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6858000" cy="12192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B4B"/>
    <a:srgbClr val="B4B4B4"/>
    <a:srgbClr val="F0F0F0"/>
    <a:srgbClr val="646464"/>
    <a:srgbClr val="DCDCDC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90793" autoAdjust="0"/>
  </p:normalViewPr>
  <p:slideViewPr>
    <p:cSldViewPr snapToGrid="0">
      <p:cViewPr>
        <p:scale>
          <a:sx n="100" d="100"/>
          <a:sy n="100" d="100"/>
        </p:scale>
        <p:origin x="2616" y="-30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161610-5910-4643-8710-686EDAD5A0E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24AF7-B686-4DE4-91B4-3F4F1C313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838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启动页，</a:t>
            </a:r>
            <a:r>
              <a:rPr lang="en-US" altLang="zh-CN" dirty="0" smtClean="0"/>
              <a:t>Splash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1021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百科页，与主页类似，但这里有所有的词条（包括未获得的），但未获得的为灰色底色，无法点击查看详情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688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主页，筛选功能先不做吧，好像不是很好做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495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点击左上角呼出菜单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7046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激活界面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836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激活界面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7804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激活过程</a:t>
            </a:r>
            <a:r>
              <a:rPr lang="en-US" altLang="zh-CN" dirty="0" smtClean="0"/>
              <a:t>1</a:t>
            </a:r>
            <a:r>
              <a:rPr lang="zh-CN" altLang="en-US" dirty="0" smtClean="0"/>
              <a:t>（有动画）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338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详情页，右上角就普通的下拉</a:t>
            </a:r>
            <a:r>
              <a:rPr lang="en-US" altLang="zh-CN" dirty="0" smtClean="0"/>
              <a:t>menu</a:t>
            </a:r>
            <a:r>
              <a:rPr lang="zh-CN" altLang="en-US" dirty="0" smtClean="0"/>
              <a:t>吧，里面两项：编辑、删除，删除时弹</a:t>
            </a:r>
            <a:r>
              <a:rPr lang="en-US" altLang="zh-CN" dirty="0" smtClean="0"/>
              <a:t>dialog</a:t>
            </a:r>
            <a:r>
              <a:rPr lang="zh-CN" altLang="en-US" dirty="0" smtClean="0"/>
              <a:t>确认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203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男女背景水印不同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374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修改页与创建页，下划线部分都是可改的。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669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324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6220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96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91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977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18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707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453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390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227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093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F9B91-B772-4C0D-A101-C2A72587EA39}" type="datetimeFigureOut">
              <a:rPr lang="zh-CN" altLang="en-US" smtClean="0"/>
              <a:t>2017/11/18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69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105561" y="1991032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桃园</a:t>
            </a:r>
            <a:endParaRPr lang="zh-CN" altLang="en-US" sz="96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06163" y="6449961"/>
            <a:ext cx="2123658" cy="519143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滚滚长江东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逝水</a:t>
            </a:r>
            <a:r>
              <a:rPr lang="en-US" altLang="zh-CN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 </a:t>
            </a:r>
            <a:r>
              <a:rPr lang="en-US" altLang="zh-CN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  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浪花淘尽英雄</a:t>
            </a: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是非</a:t>
            </a:r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成败转头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空   青山</a:t>
            </a:r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依旧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在</a:t>
            </a:r>
            <a:endParaRPr lang="en-US" altLang="zh-CN" sz="28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几度</a:t>
            </a:r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夕阳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红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52330" y="356069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武将百科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3" t="21123" r="26134" b="26878"/>
          <a:stretch/>
        </p:blipFill>
        <p:spPr>
          <a:xfrm>
            <a:off x="0" y="8523233"/>
            <a:ext cx="5058697" cy="366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4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71"/>
          <p:cNvSpPr>
            <a:spLocks noEditPoints="1"/>
          </p:cNvSpPr>
          <p:nvPr/>
        </p:nvSpPr>
        <p:spPr bwMode="auto">
          <a:xfrm>
            <a:off x="1661516" y="1743645"/>
            <a:ext cx="3534969" cy="3056958"/>
          </a:xfrm>
          <a:custGeom>
            <a:avLst/>
            <a:gdLst>
              <a:gd name="T0" fmla="*/ 2037 w 2725"/>
              <a:gd name="T1" fmla="*/ 1938 h 2364"/>
              <a:gd name="T2" fmla="*/ 2256 w 2725"/>
              <a:gd name="T3" fmla="*/ 1692 h 2364"/>
              <a:gd name="T4" fmla="*/ 2192 w 2725"/>
              <a:gd name="T5" fmla="*/ 1863 h 2364"/>
              <a:gd name="T6" fmla="*/ 1896 w 2725"/>
              <a:gd name="T7" fmla="*/ 2173 h 2364"/>
              <a:gd name="T8" fmla="*/ 1253 w 2725"/>
              <a:gd name="T9" fmla="*/ 2245 h 2364"/>
              <a:gd name="T10" fmla="*/ 1361 w 2725"/>
              <a:gd name="T11" fmla="*/ 2173 h 2364"/>
              <a:gd name="T12" fmla="*/ 967 w 2725"/>
              <a:gd name="T13" fmla="*/ 2185 h 2364"/>
              <a:gd name="T14" fmla="*/ 755 w 2725"/>
              <a:gd name="T15" fmla="*/ 2197 h 2364"/>
              <a:gd name="T16" fmla="*/ 560 w 2725"/>
              <a:gd name="T17" fmla="*/ 1835 h 2364"/>
              <a:gd name="T18" fmla="*/ 365 w 2725"/>
              <a:gd name="T19" fmla="*/ 1934 h 2364"/>
              <a:gd name="T20" fmla="*/ 415 w 2725"/>
              <a:gd name="T21" fmla="*/ 1612 h 2364"/>
              <a:gd name="T22" fmla="*/ 445 w 2725"/>
              <a:gd name="T23" fmla="*/ 1226 h 2364"/>
              <a:gd name="T24" fmla="*/ 284 w 2725"/>
              <a:gd name="T25" fmla="*/ 1019 h 2364"/>
              <a:gd name="T26" fmla="*/ 129 w 2725"/>
              <a:gd name="T27" fmla="*/ 979 h 2364"/>
              <a:gd name="T28" fmla="*/ 345 w 2725"/>
              <a:gd name="T29" fmla="*/ 565 h 2364"/>
              <a:gd name="T30" fmla="*/ 419 w 2725"/>
              <a:gd name="T31" fmla="*/ 537 h 2364"/>
              <a:gd name="T32" fmla="*/ 681 w 2725"/>
              <a:gd name="T33" fmla="*/ 410 h 2364"/>
              <a:gd name="T34" fmla="*/ 832 w 2725"/>
              <a:gd name="T35" fmla="*/ 234 h 2364"/>
              <a:gd name="T36" fmla="*/ 1068 w 2725"/>
              <a:gd name="T37" fmla="*/ 71 h 2364"/>
              <a:gd name="T38" fmla="*/ 1256 w 2725"/>
              <a:gd name="T39" fmla="*/ 111 h 2364"/>
              <a:gd name="T40" fmla="*/ 1421 w 2725"/>
              <a:gd name="T41" fmla="*/ 23 h 2364"/>
              <a:gd name="T42" fmla="*/ 1519 w 2725"/>
              <a:gd name="T43" fmla="*/ 107 h 2364"/>
              <a:gd name="T44" fmla="*/ 1896 w 2725"/>
              <a:gd name="T45" fmla="*/ 242 h 2364"/>
              <a:gd name="T46" fmla="*/ 2135 w 2725"/>
              <a:gd name="T47" fmla="*/ 294 h 2364"/>
              <a:gd name="T48" fmla="*/ 2263 w 2725"/>
              <a:gd name="T49" fmla="*/ 382 h 2364"/>
              <a:gd name="T50" fmla="*/ 2451 w 2725"/>
              <a:gd name="T51" fmla="*/ 433 h 2364"/>
              <a:gd name="T52" fmla="*/ 2438 w 2725"/>
              <a:gd name="T53" fmla="*/ 569 h 2364"/>
              <a:gd name="T54" fmla="*/ 2454 w 2725"/>
              <a:gd name="T55" fmla="*/ 915 h 2364"/>
              <a:gd name="T56" fmla="*/ 2411 w 2725"/>
              <a:gd name="T57" fmla="*/ 1345 h 2364"/>
              <a:gd name="T58" fmla="*/ 2353 w 2725"/>
              <a:gd name="T59" fmla="*/ 1222 h 2364"/>
              <a:gd name="T60" fmla="*/ 2296 w 2725"/>
              <a:gd name="T61" fmla="*/ 1508 h 2364"/>
              <a:gd name="T62" fmla="*/ 2475 w 2725"/>
              <a:gd name="T63" fmla="*/ 1421 h 2364"/>
              <a:gd name="T64" fmla="*/ 2478 w 2725"/>
              <a:gd name="T65" fmla="*/ 1321 h 2364"/>
              <a:gd name="T66" fmla="*/ 2572 w 2725"/>
              <a:gd name="T67" fmla="*/ 1142 h 2364"/>
              <a:gd name="T68" fmla="*/ 2713 w 2725"/>
              <a:gd name="T69" fmla="*/ 939 h 2364"/>
              <a:gd name="T70" fmla="*/ 2582 w 2725"/>
              <a:gd name="T71" fmla="*/ 1385 h 2364"/>
              <a:gd name="T72" fmla="*/ 2660 w 2725"/>
              <a:gd name="T73" fmla="*/ 1202 h 2364"/>
              <a:gd name="T74" fmla="*/ 2475 w 2725"/>
              <a:gd name="T75" fmla="*/ 1015 h 2364"/>
              <a:gd name="T76" fmla="*/ 2357 w 2725"/>
              <a:gd name="T77" fmla="*/ 844 h 2364"/>
              <a:gd name="T78" fmla="*/ 2377 w 2725"/>
              <a:gd name="T79" fmla="*/ 493 h 2364"/>
              <a:gd name="T80" fmla="*/ 2357 w 2725"/>
              <a:gd name="T81" fmla="*/ 537 h 2364"/>
              <a:gd name="T82" fmla="*/ 2273 w 2725"/>
              <a:gd name="T83" fmla="*/ 557 h 2364"/>
              <a:gd name="T84" fmla="*/ 2353 w 2725"/>
              <a:gd name="T85" fmla="*/ 1162 h 2364"/>
              <a:gd name="T86" fmla="*/ 2296 w 2725"/>
              <a:gd name="T87" fmla="*/ 732 h 2364"/>
              <a:gd name="T88" fmla="*/ 2249 w 2725"/>
              <a:gd name="T89" fmla="*/ 700 h 2364"/>
              <a:gd name="T90" fmla="*/ 2276 w 2725"/>
              <a:gd name="T91" fmla="*/ 1182 h 2364"/>
              <a:gd name="T92" fmla="*/ 2209 w 2725"/>
              <a:gd name="T93" fmla="*/ 1449 h 2364"/>
              <a:gd name="T94" fmla="*/ 2222 w 2725"/>
              <a:gd name="T95" fmla="*/ 525 h 2364"/>
              <a:gd name="T96" fmla="*/ 2199 w 2725"/>
              <a:gd name="T97" fmla="*/ 1429 h 2364"/>
              <a:gd name="T98" fmla="*/ 2088 w 2725"/>
              <a:gd name="T99" fmla="*/ 406 h 2364"/>
              <a:gd name="T100" fmla="*/ 2067 w 2725"/>
              <a:gd name="T101" fmla="*/ 513 h 2364"/>
              <a:gd name="T102" fmla="*/ 2040 w 2725"/>
              <a:gd name="T103" fmla="*/ 334 h 2364"/>
              <a:gd name="T104" fmla="*/ 1997 w 2725"/>
              <a:gd name="T105" fmla="*/ 1994 h 2364"/>
              <a:gd name="T106" fmla="*/ 1899 w 2725"/>
              <a:gd name="T107" fmla="*/ 2114 h 2364"/>
              <a:gd name="T108" fmla="*/ 1593 w 2725"/>
              <a:gd name="T109" fmla="*/ 2157 h 2364"/>
              <a:gd name="T110" fmla="*/ 1253 w 2725"/>
              <a:gd name="T111" fmla="*/ 2161 h 2364"/>
              <a:gd name="T112" fmla="*/ 1041 w 2725"/>
              <a:gd name="T113" fmla="*/ 159 h 2364"/>
              <a:gd name="T114" fmla="*/ 728 w 2725"/>
              <a:gd name="T115" fmla="*/ 457 h 2364"/>
              <a:gd name="T116" fmla="*/ 624 w 2725"/>
              <a:gd name="T117" fmla="*/ 577 h 2364"/>
              <a:gd name="T118" fmla="*/ 594 w 2725"/>
              <a:gd name="T119" fmla="*/ 541 h 2364"/>
              <a:gd name="T120" fmla="*/ 520 w 2725"/>
              <a:gd name="T121" fmla="*/ 1664 h 2364"/>
              <a:gd name="T122" fmla="*/ 489 w 2725"/>
              <a:gd name="T123" fmla="*/ 1751 h 2364"/>
              <a:gd name="T124" fmla="*/ 136 w 2725"/>
              <a:gd name="T125" fmla="*/ 903 h 2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25" h="2364">
                <a:moveTo>
                  <a:pt x="2545" y="1425"/>
                </a:moveTo>
                <a:cubicBezTo>
                  <a:pt x="2545" y="1418"/>
                  <a:pt x="2543" y="1415"/>
                  <a:pt x="2539" y="1413"/>
                </a:cubicBezTo>
                <a:cubicBezTo>
                  <a:pt x="2499" y="1426"/>
                  <a:pt x="2508" y="1451"/>
                  <a:pt x="2491" y="1485"/>
                </a:cubicBezTo>
                <a:cubicBezTo>
                  <a:pt x="2495" y="1494"/>
                  <a:pt x="2508" y="1478"/>
                  <a:pt x="2508" y="1497"/>
                </a:cubicBezTo>
                <a:cubicBezTo>
                  <a:pt x="2496" y="1489"/>
                  <a:pt x="2502" y="1491"/>
                  <a:pt x="2488" y="1497"/>
                </a:cubicBezTo>
                <a:cubicBezTo>
                  <a:pt x="2488" y="1487"/>
                  <a:pt x="2489" y="1477"/>
                  <a:pt x="2485" y="1473"/>
                </a:cubicBezTo>
                <a:cubicBezTo>
                  <a:pt x="2454" y="1496"/>
                  <a:pt x="2417" y="1512"/>
                  <a:pt x="2387" y="1536"/>
                </a:cubicBezTo>
                <a:cubicBezTo>
                  <a:pt x="2389" y="1540"/>
                  <a:pt x="2395" y="1540"/>
                  <a:pt x="2394" y="1548"/>
                </a:cubicBezTo>
                <a:cubicBezTo>
                  <a:pt x="2366" y="1551"/>
                  <a:pt x="2321" y="1554"/>
                  <a:pt x="2310" y="1600"/>
                </a:cubicBezTo>
                <a:cubicBezTo>
                  <a:pt x="2300" y="1580"/>
                  <a:pt x="2284" y="1607"/>
                  <a:pt x="2273" y="1588"/>
                </a:cubicBezTo>
                <a:cubicBezTo>
                  <a:pt x="2238" y="1604"/>
                  <a:pt x="2191" y="1626"/>
                  <a:pt x="2182" y="1668"/>
                </a:cubicBezTo>
                <a:cubicBezTo>
                  <a:pt x="2143" y="1671"/>
                  <a:pt x="2119" y="1679"/>
                  <a:pt x="2118" y="1715"/>
                </a:cubicBezTo>
                <a:cubicBezTo>
                  <a:pt x="2082" y="1721"/>
                  <a:pt x="2062" y="1775"/>
                  <a:pt x="2037" y="1807"/>
                </a:cubicBezTo>
                <a:cubicBezTo>
                  <a:pt x="2056" y="1830"/>
                  <a:pt x="2013" y="1847"/>
                  <a:pt x="2017" y="1867"/>
                </a:cubicBezTo>
                <a:cubicBezTo>
                  <a:pt x="1995" y="1864"/>
                  <a:pt x="2001" y="1879"/>
                  <a:pt x="1997" y="1891"/>
                </a:cubicBezTo>
                <a:cubicBezTo>
                  <a:pt x="2013" y="1899"/>
                  <a:pt x="2024" y="1867"/>
                  <a:pt x="2044" y="1867"/>
                </a:cubicBezTo>
                <a:cubicBezTo>
                  <a:pt x="2035" y="1888"/>
                  <a:pt x="2013" y="1894"/>
                  <a:pt x="2003" y="1915"/>
                </a:cubicBezTo>
                <a:cubicBezTo>
                  <a:pt x="2010" y="1924"/>
                  <a:pt x="2028" y="1915"/>
                  <a:pt x="2034" y="1911"/>
                </a:cubicBezTo>
                <a:cubicBezTo>
                  <a:pt x="2041" y="1919"/>
                  <a:pt x="2019" y="1925"/>
                  <a:pt x="2017" y="1934"/>
                </a:cubicBezTo>
                <a:cubicBezTo>
                  <a:pt x="2020" y="1949"/>
                  <a:pt x="2027" y="1937"/>
                  <a:pt x="2037" y="1938"/>
                </a:cubicBezTo>
                <a:cubicBezTo>
                  <a:pt x="2037" y="1952"/>
                  <a:pt x="2017" y="1941"/>
                  <a:pt x="2017" y="1954"/>
                </a:cubicBezTo>
                <a:cubicBezTo>
                  <a:pt x="2043" y="1958"/>
                  <a:pt x="2064" y="1920"/>
                  <a:pt x="2084" y="1903"/>
                </a:cubicBezTo>
                <a:cubicBezTo>
                  <a:pt x="2084" y="1894"/>
                  <a:pt x="2076" y="1894"/>
                  <a:pt x="2067" y="1895"/>
                </a:cubicBezTo>
                <a:cubicBezTo>
                  <a:pt x="2068" y="1882"/>
                  <a:pt x="2087" y="1892"/>
                  <a:pt x="2084" y="1875"/>
                </a:cubicBezTo>
                <a:cubicBezTo>
                  <a:pt x="2087" y="1882"/>
                  <a:pt x="2098" y="1883"/>
                  <a:pt x="2091" y="1891"/>
                </a:cubicBezTo>
                <a:cubicBezTo>
                  <a:pt x="2107" y="1887"/>
                  <a:pt x="2109" y="1867"/>
                  <a:pt x="2121" y="1859"/>
                </a:cubicBezTo>
                <a:cubicBezTo>
                  <a:pt x="2118" y="1850"/>
                  <a:pt x="2111" y="1870"/>
                  <a:pt x="2101" y="1867"/>
                </a:cubicBezTo>
                <a:cubicBezTo>
                  <a:pt x="2100" y="1860"/>
                  <a:pt x="2104" y="1860"/>
                  <a:pt x="2104" y="1855"/>
                </a:cubicBezTo>
                <a:cubicBezTo>
                  <a:pt x="2085" y="1858"/>
                  <a:pt x="2076" y="1887"/>
                  <a:pt x="2057" y="1879"/>
                </a:cubicBezTo>
                <a:cubicBezTo>
                  <a:pt x="2086" y="1851"/>
                  <a:pt x="2131" y="1841"/>
                  <a:pt x="2145" y="1795"/>
                </a:cubicBezTo>
                <a:cubicBezTo>
                  <a:pt x="2164" y="1790"/>
                  <a:pt x="2177" y="1798"/>
                  <a:pt x="2182" y="1771"/>
                </a:cubicBezTo>
                <a:cubicBezTo>
                  <a:pt x="2176" y="1771"/>
                  <a:pt x="2175" y="1776"/>
                  <a:pt x="2168" y="1775"/>
                </a:cubicBezTo>
                <a:cubicBezTo>
                  <a:pt x="2179" y="1785"/>
                  <a:pt x="2171" y="1779"/>
                  <a:pt x="2165" y="1787"/>
                </a:cubicBezTo>
                <a:cubicBezTo>
                  <a:pt x="2165" y="1770"/>
                  <a:pt x="2169" y="1721"/>
                  <a:pt x="2205" y="1735"/>
                </a:cubicBezTo>
                <a:cubicBezTo>
                  <a:pt x="2210" y="1727"/>
                  <a:pt x="2216" y="1722"/>
                  <a:pt x="2219" y="1712"/>
                </a:cubicBezTo>
                <a:cubicBezTo>
                  <a:pt x="2205" y="1710"/>
                  <a:pt x="2212" y="1707"/>
                  <a:pt x="2219" y="1692"/>
                </a:cubicBezTo>
                <a:cubicBezTo>
                  <a:pt x="2211" y="1668"/>
                  <a:pt x="2197" y="1700"/>
                  <a:pt x="2192" y="1692"/>
                </a:cubicBezTo>
                <a:cubicBezTo>
                  <a:pt x="2201" y="1657"/>
                  <a:pt x="2243" y="1662"/>
                  <a:pt x="2259" y="1636"/>
                </a:cubicBezTo>
                <a:cubicBezTo>
                  <a:pt x="2262" y="1650"/>
                  <a:pt x="2243" y="1673"/>
                  <a:pt x="2229" y="1680"/>
                </a:cubicBezTo>
                <a:cubicBezTo>
                  <a:pt x="2235" y="1676"/>
                  <a:pt x="2247" y="1679"/>
                  <a:pt x="2256" y="1692"/>
                </a:cubicBezTo>
                <a:cubicBezTo>
                  <a:pt x="2276" y="1666"/>
                  <a:pt x="2291" y="1615"/>
                  <a:pt x="2316" y="1608"/>
                </a:cubicBezTo>
                <a:cubicBezTo>
                  <a:pt x="2324" y="1610"/>
                  <a:pt x="2304" y="1633"/>
                  <a:pt x="2313" y="1636"/>
                </a:cubicBezTo>
                <a:cubicBezTo>
                  <a:pt x="2283" y="1644"/>
                  <a:pt x="2275" y="1699"/>
                  <a:pt x="2249" y="1700"/>
                </a:cubicBezTo>
                <a:cubicBezTo>
                  <a:pt x="2251" y="1703"/>
                  <a:pt x="2252" y="1707"/>
                  <a:pt x="2256" y="1708"/>
                </a:cubicBezTo>
                <a:cubicBezTo>
                  <a:pt x="2253" y="1710"/>
                  <a:pt x="2242" y="1708"/>
                  <a:pt x="2246" y="1727"/>
                </a:cubicBezTo>
                <a:cubicBezTo>
                  <a:pt x="2232" y="1739"/>
                  <a:pt x="2226" y="1732"/>
                  <a:pt x="2226" y="1747"/>
                </a:cubicBezTo>
                <a:cubicBezTo>
                  <a:pt x="2202" y="1747"/>
                  <a:pt x="2192" y="1760"/>
                  <a:pt x="2182" y="1775"/>
                </a:cubicBezTo>
                <a:cubicBezTo>
                  <a:pt x="2219" y="1784"/>
                  <a:pt x="2228" y="1735"/>
                  <a:pt x="2259" y="1731"/>
                </a:cubicBezTo>
                <a:cubicBezTo>
                  <a:pt x="2262" y="1742"/>
                  <a:pt x="2253" y="1739"/>
                  <a:pt x="2252" y="1747"/>
                </a:cubicBezTo>
                <a:cubicBezTo>
                  <a:pt x="2258" y="1744"/>
                  <a:pt x="2261" y="1736"/>
                  <a:pt x="2273" y="1739"/>
                </a:cubicBezTo>
                <a:cubicBezTo>
                  <a:pt x="2270" y="1753"/>
                  <a:pt x="2278" y="1755"/>
                  <a:pt x="2276" y="1767"/>
                </a:cubicBezTo>
                <a:cubicBezTo>
                  <a:pt x="2266" y="1768"/>
                  <a:pt x="2264" y="1776"/>
                  <a:pt x="2259" y="1783"/>
                </a:cubicBezTo>
                <a:cubicBezTo>
                  <a:pt x="2251" y="1782"/>
                  <a:pt x="2263" y="1773"/>
                  <a:pt x="2263" y="1767"/>
                </a:cubicBezTo>
                <a:cubicBezTo>
                  <a:pt x="2262" y="1763"/>
                  <a:pt x="2256" y="1765"/>
                  <a:pt x="2256" y="1759"/>
                </a:cubicBezTo>
                <a:cubicBezTo>
                  <a:pt x="2248" y="1766"/>
                  <a:pt x="2248" y="1782"/>
                  <a:pt x="2239" y="1787"/>
                </a:cubicBezTo>
                <a:cubicBezTo>
                  <a:pt x="2234" y="1780"/>
                  <a:pt x="2238" y="1768"/>
                  <a:pt x="2246" y="1759"/>
                </a:cubicBezTo>
                <a:cubicBezTo>
                  <a:pt x="2233" y="1766"/>
                  <a:pt x="2219" y="1771"/>
                  <a:pt x="2209" y="1779"/>
                </a:cubicBezTo>
                <a:cubicBezTo>
                  <a:pt x="2208" y="1790"/>
                  <a:pt x="2217" y="1791"/>
                  <a:pt x="2226" y="1791"/>
                </a:cubicBezTo>
                <a:cubicBezTo>
                  <a:pt x="2226" y="1821"/>
                  <a:pt x="2220" y="1883"/>
                  <a:pt x="2185" y="1879"/>
                </a:cubicBezTo>
                <a:cubicBezTo>
                  <a:pt x="2183" y="1868"/>
                  <a:pt x="2192" y="1871"/>
                  <a:pt x="2192" y="1863"/>
                </a:cubicBezTo>
                <a:cubicBezTo>
                  <a:pt x="2181" y="1862"/>
                  <a:pt x="2178" y="1870"/>
                  <a:pt x="2165" y="1867"/>
                </a:cubicBezTo>
                <a:cubicBezTo>
                  <a:pt x="2149" y="1892"/>
                  <a:pt x="2124" y="1906"/>
                  <a:pt x="2101" y="1923"/>
                </a:cubicBezTo>
                <a:cubicBezTo>
                  <a:pt x="2104" y="1926"/>
                  <a:pt x="2107" y="1929"/>
                  <a:pt x="2111" y="1930"/>
                </a:cubicBezTo>
                <a:cubicBezTo>
                  <a:pt x="2100" y="1947"/>
                  <a:pt x="2083" y="1934"/>
                  <a:pt x="2074" y="1950"/>
                </a:cubicBezTo>
                <a:cubicBezTo>
                  <a:pt x="2066" y="1945"/>
                  <a:pt x="2084" y="1939"/>
                  <a:pt x="2084" y="1930"/>
                </a:cubicBezTo>
                <a:cubicBezTo>
                  <a:pt x="2059" y="1944"/>
                  <a:pt x="2035" y="1960"/>
                  <a:pt x="2017" y="1982"/>
                </a:cubicBezTo>
                <a:cubicBezTo>
                  <a:pt x="2031" y="1982"/>
                  <a:pt x="2035" y="1969"/>
                  <a:pt x="2047" y="1966"/>
                </a:cubicBezTo>
                <a:cubicBezTo>
                  <a:pt x="2055" y="1965"/>
                  <a:pt x="2045" y="1984"/>
                  <a:pt x="2057" y="1978"/>
                </a:cubicBezTo>
                <a:cubicBezTo>
                  <a:pt x="2047" y="1993"/>
                  <a:pt x="2026" y="1988"/>
                  <a:pt x="2030" y="2010"/>
                </a:cubicBezTo>
                <a:cubicBezTo>
                  <a:pt x="2017" y="2001"/>
                  <a:pt x="1997" y="2003"/>
                  <a:pt x="1997" y="2030"/>
                </a:cubicBezTo>
                <a:cubicBezTo>
                  <a:pt x="2036" y="2029"/>
                  <a:pt x="2077" y="1995"/>
                  <a:pt x="2125" y="1982"/>
                </a:cubicBezTo>
                <a:cubicBezTo>
                  <a:pt x="2100" y="2008"/>
                  <a:pt x="2044" y="2028"/>
                  <a:pt x="2030" y="2042"/>
                </a:cubicBezTo>
                <a:cubicBezTo>
                  <a:pt x="2030" y="2048"/>
                  <a:pt x="2025" y="2059"/>
                  <a:pt x="2024" y="2074"/>
                </a:cubicBezTo>
                <a:cubicBezTo>
                  <a:pt x="2005" y="2077"/>
                  <a:pt x="1989" y="2070"/>
                  <a:pt x="1987" y="2098"/>
                </a:cubicBezTo>
                <a:cubicBezTo>
                  <a:pt x="2016" y="2078"/>
                  <a:pt x="2062" y="2078"/>
                  <a:pt x="2094" y="2062"/>
                </a:cubicBezTo>
                <a:cubicBezTo>
                  <a:pt x="2080" y="2086"/>
                  <a:pt x="2035" y="2074"/>
                  <a:pt x="2027" y="2106"/>
                </a:cubicBezTo>
                <a:cubicBezTo>
                  <a:pt x="2022" y="2093"/>
                  <a:pt x="1991" y="2100"/>
                  <a:pt x="1990" y="2118"/>
                </a:cubicBezTo>
                <a:cubicBezTo>
                  <a:pt x="1969" y="2115"/>
                  <a:pt x="1959" y="2123"/>
                  <a:pt x="1940" y="2122"/>
                </a:cubicBezTo>
                <a:cubicBezTo>
                  <a:pt x="1940" y="2132"/>
                  <a:pt x="1938" y="2145"/>
                  <a:pt x="1946" y="2145"/>
                </a:cubicBezTo>
                <a:cubicBezTo>
                  <a:pt x="1935" y="2171"/>
                  <a:pt x="1905" y="2148"/>
                  <a:pt x="1896" y="2173"/>
                </a:cubicBezTo>
                <a:cubicBezTo>
                  <a:pt x="1896" y="2178"/>
                  <a:pt x="1899" y="2176"/>
                  <a:pt x="1899" y="2173"/>
                </a:cubicBezTo>
                <a:cubicBezTo>
                  <a:pt x="1897" y="2197"/>
                  <a:pt x="1861" y="2186"/>
                  <a:pt x="1842" y="2189"/>
                </a:cubicBezTo>
                <a:cubicBezTo>
                  <a:pt x="1815" y="2194"/>
                  <a:pt x="1789" y="2211"/>
                  <a:pt x="1775" y="2209"/>
                </a:cubicBezTo>
                <a:cubicBezTo>
                  <a:pt x="1772" y="2205"/>
                  <a:pt x="1762" y="2208"/>
                  <a:pt x="1765" y="2197"/>
                </a:cubicBezTo>
                <a:cubicBezTo>
                  <a:pt x="1755" y="2206"/>
                  <a:pt x="1743" y="2199"/>
                  <a:pt x="1738" y="2205"/>
                </a:cubicBezTo>
                <a:cubicBezTo>
                  <a:pt x="1740" y="2209"/>
                  <a:pt x="1737" y="2177"/>
                  <a:pt x="1728" y="2193"/>
                </a:cubicBezTo>
                <a:cubicBezTo>
                  <a:pt x="1739" y="2174"/>
                  <a:pt x="1786" y="2197"/>
                  <a:pt x="1808" y="2177"/>
                </a:cubicBezTo>
                <a:cubicBezTo>
                  <a:pt x="1790" y="2138"/>
                  <a:pt x="1745" y="2177"/>
                  <a:pt x="1701" y="2181"/>
                </a:cubicBezTo>
                <a:cubicBezTo>
                  <a:pt x="1704" y="2174"/>
                  <a:pt x="1712" y="2174"/>
                  <a:pt x="1717" y="2169"/>
                </a:cubicBezTo>
                <a:cubicBezTo>
                  <a:pt x="1710" y="2158"/>
                  <a:pt x="1693" y="2170"/>
                  <a:pt x="1684" y="2169"/>
                </a:cubicBezTo>
                <a:cubicBezTo>
                  <a:pt x="1674" y="2173"/>
                  <a:pt x="1689" y="2180"/>
                  <a:pt x="1680" y="2185"/>
                </a:cubicBezTo>
                <a:cubicBezTo>
                  <a:pt x="1627" y="2187"/>
                  <a:pt x="1600" y="2198"/>
                  <a:pt x="1566" y="2225"/>
                </a:cubicBezTo>
                <a:cubicBezTo>
                  <a:pt x="1568" y="2233"/>
                  <a:pt x="1576" y="2233"/>
                  <a:pt x="1569" y="2241"/>
                </a:cubicBezTo>
                <a:cubicBezTo>
                  <a:pt x="1553" y="2259"/>
                  <a:pt x="1508" y="2243"/>
                  <a:pt x="1499" y="2269"/>
                </a:cubicBezTo>
                <a:cubicBezTo>
                  <a:pt x="1504" y="2271"/>
                  <a:pt x="1504" y="2271"/>
                  <a:pt x="1509" y="2281"/>
                </a:cubicBezTo>
                <a:cubicBezTo>
                  <a:pt x="1502" y="2297"/>
                  <a:pt x="1487" y="2282"/>
                  <a:pt x="1468" y="2281"/>
                </a:cubicBezTo>
                <a:cubicBezTo>
                  <a:pt x="1468" y="2265"/>
                  <a:pt x="1474" y="2282"/>
                  <a:pt x="1479" y="2273"/>
                </a:cubicBezTo>
                <a:cubicBezTo>
                  <a:pt x="1475" y="2263"/>
                  <a:pt x="1437" y="2258"/>
                  <a:pt x="1435" y="2273"/>
                </a:cubicBezTo>
                <a:cubicBezTo>
                  <a:pt x="1361" y="2257"/>
                  <a:pt x="1287" y="2263"/>
                  <a:pt x="1216" y="2249"/>
                </a:cubicBezTo>
                <a:cubicBezTo>
                  <a:pt x="1222" y="2240"/>
                  <a:pt x="1242" y="2248"/>
                  <a:pt x="1253" y="2245"/>
                </a:cubicBezTo>
                <a:cubicBezTo>
                  <a:pt x="1219" y="2210"/>
                  <a:pt x="1157" y="2232"/>
                  <a:pt x="1125" y="2193"/>
                </a:cubicBezTo>
                <a:cubicBezTo>
                  <a:pt x="1174" y="2214"/>
                  <a:pt x="1209" y="2203"/>
                  <a:pt x="1260" y="2221"/>
                </a:cubicBezTo>
                <a:cubicBezTo>
                  <a:pt x="1263" y="2207"/>
                  <a:pt x="1243" y="2219"/>
                  <a:pt x="1250" y="2201"/>
                </a:cubicBezTo>
                <a:cubicBezTo>
                  <a:pt x="1349" y="2202"/>
                  <a:pt x="1452" y="2255"/>
                  <a:pt x="1542" y="2213"/>
                </a:cubicBezTo>
                <a:cubicBezTo>
                  <a:pt x="1516" y="2208"/>
                  <a:pt x="1510" y="2182"/>
                  <a:pt x="1482" y="2193"/>
                </a:cubicBezTo>
                <a:cubicBezTo>
                  <a:pt x="1474" y="2175"/>
                  <a:pt x="1524" y="2191"/>
                  <a:pt x="1526" y="2169"/>
                </a:cubicBezTo>
                <a:cubicBezTo>
                  <a:pt x="1542" y="2173"/>
                  <a:pt x="1539" y="2180"/>
                  <a:pt x="1542" y="2193"/>
                </a:cubicBezTo>
                <a:cubicBezTo>
                  <a:pt x="1545" y="2191"/>
                  <a:pt x="1548" y="2189"/>
                  <a:pt x="1553" y="2189"/>
                </a:cubicBezTo>
                <a:cubicBezTo>
                  <a:pt x="1551" y="2186"/>
                  <a:pt x="1550" y="2182"/>
                  <a:pt x="1546" y="2181"/>
                </a:cubicBezTo>
                <a:cubicBezTo>
                  <a:pt x="1555" y="2179"/>
                  <a:pt x="1567" y="2170"/>
                  <a:pt x="1586" y="2169"/>
                </a:cubicBezTo>
                <a:cubicBezTo>
                  <a:pt x="1564" y="2158"/>
                  <a:pt x="1548" y="2172"/>
                  <a:pt x="1519" y="2161"/>
                </a:cubicBezTo>
                <a:cubicBezTo>
                  <a:pt x="1545" y="2155"/>
                  <a:pt x="1572" y="2152"/>
                  <a:pt x="1590" y="2153"/>
                </a:cubicBezTo>
                <a:cubicBezTo>
                  <a:pt x="1587" y="2144"/>
                  <a:pt x="1563" y="2134"/>
                  <a:pt x="1559" y="2149"/>
                </a:cubicBezTo>
                <a:cubicBezTo>
                  <a:pt x="1557" y="2143"/>
                  <a:pt x="1549" y="2144"/>
                  <a:pt x="1549" y="2134"/>
                </a:cubicBezTo>
                <a:cubicBezTo>
                  <a:pt x="1559" y="2131"/>
                  <a:pt x="1567" y="2128"/>
                  <a:pt x="1576" y="2126"/>
                </a:cubicBezTo>
                <a:cubicBezTo>
                  <a:pt x="1507" y="2119"/>
                  <a:pt x="1431" y="2134"/>
                  <a:pt x="1357" y="2126"/>
                </a:cubicBezTo>
                <a:cubicBezTo>
                  <a:pt x="1382" y="2135"/>
                  <a:pt x="1409" y="2147"/>
                  <a:pt x="1442" y="2157"/>
                </a:cubicBezTo>
                <a:cubicBezTo>
                  <a:pt x="1436" y="2202"/>
                  <a:pt x="1363" y="2200"/>
                  <a:pt x="1341" y="2177"/>
                </a:cubicBezTo>
                <a:cubicBezTo>
                  <a:pt x="1348" y="2165"/>
                  <a:pt x="1358" y="2183"/>
                  <a:pt x="1371" y="2177"/>
                </a:cubicBezTo>
                <a:cubicBezTo>
                  <a:pt x="1370" y="2173"/>
                  <a:pt x="1365" y="2174"/>
                  <a:pt x="1361" y="2173"/>
                </a:cubicBezTo>
                <a:cubicBezTo>
                  <a:pt x="1360" y="2167"/>
                  <a:pt x="1363" y="2166"/>
                  <a:pt x="1367" y="2165"/>
                </a:cubicBezTo>
                <a:cubicBezTo>
                  <a:pt x="1339" y="2150"/>
                  <a:pt x="1304" y="2169"/>
                  <a:pt x="1270" y="2177"/>
                </a:cubicBezTo>
                <a:cubicBezTo>
                  <a:pt x="1243" y="2161"/>
                  <a:pt x="1200" y="2162"/>
                  <a:pt x="1182" y="2134"/>
                </a:cubicBezTo>
                <a:cubicBezTo>
                  <a:pt x="1174" y="2134"/>
                  <a:pt x="1172" y="2141"/>
                  <a:pt x="1166" y="2134"/>
                </a:cubicBezTo>
                <a:cubicBezTo>
                  <a:pt x="1179" y="2129"/>
                  <a:pt x="1167" y="2120"/>
                  <a:pt x="1186" y="2122"/>
                </a:cubicBezTo>
                <a:cubicBezTo>
                  <a:pt x="1152" y="2095"/>
                  <a:pt x="1108" y="2081"/>
                  <a:pt x="1065" y="2066"/>
                </a:cubicBezTo>
                <a:cubicBezTo>
                  <a:pt x="1069" y="2076"/>
                  <a:pt x="1082" y="2077"/>
                  <a:pt x="1092" y="2082"/>
                </a:cubicBezTo>
                <a:cubicBezTo>
                  <a:pt x="1076" y="2094"/>
                  <a:pt x="1064" y="2067"/>
                  <a:pt x="1048" y="2078"/>
                </a:cubicBezTo>
                <a:cubicBezTo>
                  <a:pt x="1072" y="2104"/>
                  <a:pt x="1118" y="2104"/>
                  <a:pt x="1145" y="2126"/>
                </a:cubicBezTo>
                <a:cubicBezTo>
                  <a:pt x="1065" y="2142"/>
                  <a:pt x="1002" y="2070"/>
                  <a:pt x="930" y="2050"/>
                </a:cubicBezTo>
                <a:cubicBezTo>
                  <a:pt x="932" y="2071"/>
                  <a:pt x="954" y="2069"/>
                  <a:pt x="954" y="2094"/>
                </a:cubicBezTo>
                <a:cubicBezTo>
                  <a:pt x="945" y="2088"/>
                  <a:pt x="938" y="2080"/>
                  <a:pt x="930" y="2074"/>
                </a:cubicBezTo>
                <a:cubicBezTo>
                  <a:pt x="927" y="2074"/>
                  <a:pt x="927" y="2079"/>
                  <a:pt x="927" y="2082"/>
                </a:cubicBezTo>
                <a:cubicBezTo>
                  <a:pt x="934" y="2080"/>
                  <a:pt x="943" y="2092"/>
                  <a:pt x="954" y="2098"/>
                </a:cubicBezTo>
                <a:cubicBezTo>
                  <a:pt x="936" y="2119"/>
                  <a:pt x="975" y="2119"/>
                  <a:pt x="984" y="2134"/>
                </a:cubicBezTo>
                <a:cubicBezTo>
                  <a:pt x="971" y="2149"/>
                  <a:pt x="989" y="2147"/>
                  <a:pt x="991" y="2165"/>
                </a:cubicBezTo>
                <a:cubicBezTo>
                  <a:pt x="1067" y="2187"/>
                  <a:pt x="1129" y="2225"/>
                  <a:pt x="1203" y="2249"/>
                </a:cubicBezTo>
                <a:cubicBezTo>
                  <a:pt x="1125" y="2262"/>
                  <a:pt x="1053" y="2200"/>
                  <a:pt x="977" y="2185"/>
                </a:cubicBezTo>
                <a:cubicBezTo>
                  <a:pt x="967" y="2169"/>
                  <a:pt x="949" y="2163"/>
                  <a:pt x="930" y="2157"/>
                </a:cubicBezTo>
                <a:cubicBezTo>
                  <a:pt x="942" y="2168"/>
                  <a:pt x="950" y="2181"/>
                  <a:pt x="967" y="2185"/>
                </a:cubicBezTo>
                <a:cubicBezTo>
                  <a:pt x="925" y="2201"/>
                  <a:pt x="889" y="2163"/>
                  <a:pt x="849" y="2145"/>
                </a:cubicBezTo>
                <a:cubicBezTo>
                  <a:pt x="855" y="2166"/>
                  <a:pt x="889" y="2188"/>
                  <a:pt x="920" y="2193"/>
                </a:cubicBezTo>
                <a:cubicBezTo>
                  <a:pt x="926" y="2203"/>
                  <a:pt x="930" y="2216"/>
                  <a:pt x="940" y="2221"/>
                </a:cubicBezTo>
                <a:cubicBezTo>
                  <a:pt x="941" y="2204"/>
                  <a:pt x="987" y="2244"/>
                  <a:pt x="994" y="2245"/>
                </a:cubicBezTo>
                <a:cubicBezTo>
                  <a:pt x="997" y="2248"/>
                  <a:pt x="999" y="2258"/>
                  <a:pt x="991" y="2261"/>
                </a:cubicBezTo>
                <a:cubicBezTo>
                  <a:pt x="1018" y="2281"/>
                  <a:pt x="1051" y="2296"/>
                  <a:pt x="1088" y="2305"/>
                </a:cubicBezTo>
                <a:cubicBezTo>
                  <a:pt x="1089" y="2297"/>
                  <a:pt x="1088" y="2292"/>
                  <a:pt x="1081" y="2293"/>
                </a:cubicBezTo>
                <a:cubicBezTo>
                  <a:pt x="1091" y="2292"/>
                  <a:pt x="1117" y="2282"/>
                  <a:pt x="1118" y="2301"/>
                </a:cubicBezTo>
                <a:cubicBezTo>
                  <a:pt x="1114" y="2295"/>
                  <a:pt x="1101" y="2297"/>
                  <a:pt x="1092" y="2297"/>
                </a:cubicBezTo>
                <a:cubicBezTo>
                  <a:pt x="1088" y="2311"/>
                  <a:pt x="1106" y="2301"/>
                  <a:pt x="1108" y="2309"/>
                </a:cubicBezTo>
                <a:cubicBezTo>
                  <a:pt x="1101" y="2320"/>
                  <a:pt x="1084" y="2308"/>
                  <a:pt x="1075" y="2309"/>
                </a:cubicBezTo>
                <a:cubicBezTo>
                  <a:pt x="1103" y="2333"/>
                  <a:pt x="1151" y="2343"/>
                  <a:pt x="1172" y="2364"/>
                </a:cubicBezTo>
                <a:cubicBezTo>
                  <a:pt x="1157" y="2357"/>
                  <a:pt x="1112" y="2353"/>
                  <a:pt x="1102" y="2329"/>
                </a:cubicBezTo>
                <a:cubicBezTo>
                  <a:pt x="1059" y="2334"/>
                  <a:pt x="1043" y="2308"/>
                  <a:pt x="1011" y="2301"/>
                </a:cubicBezTo>
                <a:cubicBezTo>
                  <a:pt x="1014" y="2287"/>
                  <a:pt x="1017" y="2299"/>
                  <a:pt x="1028" y="2297"/>
                </a:cubicBezTo>
                <a:cubicBezTo>
                  <a:pt x="1013" y="2280"/>
                  <a:pt x="985" y="2278"/>
                  <a:pt x="964" y="2269"/>
                </a:cubicBezTo>
                <a:cubicBezTo>
                  <a:pt x="960" y="2270"/>
                  <a:pt x="961" y="2276"/>
                  <a:pt x="960" y="2281"/>
                </a:cubicBezTo>
                <a:cubicBezTo>
                  <a:pt x="909" y="2268"/>
                  <a:pt x="872" y="2216"/>
                  <a:pt x="826" y="2221"/>
                </a:cubicBezTo>
                <a:cubicBezTo>
                  <a:pt x="816" y="2224"/>
                  <a:pt x="829" y="2230"/>
                  <a:pt x="826" y="2237"/>
                </a:cubicBezTo>
                <a:cubicBezTo>
                  <a:pt x="809" y="2218"/>
                  <a:pt x="757" y="2220"/>
                  <a:pt x="755" y="2197"/>
                </a:cubicBezTo>
                <a:cubicBezTo>
                  <a:pt x="743" y="2205"/>
                  <a:pt x="735" y="2191"/>
                  <a:pt x="721" y="2189"/>
                </a:cubicBezTo>
                <a:cubicBezTo>
                  <a:pt x="722" y="2220"/>
                  <a:pt x="790" y="2223"/>
                  <a:pt x="782" y="2265"/>
                </a:cubicBezTo>
                <a:cubicBezTo>
                  <a:pt x="771" y="2259"/>
                  <a:pt x="763" y="2251"/>
                  <a:pt x="755" y="2241"/>
                </a:cubicBezTo>
                <a:cubicBezTo>
                  <a:pt x="745" y="2238"/>
                  <a:pt x="749" y="2252"/>
                  <a:pt x="738" y="2249"/>
                </a:cubicBezTo>
                <a:cubicBezTo>
                  <a:pt x="702" y="2204"/>
                  <a:pt x="665" y="2161"/>
                  <a:pt x="617" y="2130"/>
                </a:cubicBezTo>
                <a:cubicBezTo>
                  <a:pt x="619" y="2115"/>
                  <a:pt x="632" y="2128"/>
                  <a:pt x="637" y="2134"/>
                </a:cubicBezTo>
                <a:cubicBezTo>
                  <a:pt x="645" y="2133"/>
                  <a:pt x="645" y="2124"/>
                  <a:pt x="644" y="2114"/>
                </a:cubicBezTo>
                <a:cubicBezTo>
                  <a:pt x="631" y="2120"/>
                  <a:pt x="641" y="2115"/>
                  <a:pt x="641" y="2114"/>
                </a:cubicBezTo>
                <a:cubicBezTo>
                  <a:pt x="640" y="2093"/>
                  <a:pt x="613" y="2055"/>
                  <a:pt x="617" y="2038"/>
                </a:cubicBezTo>
                <a:cubicBezTo>
                  <a:pt x="628" y="2034"/>
                  <a:pt x="624" y="2045"/>
                  <a:pt x="627" y="2026"/>
                </a:cubicBezTo>
                <a:cubicBezTo>
                  <a:pt x="644" y="2022"/>
                  <a:pt x="639" y="2044"/>
                  <a:pt x="651" y="2046"/>
                </a:cubicBezTo>
                <a:cubicBezTo>
                  <a:pt x="656" y="2029"/>
                  <a:pt x="650" y="2030"/>
                  <a:pt x="664" y="2042"/>
                </a:cubicBezTo>
                <a:cubicBezTo>
                  <a:pt x="665" y="2020"/>
                  <a:pt x="644" y="2024"/>
                  <a:pt x="634" y="2014"/>
                </a:cubicBezTo>
                <a:cubicBezTo>
                  <a:pt x="636" y="2007"/>
                  <a:pt x="640" y="2014"/>
                  <a:pt x="644" y="2014"/>
                </a:cubicBezTo>
                <a:cubicBezTo>
                  <a:pt x="644" y="1994"/>
                  <a:pt x="630" y="1991"/>
                  <a:pt x="617" y="1986"/>
                </a:cubicBezTo>
                <a:cubicBezTo>
                  <a:pt x="634" y="1988"/>
                  <a:pt x="626" y="1932"/>
                  <a:pt x="600" y="1923"/>
                </a:cubicBezTo>
                <a:cubicBezTo>
                  <a:pt x="614" y="1906"/>
                  <a:pt x="588" y="1896"/>
                  <a:pt x="583" y="1879"/>
                </a:cubicBezTo>
                <a:cubicBezTo>
                  <a:pt x="584" y="1873"/>
                  <a:pt x="593" y="1877"/>
                  <a:pt x="594" y="1871"/>
                </a:cubicBezTo>
                <a:cubicBezTo>
                  <a:pt x="582" y="1862"/>
                  <a:pt x="574" y="1863"/>
                  <a:pt x="563" y="1859"/>
                </a:cubicBezTo>
                <a:cubicBezTo>
                  <a:pt x="571" y="1845"/>
                  <a:pt x="567" y="1847"/>
                  <a:pt x="560" y="1835"/>
                </a:cubicBezTo>
                <a:cubicBezTo>
                  <a:pt x="544" y="1856"/>
                  <a:pt x="536" y="1811"/>
                  <a:pt x="520" y="1807"/>
                </a:cubicBezTo>
                <a:cubicBezTo>
                  <a:pt x="508" y="1833"/>
                  <a:pt x="540" y="1841"/>
                  <a:pt x="540" y="1867"/>
                </a:cubicBezTo>
                <a:cubicBezTo>
                  <a:pt x="521" y="1867"/>
                  <a:pt x="533" y="1878"/>
                  <a:pt x="530" y="1883"/>
                </a:cubicBezTo>
                <a:cubicBezTo>
                  <a:pt x="510" y="1870"/>
                  <a:pt x="503" y="1843"/>
                  <a:pt x="482" y="1831"/>
                </a:cubicBezTo>
                <a:cubicBezTo>
                  <a:pt x="479" y="1834"/>
                  <a:pt x="491" y="1853"/>
                  <a:pt x="496" y="1859"/>
                </a:cubicBezTo>
                <a:cubicBezTo>
                  <a:pt x="494" y="1865"/>
                  <a:pt x="493" y="1858"/>
                  <a:pt x="489" y="1859"/>
                </a:cubicBezTo>
                <a:cubicBezTo>
                  <a:pt x="494" y="1878"/>
                  <a:pt x="507" y="1888"/>
                  <a:pt x="513" y="1907"/>
                </a:cubicBezTo>
                <a:cubicBezTo>
                  <a:pt x="489" y="1895"/>
                  <a:pt x="497" y="1956"/>
                  <a:pt x="472" y="1950"/>
                </a:cubicBezTo>
                <a:cubicBezTo>
                  <a:pt x="474" y="1970"/>
                  <a:pt x="491" y="1971"/>
                  <a:pt x="496" y="1986"/>
                </a:cubicBezTo>
                <a:cubicBezTo>
                  <a:pt x="504" y="1986"/>
                  <a:pt x="506" y="1979"/>
                  <a:pt x="516" y="1982"/>
                </a:cubicBezTo>
                <a:cubicBezTo>
                  <a:pt x="517" y="1997"/>
                  <a:pt x="533" y="1994"/>
                  <a:pt x="533" y="2010"/>
                </a:cubicBezTo>
                <a:cubicBezTo>
                  <a:pt x="518" y="2014"/>
                  <a:pt x="522" y="1997"/>
                  <a:pt x="509" y="1998"/>
                </a:cubicBezTo>
                <a:cubicBezTo>
                  <a:pt x="502" y="2009"/>
                  <a:pt x="519" y="2016"/>
                  <a:pt x="523" y="2026"/>
                </a:cubicBezTo>
                <a:cubicBezTo>
                  <a:pt x="499" y="2024"/>
                  <a:pt x="479" y="1983"/>
                  <a:pt x="456" y="1966"/>
                </a:cubicBezTo>
                <a:cubicBezTo>
                  <a:pt x="452" y="1969"/>
                  <a:pt x="452" y="1975"/>
                  <a:pt x="445" y="1974"/>
                </a:cubicBezTo>
                <a:cubicBezTo>
                  <a:pt x="447" y="1966"/>
                  <a:pt x="443" y="1964"/>
                  <a:pt x="442" y="1958"/>
                </a:cubicBezTo>
                <a:cubicBezTo>
                  <a:pt x="439" y="1960"/>
                  <a:pt x="437" y="1963"/>
                  <a:pt x="432" y="1962"/>
                </a:cubicBezTo>
                <a:cubicBezTo>
                  <a:pt x="449" y="2022"/>
                  <a:pt x="505" y="2035"/>
                  <a:pt x="526" y="2090"/>
                </a:cubicBezTo>
                <a:cubicBezTo>
                  <a:pt x="467" y="2039"/>
                  <a:pt x="424" y="1969"/>
                  <a:pt x="368" y="1915"/>
                </a:cubicBezTo>
                <a:cubicBezTo>
                  <a:pt x="361" y="1914"/>
                  <a:pt x="367" y="1929"/>
                  <a:pt x="365" y="1934"/>
                </a:cubicBezTo>
                <a:cubicBezTo>
                  <a:pt x="305" y="1901"/>
                  <a:pt x="304" y="1847"/>
                  <a:pt x="281" y="1775"/>
                </a:cubicBezTo>
                <a:cubicBezTo>
                  <a:pt x="294" y="1785"/>
                  <a:pt x="299" y="1806"/>
                  <a:pt x="314" y="1815"/>
                </a:cubicBezTo>
                <a:cubicBezTo>
                  <a:pt x="314" y="1802"/>
                  <a:pt x="305" y="1800"/>
                  <a:pt x="308" y="1783"/>
                </a:cubicBezTo>
                <a:cubicBezTo>
                  <a:pt x="314" y="1788"/>
                  <a:pt x="319" y="1796"/>
                  <a:pt x="321" y="1807"/>
                </a:cubicBezTo>
                <a:cubicBezTo>
                  <a:pt x="331" y="1802"/>
                  <a:pt x="317" y="1793"/>
                  <a:pt x="321" y="1783"/>
                </a:cubicBezTo>
                <a:cubicBezTo>
                  <a:pt x="350" y="1806"/>
                  <a:pt x="356" y="1856"/>
                  <a:pt x="382" y="1883"/>
                </a:cubicBezTo>
                <a:cubicBezTo>
                  <a:pt x="376" y="1841"/>
                  <a:pt x="354" y="1819"/>
                  <a:pt x="348" y="1779"/>
                </a:cubicBezTo>
                <a:cubicBezTo>
                  <a:pt x="354" y="1781"/>
                  <a:pt x="354" y="1776"/>
                  <a:pt x="355" y="1771"/>
                </a:cubicBezTo>
                <a:cubicBezTo>
                  <a:pt x="361" y="1774"/>
                  <a:pt x="356" y="1791"/>
                  <a:pt x="368" y="1787"/>
                </a:cubicBezTo>
                <a:cubicBezTo>
                  <a:pt x="373" y="1759"/>
                  <a:pt x="351" y="1728"/>
                  <a:pt x="341" y="1704"/>
                </a:cubicBezTo>
                <a:cubicBezTo>
                  <a:pt x="360" y="1698"/>
                  <a:pt x="366" y="1693"/>
                  <a:pt x="382" y="1715"/>
                </a:cubicBezTo>
                <a:cubicBezTo>
                  <a:pt x="382" y="1704"/>
                  <a:pt x="374" y="1703"/>
                  <a:pt x="375" y="1692"/>
                </a:cubicBezTo>
                <a:cubicBezTo>
                  <a:pt x="384" y="1703"/>
                  <a:pt x="393" y="1715"/>
                  <a:pt x="402" y="1727"/>
                </a:cubicBezTo>
                <a:cubicBezTo>
                  <a:pt x="409" y="1729"/>
                  <a:pt x="408" y="1722"/>
                  <a:pt x="408" y="1715"/>
                </a:cubicBezTo>
                <a:cubicBezTo>
                  <a:pt x="426" y="1754"/>
                  <a:pt x="450" y="1783"/>
                  <a:pt x="472" y="1815"/>
                </a:cubicBezTo>
                <a:cubicBezTo>
                  <a:pt x="469" y="1793"/>
                  <a:pt x="451" y="1787"/>
                  <a:pt x="452" y="1759"/>
                </a:cubicBezTo>
                <a:cubicBezTo>
                  <a:pt x="458" y="1758"/>
                  <a:pt x="458" y="1763"/>
                  <a:pt x="462" y="1763"/>
                </a:cubicBezTo>
                <a:cubicBezTo>
                  <a:pt x="436" y="1717"/>
                  <a:pt x="460" y="1655"/>
                  <a:pt x="425" y="1620"/>
                </a:cubicBezTo>
                <a:cubicBezTo>
                  <a:pt x="434" y="1599"/>
                  <a:pt x="416" y="1589"/>
                  <a:pt x="412" y="1572"/>
                </a:cubicBezTo>
                <a:cubicBezTo>
                  <a:pt x="404" y="1581"/>
                  <a:pt x="411" y="1605"/>
                  <a:pt x="415" y="1612"/>
                </a:cubicBezTo>
                <a:cubicBezTo>
                  <a:pt x="410" y="1618"/>
                  <a:pt x="398" y="1598"/>
                  <a:pt x="398" y="1584"/>
                </a:cubicBezTo>
                <a:cubicBezTo>
                  <a:pt x="385" y="1579"/>
                  <a:pt x="392" y="1597"/>
                  <a:pt x="378" y="1592"/>
                </a:cubicBezTo>
                <a:cubicBezTo>
                  <a:pt x="380" y="1573"/>
                  <a:pt x="364" y="1543"/>
                  <a:pt x="361" y="1516"/>
                </a:cubicBezTo>
                <a:cubicBezTo>
                  <a:pt x="365" y="1516"/>
                  <a:pt x="368" y="1516"/>
                  <a:pt x="371" y="1516"/>
                </a:cubicBezTo>
                <a:cubicBezTo>
                  <a:pt x="376" y="1486"/>
                  <a:pt x="343" y="1482"/>
                  <a:pt x="351" y="1461"/>
                </a:cubicBezTo>
                <a:cubicBezTo>
                  <a:pt x="356" y="1462"/>
                  <a:pt x="352" y="1473"/>
                  <a:pt x="358" y="1473"/>
                </a:cubicBezTo>
                <a:cubicBezTo>
                  <a:pt x="357" y="1458"/>
                  <a:pt x="350" y="1425"/>
                  <a:pt x="368" y="1409"/>
                </a:cubicBezTo>
                <a:cubicBezTo>
                  <a:pt x="366" y="1405"/>
                  <a:pt x="362" y="1403"/>
                  <a:pt x="358" y="1401"/>
                </a:cubicBezTo>
                <a:cubicBezTo>
                  <a:pt x="359" y="1393"/>
                  <a:pt x="371" y="1397"/>
                  <a:pt x="371" y="1389"/>
                </a:cubicBezTo>
                <a:cubicBezTo>
                  <a:pt x="371" y="1384"/>
                  <a:pt x="361" y="1384"/>
                  <a:pt x="361" y="1389"/>
                </a:cubicBezTo>
                <a:cubicBezTo>
                  <a:pt x="352" y="1384"/>
                  <a:pt x="370" y="1379"/>
                  <a:pt x="368" y="1369"/>
                </a:cubicBezTo>
                <a:cubicBezTo>
                  <a:pt x="358" y="1369"/>
                  <a:pt x="359" y="1360"/>
                  <a:pt x="351" y="1349"/>
                </a:cubicBezTo>
                <a:cubicBezTo>
                  <a:pt x="358" y="1339"/>
                  <a:pt x="359" y="1321"/>
                  <a:pt x="378" y="1325"/>
                </a:cubicBezTo>
                <a:cubicBezTo>
                  <a:pt x="378" y="1355"/>
                  <a:pt x="388" y="1373"/>
                  <a:pt x="395" y="1393"/>
                </a:cubicBezTo>
                <a:cubicBezTo>
                  <a:pt x="438" y="1381"/>
                  <a:pt x="421" y="1344"/>
                  <a:pt x="435" y="1313"/>
                </a:cubicBezTo>
                <a:cubicBezTo>
                  <a:pt x="433" y="1315"/>
                  <a:pt x="430" y="1318"/>
                  <a:pt x="425" y="1317"/>
                </a:cubicBezTo>
                <a:cubicBezTo>
                  <a:pt x="435" y="1312"/>
                  <a:pt x="431" y="1293"/>
                  <a:pt x="442" y="1289"/>
                </a:cubicBezTo>
                <a:cubicBezTo>
                  <a:pt x="443" y="1280"/>
                  <a:pt x="427" y="1292"/>
                  <a:pt x="432" y="1278"/>
                </a:cubicBezTo>
                <a:cubicBezTo>
                  <a:pt x="435" y="1278"/>
                  <a:pt x="439" y="1278"/>
                  <a:pt x="442" y="1278"/>
                </a:cubicBezTo>
                <a:cubicBezTo>
                  <a:pt x="429" y="1258"/>
                  <a:pt x="440" y="1243"/>
                  <a:pt x="445" y="1226"/>
                </a:cubicBezTo>
                <a:cubicBezTo>
                  <a:pt x="436" y="1223"/>
                  <a:pt x="439" y="1234"/>
                  <a:pt x="435" y="1238"/>
                </a:cubicBezTo>
                <a:cubicBezTo>
                  <a:pt x="424" y="1187"/>
                  <a:pt x="453" y="1170"/>
                  <a:pt x="439" y="1118"/>
                </a:cubicBezTo>
                <a:cubicBezTo>
                  <a:pt x="447" y="1101"/>
                  <a:pt x="442" y="1085"/>
                  <a:pt x="456" y="1071"/>
                </a:cubicBezTo>
                <a:cubicBezTo>
                  <a:pt x="453" y="1066"/>
                  <a:pt x="448" y="1066"/>
                  <a:pt x="449" y="1059"/>
                </a:cubicBezTo>
                <a:cubicBezTo>
                  <a:pt x="443" y="1057"/>
                  <a:pt x="442" y="1062"/>
                  <a:pt x="442" y="1067"/>
                </a:cubicBezTo>
                <a:cubicBezTo>
                  <a:pt x="437" y="1067"/>
                  <a:pt x="437" y="1042"/>
                  <a:pt x="442" y="1043"/>
                </a:cubicBezTo>
                <a:cubicBezTo>
                  <a:pt x="442" y="1035"/>
                  <a:pt x="431" y="1040"/>
                  <a:pt x="432" y="1031"/>
                </a:cubicBezTo>
                <a:cubicBezTo>
                  <a:pt x="420" y="1048"/>
                  <a:pt x="435" y="1055"/>
                  <a:pt x="429" y="1074"/>
                </a:cubicBezTo>
                <a:cubicBezTo>
                  <a:pt x="416" y="1066"/>
                  <a:pt x="418" y="1040"/>
                  <a:pt x="412" y="1023"/>
                </a:cubicBezTo>
                <a:cubicBezTo>
                  <a:pt x="398" y="1026"/>
                  <a:pt x="405" y="1055"/>
                  <a:pt x="398" y="1067"/>
                </a:cubicBezTo>
                <a:cubicBezTo>
                  <a:pt x="391" y="1065"/>
                  <a:pt x="392" y="1056"/>
                  <a:pt x="388" y="1051"/>
                </a:cubicBezTo>
                <a:cubicBezTo>
                  <a:pt x="397" y="1035"/>
                  <a:pt x="393" y="1025"/>
                  <a:pt x="395" y="1007"/>
                </a:cubicBezTo>
                <a:cubicBezTo>
                  <a:pt x="387" y="1005"/>
                  <a:pt x="388" y="1014"/>
                  <a:pt x="378" y="1011"/>
                </a:cubicBezTo>
                <a:cubicBezTo>
                  <a:pt x="380" y="1034"/>
                  <a:pt x="372" y="1046"/>
                  <a:pt x="375" y="1071"/>
                </a:cubicBezTo>
                <a:cubicBezTo>
                  <a:pt x="369" y="1065"/>
                  <a:pt x="368" y="1055"/>
                  <a:pt x="361" y="1051"/>
                </a:cubicBezTo>
                <a:cubicBezTo>
                  <a:pt x="356" y="1063"/>
                  <a:pt x="348" y="1072"/>
                  <a:pt x="351" y="1094"/>
                </a:cubicBezTo>
                <a:cubicBezTo>
                  <a:pt x="344" y="1083"/>
                  <a:pt x="327" y="1083"/>
                  <a:pt x="328" y="1063"/>
                </a:cubicBezTo>
                <a:cubicBezTo>
                  <a:pt x="316" y="1067"/>
                  <a:pt x="317" y="1068"/>
                  <a:pt x="308" y="1071"/>
                </a:cubicBezTo>
                <a:cubicBezTo>
                  <a:pt x="310" y="1083"/>
                  <a:pt x="304" y="1085"/>
                  <a:pt x="304" y="1094"/>
                </a:cubicBezTo>
                <a:cubicBezTo>
                  <a:pt x="288" y="1081"/>
                  <a:pt x="308" y="1023"/>
                  <a:pt x="284" y="1019"/>
                </a:cubicBezTo>
                <a:cubicBezTo>
                  <a:pt x="297" y="1022"/>
                  <a:pt x="299" y="985"/>
                  <a:pt x="301" y="963"/>
                </a:cubicBezTo>
                <a:cubicBezTo>
                  <a:pt x="287" y="962"/>
                  <a:pt x="294" y="984"/>
                  <a:pt x="287" y="991"/>
                </a:cubicBezTo>
                <a:cubicBezTo>
                  <a:pt x="273" y="977"/>
                  <a:pt x="278" y="960"/>
                  <a:pt x="284" y="939"/>
                </a:cubicBezTo>
                <a:cubicBezTo>
                  <a:pt x="282" y="925"/>
                  <a:pt x="270" y="961"/>
                  <a:pt x="271" y="939"/>
                </a:cubicBezTo>
                <a:cubicBezTo>
                  <a:pt x="266" y="944"/>
                  <a:pt x="264" y="953"/>
                  <a:pt x="264" y="963"/>
                </a:cubicBezTo>
                <a:cubicBezTo>
                  <a:pt x="256" y="964"/>
                  <a:pt x="260" y="952"/>
                  <a:pt x="254" y="951"/>
                </a:cubicBezTo>
                <a:cubicBezTo>
                  <a:pt x="256" y="979"/>
                  <a:pt x="237" y="1002"/>
                  <a:pt x="237" y="1039"/>
                </a:cubicBezTo>
                <a:cubicBezTo>
                  <a:pt x="226" y="1034"/>
                  <a:pt x="227" y="1036"/>
                  <a:pt x="223" y="1047"/>
                </a:cubicBezTo>
                <a:cubicBezTo>
                  <a:pt x="204" y="1032"/>
                  <a:pt x="243" y="995"/>
                  <a:pt x="217" y="983"/>
                </a:cubicBezTo>
                <a:cubicBezTo>
                  <a:pt x="214" y="965"/>
                  <a:pt x="228" y="967"/>
                  <a:pt x="230" y="955"/>
                </a:cubicBezTo>
                <a:cubicBezTo>
                  <a:pt x="195" y="940"/>
                  <a:pt x="227" y="1033"/>
                  <a:pt x="200" y="1059"/>
                </a:cubicBezTo>
                <a:cubicBezTo>
                  <a:pt x="204" y="1020"/>
                  <a:pt x="187" y="1016"/>
                  <a:pt x="190" y="987"/>
                </a:cubicBezTo>
                <a:cubicBezTo>
                  <a:pt x="175" y="990"/>
                  <a:pt x="181" y="1019"/>
                  <a:pt x="180" y="1039"/>
                </a:cubicBezTo>
                <a:cubicBezTo>
                  <a:pt x="164" y="1027"/>
                  <a:pt x="181" y="981"/>
                  <a:pt x="176" y="963"/>
                </a:cubicBezTo>
                <a:cubicBezTo>
                  <a:pt x="169" y="969"/>
                  <a:pt x="172" y="987"/>
                  <a:pt x="166" y="995"/>
                </a:cubicBezTo>
                <a:cubicBezTo>
                  <a:pt x="155" y="981"/>
                  <a:pt x="148" y="981"/>
                  <a:pt x="136" y="983"/>
                </a:cubicBezTo>
                <a:cubicBezTo>
                  <a:pt x="136" y="971"/>
                  <a:pt x="138" y="949"/>
                  <a:pt x="139" y="927"/>
                </a:cubicBezTo>
                <a:cubicBezTo>
                  <a:pt x="134" y="940"/>
                  <a:pt x="130" y="953"/>
                  <a:pt x="129" y="971"/>
                </a:cubicBezTo>
                <a:cubicBezTo>
                  <a:pt x="125" y="969"/>
                  <a:pt x="122" y="966"/>
                  <a:pt x="122" y="959"/>
                </a:cubicBezTo>
                <a:cubicBezTo>
                  <a:pt x="106" y="961"/>
                  <a:pt x="124" y="991"/>
                  <a:pt x="129" y="979"/>
                </a:cubicBezTo>
                <a:cubicBezTo>
                  <a:pt x="136" y="1021"/>
                  <a:pt x="129" y="1055"/>
                  <a:pt x="136" y="1094"/>
                </a:cubicBezTo>
                <a:cubicBezTo>
                  <a:pt x="122" y="1102"/>
                  <a:pt x="115" y="1098"/>
                  <a:pt x="109" y="1118"/>
                </a:cubicBezTo>
                <a:cubicBezTo>
                  <a:pt x="95" y="1108"/>
                  <a:pt x="77" y="1134"/>
                  <a:pt x="79" y="1166"/>
                </a:cubicBezTo>
                <a:cubicBezTo>
                  <a:pt x="74" y="1166"/>
                  <a:pt x="70" y="1166"/>
                  <a:pt x="65" y="1166"/>
                </a:cubicBezTo>
                <a:cubicBezTo>
                  <a:pt x="59" y="1161"/>
                  <a:pt x="65" y="1142"/>
                  <a:pt x="55" y="1142"/>
                </a:cubicBezTo>
                <a:cubicBezTo>
                  <a:pt x="44" y="1137"/>
                  <a:pt x="53" y="1155"/>
                  <a:pt x="42" y="1150"/>
                </a:cubicBezTo>
                <a:cubicBezTo>
                  <a:pt x="0" y="1101"/>
                  <a:pt x="30" y="973"/>
                  <a:pt x="15" y="895"/>
                </a:cubicBezTo>
                <a:cubicBezTo>
                  <a:pt x="21" y="894"/>
                  <a:pt x="23" y="887"/>
                  <a:pt x="32" y="887"/>
                </a:cubicBezTo>
                <a:cubicBezTo>
                  <a:pt x="29" y="938"/>
                  <a:pt x="18" y="986"/>
                  <a:pt x="28" y="1023"/>
                </a:cubicBezTo>
                <a:cubicBezTo>
                  <a:pt x="40" y="962"/>
                  <a:pt x="32" y="890"/>
                  <a:pt x="62" y="844"/>
                </a:cubicBezTo>
                <a:cubicBezTo>
                  <a:pt x="83" y="870"/>
                  <a:pt x="85" y="815"/>
                  <a:pt x="102" y="812"/>
                </a:cubicBezTo>
                <a:cubicBezTo>
                  <a:pt x="93" y="849"/>
                  <a:pt x="97" y="876"/>
                  <a:pt x="99" y="935"/>
                </a:cubicBezTo>
                <a:cubicBezTo>
                  <a:pt x="121" y="922"/>
                  <a:pt x="114" y="876"/>
                  <a:pt x="126" y="852"/>
                </a:cubicBezTo>
                <a:cubicBezTo>
                  <a:pt x="133" y="851"/>
                  <a:pt x="127" y="866"/>
                  <a:pt x="129" y="871"/>
                </a:cubicBezTo>
                <a:cubicBezTo>
                  <a:pt x="170" y="816"/>
                  <a:pt x="164" y="705"/>
                  <a:pt x="213" y="660"/>
                </a:cubicBezTo>
                <a:cubicBezTo>
                  <a:pt x="222" y="661"/>
                  <a:pt x="209" y="667"/>
                  <a:pt x="213" y="676"/>
                </a:cubicBezTo>
                <a:cubicBezTo>
                  <a:pt x="217" y="676"/>
                  <a:pt x="219" y="677"/>
                  <a:pt x="220" y="680"/>
                </a:cubicBezTo>
                <a:cubicBezTo>
                  <a:pt x="241" y="660"/>
                  <a:pt x="242" y="630"/>
                  <a:pt x="267" y="625"/>
                </a:cubicBezTo>
                <a:cubicBezTo>
                  <a:pt x="264" y="643"/>
                  <a:pt x="265" y="652"/>
                  <a:pt x="257" y="672"/>
                </a:cubicBezTo>
                <a:cubicBezTo>
                  <a:pt x="285" y="636"/>
                  <a:pt x="312" y="597"/>
                  <a:pt x="345" y="565"/>
                </a:cubicBezTo>
                <a:cubicBezTo>
                  <a:pt x="319" y="576"/>
                  <a:pt x="305" y="601"/>
                  <a:pt x="284" y="617"/>
                </a:cubicBezTo>
                <a:cubicBezTo>
                  <a:pt x="305" y="578"/>
                  <a:pt x="326" y="551"/>
                  <a:pt x="371" y="525"/>
                </a:cubicBezTo>
                <a:cubicBezTo>
                  <a:pt x="368" y="502"/>
                  <a:pt x="380" y="499"/>
                  <a:pt x="388" y="489"/>
                </a:cubicBezTo>
                <a:cubicBezTo>
                  <a:pt x="363" y="497"/>
                  <a:pt x="317" y="514"/>
                  <a:pt x="294" y="537"/>
                </a:cubicBezTo>
                <a:cubicBezTo>
                  <a:pt x="287" y="524"/>
                  <a:pt x="331" y="497"/>
                  <a:pt x="318" y="489"/>
                </a:cubicBezTo>
                <a:cubicBezTo>
                  <a:pt x="318" y="486"/>
                  <a:pt x="321" y="485"/>
                  <a:pt x="321" y="481"/>
                </a:cubicBezTo>
                <a:cubicBezTo>
                  <a:pt x="325" y="482"/>
                  <a:pt x="327" y="480"/>
                  <a:pt x="328" y="477"/>
                </a:cubicBezTo>
                <a:cubicBezTo>
                  <a:pt x="338" y="480"/>
                  <a:pt x="324" y="486"/>
                  <a:pt x="328" y="493"/>
                </a:cubicBezTo>
                <a:cubicBezTo>
                  <a:pt x="348" y="498"/>
                  <a:pt x="376" y="474"/>
                  <a:pt x="392" y="489"/>
                </a:cubicBezTo>
                <a:cubicBezTo>
                  <a:pt x="412" y="464"/>
                  <a:pt x="453" y="463"/>
                  <a:pt x="466" y="430"/>
                </a:cubicBezTo>
                <a:cubicBezTo>
                  <a:pt x="453" y="427"/>
                  <a:pt x="446" y="442"/>
                  <a:pt x="439" y="433"/>
                </a:cubicBezTo>
                <a:cubicBezTo>
                  <a:pt x="438" y="403"/>
                  <a:pt x="465" y="416"/>
                  <a:pt x="482" y="402"/>
                </a:cubicBezTo>
                <a:cubicBezTo>
                  <a:pt x="492" y="411"/>
                  <a:pt x="469" y="414"/>
                  <a:pt x="469" y="426"/>
                </a:cubicBezTo>
                <a:cubicBezTo>
                  <a:pt x="483" y="426"/>
                  <a:pt x="488" y="416"/>
                  <a:pt x="496" y="410"/>
                </a:cubicBezTo>
                <a:cubicBezTo>
                  <a:pt x="514" y="426"/>
                  <a:pt x="480" y="431"/>
                  <a:pt x="479" y="449"/>
                </a:cubicBezTo>
                <a:cubicBezTo>
                  <a:pt x="441" y="462"/>
                  <a:pt x="412" y="486"/>
                  <a:pt x="385" y="513"/>
                </a:cubicBezTo>
                <a:cubicBezTo>
                  <a:pt x="386" y="516"/>
                  <a:pt x="388" y="517"/>
                  <a:pt x="388" y="521"/>
                </a:cubicBezTo>
                <a:cubicBezTo>
                  <a:pt x="399" y="524"/>
                  <a:pt x="395" y="510"/>
                  <a:pt x="405" y="513"/>
                </a:cubicBezTo>
                <a:cubicBezTo>
                  <a:pt x="391" y="536"/>
                  <a:pt x="361" y="540"/>
                  <a:pt x="348" y="565"/>
                </a:cubicBezTo>
                <a:cubicBezTo>
                  <a:pt x="375" y="559"/>
                  <a:pt x="388" y="538"/>
                  <a:pt x="419" y="537"/>
                </a:cubicBezTo>
                <a:cubicBezTo>
                  <a:pt x="416" y="544"/>
                  <a:pt x="410" y="549"/>
                  <a:pt x="408" y="557"/>
                </a:cubicBezTo>
                <a:cubicBezTo>
                  <a:pt x="437" y="551"/>
                  <a:pt x="456" y="557"/>
                  <a:pt x="469" y="537"/>
                </a:cubicBezTo>
                <a:cubicBezTo>
                  <a:pt x="479" y="541"/>
                  <a:pt x="465" y="548"/>
                  <a:pt x="466" y="553"/>
                </a:cubicBezTo>
                <a:cubicBezTo>
                  <a:pt x="479" y="556"/>
                  <a:pt x="485" y="549"/>
                  <a:pt x="496" y="549"/>
                </a:cubicBezTo>
                <a:cubicBezTo>
                  <a:pt x="504" y="558"/>
                  <a:pt x="491" y="556"/>
                  <a:pt x="493" y="569"/>
                </a:cubicBezTo>
                <a:cubicBezTo>
                  <a:pt x="506" y="574"/>
                  <a:pt x="521" y="554"/>
                  <a:pt x="533" y="557"/>
                </a:cubicBezTo>
                <a:cubicBezTo>
                  <a:pt x="521" y="546"/>
                  <a:pt x="539" y="540"/>
                  <a:pt x="526" y="537"/>
                </a:cubicBezTo>
                <a:cubicBezTo>
                  <a:pt x="555" y="514"/>
                  <a:pt x="588" y="534"/>
                  <a:pt x="627" y="517"/>
                </a:cubicBezTo>
                <a:cubicBezTo>
                  <a:pt x="626" y="524"/>
                  <a:pt x="630" y="525"/>
                  <a:pt x="634" y="525"/>
                </a:cubicBezTo>
                <a:cubicBezTo>
                  <a:pt x="633" y="533"/>
                  <a:pt x="619" y="526"/>
                  <a:pt x="620" y="537"/>
                </a:cubicBezTo>
                <a:cubicBezTo>
                  <a:pt x="641" y="539"/>
                  <a:pt x="682" y="530"/>
                  <a:pt x="688" y="501"/>
                </a:cubicBezTo>
                <a:cubicBezTo>
                  <a:pt x="680" y="502"/>
                  <a:pt x="675" y="507"/>
                  <a:pt x="664" y="505"/>
                </a:cubicBezTo>
                <a:cubicBezTo>
                  <a:pt x="666" y="508"/>
                  <a:pt x="668" y="512"/>
                  <a:pt x="668" y="517"/>
                </a:cubicBezTo>
                <a:cubicBezTo>
                  <a:pt x="657" y="510"/>
                  <a:pt x="660" y="511"/>
                  <a:pt x="644" y="513"/>
                </a:cubicBezTo>
                <a:cubicBezTo>
                  <a:pt x="653" y="503"/>
                  <a:pt x="639" y="510"/>
                  <a:pt x="641" y="497"/>
                </a:cubicBezTo>
                <a:cubicBezTo>
                  <a:pt x="645" y="494"/>
                  <a:pt x="650" y="492"/>
                  <a:pt x="657" y="493"/>
                </a:cubicBezTo>
                <a:cubicBezTo>
                  <a:pt x="662" y="480"/>
                  <a:pt x="647" y="490"/>
                  <a:pt x="651" y="477"/>
                </a:cubicBezTo>
                <a:cubicBezTo>
                  <a:pt x="667" y="479"/>
                  <a:pt x="679" y="463"/>
                  <a:pt x="671" y="437"/>
                </a:cubicBezTo>
                <a:cubicBezTo>
                  <a:pt x="677" y="436"/>
                  <a:pt x="679" y="429"/>
                  <a:pt x="688" y="430"/>
                </a:cubicBezTo>
                <a:cubicBezTo>
                  <a:pt x="679" y="419"/>
                  <a:pt x="672" y="425"/>
                  <a:pt x="681" y="410"/>
                </a:cubicBezTo>
                <a:cubicBezTo>
                  <a:pt x="680" y="406"/>
                  <a:pt x="678" y="406"/>
                  <a:pt x="678" y="402"/>
                </a:cubicBezTo>
                <a:cubicBezTo>
                  <a:pt x="667" y="401"/>
                  <a:pt x="663" y="409"/>
                  <a:pt x="651" y="406"/>
                </a:cubicBezTo>
                <a:cubicBezTo>
                  <a:pt x="653" y="393"/>
                  <a:pt x="663" y="391"/>
                  <a:pt x="674" y="390"/>
                </a:cubicBezTo>
                <a:cubicBezTo>
                  <a:pt x="655" y="379"/>
                  <a:pt x="640" y="388"/>
                  <a:pt x="614" y="386"/>
                </a:cubicBezTo>
                <a:cubicBezTo>
                  <a:pt x="616" y="373"/>
                  <a:pt x="607" y="373"/>
                  <a:pt x="614" y="366"/>
                </a:cubicBezTo>
                <a:cubicBezTo>
                  <a:pt x="636" y="391"/>
                  <a:pt x="667" y="341"/>
                  <a:pt x="691" y="370"/>
                </a:cubicBezTo>
                <a:cubicBezTo>
                  <a:pt x="704" y="366"/>
                  <a:pt x="707" y="351"/>
                  <a:pt x="721" y="350"/>
                </a:cubicBezTo>
                <a:cubicBezTo>
                  <a:pt x="717" y="338"/>
                  <a:pt x="720" y="332"/>
                  <a:pt x="732" y="330"/>
                </a:cubicBezTo>
                <a:cubicBezTo>
                  <a:pt x="734" y="341"/>
                  <a:pt x="725" y="338"/>
                  <a:pt x="725" y="346"/>
                </a:cubicBezTo>
                <a:cubicBezTo>
                  <a:pt x="742" y="347"/>
                  <a:pt x="729" y="327"/>
                  <a:pt x="735" y="322"/>
                </a:cubicBezTo>
                <a:cubicBezTo>
                  <a:pt x="749" y="321"/>
                  <a:pt x="752" y="308"/>
                  <a:pt x="765" y="306"/>
                </a:cubicBezTo>
                <a:cubicBezTo>
                  <a:pt x="753" y="336"/>
                  <a:pt x="733" y="353"/>
                  <a:pt x="725" y="378"/>
                </a:cubicBezTo>
                <a:cubicBezTo>
                  <a:pt x="773" y="381"/>
                  <a:pt x="794" y="351"/>
                  <a:pt x="822" y="310"/>
                </a:cubicBezTo>
                <a:cubicBezTo>
                  <a:pt x="805" y="314"/>
                  <a:pt x="800" y="323"/>
                  <a:pt x="782" y="318"/>
                </a:cubicBezTo>
                <a:cubicBezTo>
                  <a:pt x="792" y="297"/>
                  <a:pt x="820" y="297"/>
                  <a:pt x="819" y="262"/>
                </a:cubicBezTo>
                <a:cubicBezTo>
                  <a:pt x="831" y="265"/>
                  <a:pt x="836" y="258"/>
                  <a:pt x="853" y="250"/>
                </a:cubicBezTo>
                <a:cubicBezTo>
                  <a:pt x="854" y="244"/>
                  <a:pt x="834" y="244"/>
                  <a:pt x="836" y="250"/>
                </a:cubicBezTo>
                <a:cubicBezTo>
                  <a:pt x="855" y="205"/>
                  <a:pt x="905" y="232"/>
                  <a:pt x="940" y="195"/>
                </a:cubicBezTo>
                <a:cubicBezTo>
                  <a:pt x="940" y="183"/>
                  <a:pt x="915" y="200"/>
                  <a:pt x="920" y="183"/>
                </a:cubicBezTo>
                <a:cubicBezTo>
                  <a:pt x="890" y="196"/>
                  <a:pt x="845" y="192"/>
                  <a:pt x="832" y="234"/>
                </a:cubicBezTo>
                <a:cubicBezTo>
                  <a:pt x="800" y="221"/>
                  <a:pt x="799" y="252"/>
                  <a:pt x="775" y="258"/>
                </a:cubicBezTo>
                <a:cubicBezTo>
                  <a:pt x="777" y="272"/>
                  <a:pt x="784" y="263"/>
                  <a:pt x="779" y="278"/>
                </a:cubicBezTo>
                <a:cubicBezTo>
                  <a:pt x="770" y="256"/>
                  <a:pt x="762" y="278"/>
                  <a:pt x="748" y="282"/>
                </a:cubicBezTo>
                <a:cubicBezTo>
                  <a:pt x="757" y="261"/>
                  <a:pt x="780" y="256"/>
                  <a:pt x="785" y="230"/>
                </a:cubicBezTo>
                <a:cubicBezTo>
                  <a:pt x="773" y="211"/>
                  <a:pt x="769" y="245"/>
                  <a:pt x="748" y="238"/>
                </a:cubicBezTo>
                <a:cubicBezTo>
                  <a:pt x="767" y="211"/>
                  <a:pt x="801" y="182"/>
                  <a:pt x="819" y="167"/>
                </a:cubicBezTo>
                <a:cubicBezTo>
                  <a:pt x="810" y="148"/>
                  <a:pt x="835" y="147"/>
                  <a:pt x="836" y="127"/>
                </a:cubicBezTo>
                <a:cubicBezTo>
                  <a:pt x="848" y="146"/>
                  <a:pt x="869" y="120"/>
                  <a:pt x="873" y="103"/>
                </a:cubicBezTo>
                <a:cubicBezTo>
                  <a:pt x="883" y="106"/>
                  <a:pt x="870" y="112"/>
                  <a:pt x="873" y="119"/>
                </a:cubicBezTo>
                <a:cubicBezTo>
                  <a:pt x="883" y="113"/>
                  <a:pt x="895" y="108"/>
                  <a:pt x="900" y="95"/>
                </a:cubicBezTo>
                <a:cubicBezTo>
                  <a:pt x="921" y="111"/>
                  <a:pt x="955" y="84"/>
                  <a:pt x="964" y="59"/>
                </a:cubicBezTo>
                <a:cubicBezTo>
                  <a:pt x="979" y="62"/>
                  <a:pt x="984" y="54"/>
                  <a:pt x="997" y="55"/>
                </a:cubicBezTo>
                <a:cubicBezTo>
                  <a:pt x="998" y="71"/>
                  <a:pt x="982" y="66"/>
                  <a:pt x="981" y="79"/>
                </a:cubicBezTo>
                <a:cubicBezTo>
                  <a:pt x="994" y="81"/>
                  <a:pt x="993" y="65"/>
                  <a:pt x="1004" y="63"/>
                </a:cubicBezTo>
                <a:cubicBezTo>
                  <a:pt x="996" y="72"/>
                  <a:pt x="1010" y="76"/>
                  <a:pt x="1021" y="75"/>
                </a:cubicBezTo>
                <a:cubicBezTo>
                  <a:pt x="1015" y="80"/>
                  <a:pt x="1012" y="88"/>
                  <a:pt x="1011" y="99"/>
                </a:cubicBezTo>
                <a:cubicBezTo>
                  <a:pt x="1028" y="90"/>
                  <a:pt x="1046" y="82"/>
                  <a:pt x="1065" y="75"/>
                </a:cubicBezTo>
                <a:cubicBezTo>
                  <a:pt x="1067" y="64"/>
                  <a:pt x="1060" y="65"/>
                  <a:pt x="1061" y="55"/>
                </a:cubicBezTo>
                <a:cubicBezTo>
                  <a:pt x="1065" y="52"/>
                  <a:pt x="1070" y="50"/>
                  <a:pt x="1078" y="51"/>
                </a:cubicBezTo>
                <a:cubicBezTo>
                  <a:pt x="1075" y="58"/>
                  <a:pt x="1070" y="63"/>
                  <a:pt x="1068" y="71"/>
                </a:cubicBezTo>
                <a:cubicBezTo>
                  <a:pt x="1072" y="77"/>
                  <a:pt x="1085" y="60"/>
                  <a:pt x="1092" y="55"/>
                </a:cubicBezTo>
                <a:cubicBezTo>
                  <a:pt x="1101" y="60"/>
                  <a:pt x="1086" y="67"/>
                  <a:pt x="1085" y="71"/>
                </a:cubicBezTo>
                <a:cubicBezTo>
                  <a:pt x="1111" y="84"/>
                  <a:pt x="1125" y="60"/>
                  <a:pt x="1159" y="63"/>
                </a:cubicBezTo>
                <a:cubicBezTo>
                  <a:pt x="1158" y="45"/>
                  <a:pt x="1137" y="61"/>
                  <a:pt x="1129" y="59"/>
                </a:cubicBezTo>
                <a:cubicBezTo>
                  <a:pt x="1133" y="40"/>
                  <a:pt x="1173" y="44"/>
                  <a:pt x="1162" y="67"/>
                </a:cubicBezTo>
                <a:cubicBezTo>
                  <a:pt x="1164" y="76"/>
                  <a:pt x="1167" y="62"/>
                  <a:pt x="1172" y="71"/>
                </a:cubicBezTo>
                <a:cubicBezTo>
                  <a:pt x="1159" y="89"/>
                  <a:pt x="1141" y="66"/>
                  <a:pt x="1122" y="79"/>
                </a:cubicBezTo>
                <a:cubicBezTo>
                  <a:pt x="1137" y="86"/>
                  <a:pt x="1109" y="101"/>
                  <a:pt x="1102" y="91"/>
                </a:cubicBezTo>
                <a:cubicBezTo>
                  <a:pt x="1092" y="93"/>
                  <a:pt x="1092" y="106"/>
                  <a:pt x="1088" y="115"/>
                </a:cubicBezTo>
                <a:cubicBezTo>
                  <a:pt x="1111" y="111"/>
                  <a:pt x="1128" y="98"/>
                  <a:pt x="1152" y="107"/>
                </a:cubicBezTo>
                <a:cubicBezTo>
                  <a:pt x="1150" y="92"/>
                  <a:pt x="1142" y="109"/>
                  <a:pt x="1135" y="99"/>
                </a:cubicBezTo>
                <a:cubicBezTo>
                  <a:pt x="1140" y="91"/>
                  <a:pt x="1151" y="91"/>
                  <a:pt x="1152" y="79"/>
                </a:cubicBezTo>
                <a:cubicBezTo>
                  <a:pt x="1158" y="85"/>
                  <a:pt x="1171" y="83"/>
                  <a:pt x="1176" y="91"/>
                </a:cubicBezTo>
                <a:cubicBezTo>
                  <a:pt x="1198" y="67"/>
                  <a:pt x="1237" y="59"/>
                  <a:pt x="1277" y="59"/>
                </a:cubicBezTo>
                <a:cubicBezTo>
                  <a:pt x="1264" y="67"/>
                  <a:pt x="1276" y="74"/>
                  <a:pt x="1287" y="67"/>
                </a:cubicBezTo>
                <a:cubicBezTo>
                  <a:pt x="1281" y="100"/>
                  <a:pt x="1221" y="79"/>
                  <a:pt x="1193" y="79"/>
                </a:cubicBezTo>
                <a:cubicBezTo>
                  <a:pt x="1192" y="86"/>
                  <a:pt x="1197" y="88"/>
                  <a:pt x="1196" y="95"/>
                </a:cubicBezTo>
                <a:cubicBezTo>
                  <a:pt x="1204" y="80"/>
                  <a:pt x="1209" y="101"/>
                  <a:pt x="1196" y="103"/>
                </a:cubicBezTo>
                <a:cubicBezTo>
                  <a:pt x="1223" y="112"/>
                  <a:pt x="1235" y="96"/>
                  <a:pt x="1263" y="107"/>
                </a:cubicBezTo>
                <a:cubicBezTo>
                  <a:pt x="1265" y="108"/>
                  <a:pt x="1257" y="113"/>
                  <a:pt x="1256" y="111"/>
                </a:cubicBezTo>
                <a:cubicBezTo>
                  <a:pt x="1258" y="129"/>
                  <a:pt x="1327" y="120"/>
                  <a:pt x="1341" y="103"/>
                </a:cubicBezTo>
                <a:cubicBezTo>
                  <a:pt x="1353" y="118"/>
                  <a:pt x="1364" y="110"/>
                  <a:pt x="1374" y="127"/>
                </a:cubicBezTo>
                <a:cubicBezTo>
                  <a:pt x="1397" y="114"/>
                  <a:pt x="1413" y="114"/>
                  <a:pt x="1448" y="123"/>
                </a:cubicBezTo>
                <a:cubicBezTo>
                  <a:pt x="1434" y="125"/>
                  <a:pt x="1450" y="135"/>
                  <a:pt x="1462" y="139"/>
                </a:cubicBezTo>
                <a:cubicBezTo>
                  <a:pt x="1475" y="113"/>
                  <a:pt x="1430" y="111"/>
                  <a:pt x="1415" y="103"/>
                </a:cubicBezTo>
                <a:cubicBezTo>
                  <a:pt x="1428" y="114"/>
                  <a:pt x="1413" y="107"/>
                  <a:pt x="1408" y="115"/>
                </a:cubicBezTo>
                <a:cubicBezTo>
                  <a:pt x="1403" y="109"/>
                  <a:pt x="1399" y="101"/>
                  <a:pt x="1391" y="99"/>
                </a:cubicBezTo>
                <a:cubicBezTo>
                  <a:pt x="1391" y="95"/>
                  <a:pt x="1395" y="96"/>
                  <a:pt x="1398" y="95"/>
                </a:cubicBezTo>
                <a:cubicBezTo>
                  <a:pt x="1384" y="77"/>
                  <a:pt x="1373" y="77"/>
                  <a:pt x="1344" y="75"/>
                </a:cubicBezTo>
                <a:cubicBezTo>
                  <a:pt x="1347" y="48"/>
                  <a:pt x="1304" y="53"/>
                  <a:pt x="1290" y="59"/>
                </a:cubicBezTo>
                <a:cubicBezTo>
                  <a:pt x="1287" y="42"/>
                  <a:pt x="1259" y="53"/>
                  <a:pt x="1256" y="35"/>
                </a:cubicBezTo>
                <a:cubicBezTo>
                  <a:pt x="1261" y="24"/>
                  <a:pt x="1274" y="35"/>
                  <a:pt x="1273" y="43"/>
                </a:cubicBezTo>
                <a:cubicBezTo>
                  <a:pt x="1281" y="42"/>
                  <a:pt x="1281" y="33"/>
                  <a:pt x="1273" y="31"/>
                </a:cubicBezTo>
                <a:cubicBezTo>
                  <a:pt x="1294" y="27"/>
                  <a:pt x="1304" y="25"/>
                  <a:pt x="1334" y="27"/>
                </a:cubicBezTo>
                <a:cubicBezTo>
                  <a:pt x="1331" y="32"/>
                  <a:pt x="1329" y="38"/>
                  <a:pt x="1330" y="47"/>
                </a:cubicBezTo>
                <a:cubicBezTo>
                  <a:pt x="1352" y="41"/>
                  <a:pt x="1366" y="51"/>
                  <a:pt x="1384" y="43"/>
                </a:cubicBezTo>
                <a:cubicBezTo>
                  <a:pt x="1382" y="29"/>
                  <a:pt x="1350" y="24"/>
                  <a:pt x="1367" y="11"/>
                </a:cubicBezTo>
                <a:cubicBezTo>
                  <a:pt x="1353" y="14"/>
                  <a:pt x="1361" y="27"/>
                  <a:pt x="1344" y="19"/>
                </a:cubicBezTo>
                <a:cubicBezTo>
                  <a:pt x="1341" y="10"/>
                  <a:pt x="1359" y="7"/>
                  <a:pt x="1347" y="0"/>
                </a:cubicBezTo>
                <a:cubicBezTo>
                  <a:pt x="1368" y="3"/>
                  <a:pt x="1398" y="30"/>
                  <a:pt x="1421" y="23"/>
                </a:cubicBezTo>
                <a:cubicBezTo>
                  <a:pt x="1408" y="37"/>
                  <a:pt x="1429" y="29"/>
                  <a:pt x="1435" y="39"/>
                </a:cubicBezTo>
                <a:cubicBezTo>
                  <a:pt x="1425" y="48"/>
                  <a:pt x="1438" y="60"/>
                  <a:pt x="1418" y="59"/>
                </a:cubicBezTo>
                <a:cubicBezTo>
                  <a:pt x="1430" y="69"/>
                  <a:pt x="1438" y="70"/>
                  <a:pt x="1455" y="67"/>
                </a:cubicBezTo>
                <a:cubicBezTo>
                  <a:pt x="1452" y="75"/>
                  <a:pt x="1442" y="76"/>
                  <a:pt x="1431" y="75"/>
                </a:cubicBezTo>
                <a:cubicBezTo>
                  <a:pt x="1450" y="89"/>
                  <a:pt x="1468" y="76"/>
                  <a:pt x="1495" y="87"/>
                </a:cubicBezTo>
                <a:cubicBezTo>
                  <a:pt x="1485" y="79"/>
                  <a:pt x="1469" y="70"/>
                  <a:pt x="1465" y="67"/>
                </a:cubicBezTo>
                <a:cubicBezTo>
                  <a:pt x="1466" y="53"/>
                  <a:pt x="1495" y="67"/>
                  <a:pt x="1505" y="67"/>
                </a:cubicBezTo>
                <a:cubicBezTo>
                  <a:pt x="1505" y="57"/>
                  <a:pt x="1493" y="61"/>
                  <a:pt x="1489" y="55"/>
                </a:cubicBezTo>
                <a:cubicBezTo>
                  <a:pt x="1489" y="48"/>
                  <a:pt x="1494" y="46"/>
                  <a:pt x="1502" y="47"/>
                </a:cubicBezTo>
                <a:cubicBezTo>
                  <a:pt x="1503" y="37"/>
                  <a:pt x="1495" y="37"/>
                  <a:pt x="1489" y="35"/>
                </a:cubicBezTo>
                <a:cubicBezTo>
                  <a:pt x="1498" y="26"/>
                  <a:pt x="1522" y="37"/>
                  <a:pt x="1529" y="51"/>
                </a:cubicBezTo>
                <a:cubicBezTo>
                  <a:pt x="1559" y="43"/>
                  <a:pt x="1596" y="48"/>
                  <a:pt x="1593" y="79"/>
                </a:cubicBezTo>
                <a:cubicBezTo>
                  <a:pt x="1584" y="75"/>
                  <a:pt x="1575" y="71"/>
                  <a:pt x="1563" y="71"/>
                </a:cubicBezTo>
                <a:cubicBezTo>
                  <a:pt x="1561" y="75"/>
                  <a:pt x="1562" y="97"/>
                  <a:pt x="1556" y="107"/>
                </a:cubicBezTo>
                <a:cubicBezTo>
                  <a:pt x="1549" y="92"/>
                  <a:pt x="1520" y="91"/>
                  <a:pt x="1512" y="107"/>
                </a:cubicBezTo>
                <a:cubicBezTo>
                  <a:pt x="1502" y="106"/>
                  <a:pt x="1498" y="97"/>
                  <a:pt x="1492" y="91"/>
                </a:cubicBezTo>
                <a:cubicBezTo>
                  <a:pt x="1491" y="104"/>
                  <a:pt x="1461" y="94"/>
                  <a:pt x="1442" y="95"/>
                </a:cubicBezTo>
                <a:cubicBezTo>
                  <a:pt x="1455" y="124"/>
                  <a:pt x="1486" y="115"/>
                  <a:pt x="1509" y="123"/>
                </a:cubicBezTo>
                <a:cubicBezTo>
                  <a:pt x="1514" y="121"/>
                  <a:pt x="1507" y="118"/>
                  <a:pt x="1509" y="111"/>
                </a:cubicBezTo>
                <a:cubicBezTo>
                  <a:pt x="1516" y="108"/>
                  <a:pt x="1520" y="122"/>
                  <a:pt x="1519" y="107"/>
                </a:cubicBezTo>
                <a:cubicBezTo>
                  <a:pt x="1531" y="125"/>
                  <a:pt x="1533" y="131"/>
                  <a:pt x="1563" y="131"/>
                </a:cubicBezTo>
                <a:cubicBezTo>
                  <a:pt x="1563" y="117"/>
                  <a:pt x="1545" y="125"/>
                  <a:pt x="1546" y="111"/>
                </a:cubicBezTo>
                <a:cubicBezTo>
                  <a:pt x="1550" y="114"/>
                  <a:pt x="1555" y="116"/>
                  <a:pt x="1563" y="115"/>
                </a:cubicBezTo>
                <a:cubicBezTo>
                  <a:pt x="1552" y="128"/>
                  <a:pt x="1572" y="124"/>
                  <a:pt x="1576" y="131"/>
                </a:cubicBezTo>
                <a:cubicBezTo>
                  <a:pt x="1572" y="103"/>
                  <a:pt x="1597" y="145"/>
                  <a:pt x="1600" y="115"/>
                </a:cubicBezTo>
                <a:cubicBezTo>
                  <a:pt x="1608" y="115"/>
                  <a:pt x="1630" y="142"/>
                  <a:pt x="1630" y="115"/>
                </a:cubicBezTo>
                <a:cubicBezTo>
                  <a:pt x="1641" y="125"/>
                  <a:pt x="1650" y="147"/>
                  <a:pt x="1670" y="135"/>
                </a:cubicBezTo>
                <a:cubicBezTo>
                  <a:pt x="1668" y="138"/>
                  <a:pt x="1666" y="142"/>
                  <a:pt x="1670" y="143"/>
                </a:cubicBezTo>
                <a:cubicBezTo>
                  <a:pt x="1672" y="151"/>
                  <a:pt x="1666" y="150"/>
                  <a:pt x="1660" y="151"/>
                </a:cubicBezTo>
                <a:cubicBezTo>
                  <a:pt x="1675" y="155"/>
                  <a:pt x="1671" y="152"/>
                  <a:pt x="1684" y="159"/>
                </a:cubicBezTo>
                <a:cubicBezTo>
                  <a:pt x="1691" y="155"/>
                  <a:pt x="1676" y="145"/>
                  <a:pt x="1680" y="131"/>
                </a:cubicBezTo>
                <a:cubicBezTo>
                  <a:pt x="1694" y="129"/>
                  <a:pt x="1687" y="152"/>
                  <a:pt x="1701" y="151"/>
                </a:cubicBezTo>
                <a:cubicBezTo>
                  <a:pt x="1707" y="146"/>
                  <a:pt x="1693" y="147"/>
                  <a:pt x="1701" y="135"/>
                </a:cubicBezTo>
                <a:cubicBezTo>
                  <a:pt x="1707" y="144"/>
                  <a:pt x="1724" y="157"/>
                  <a:pt x="1731" y="143"/>
                </a:cubicBezTo>
                <a:cubicBezTo>
                  <a:pt x="1750" y="163"/>
                  <a:pt x="1772" y="169"/>
                  <a:pt x="1791" y="163"/>
                </a:cubicBezTo>
                <a:cubicBezTo>
                  <a:pt x="1798" y="185"/>
                  <a:pt x="1808" y="205"/>
                  <a:pt x="1828" y="211"/>
                </a:cubicBezTo>
                <a:cubicBezTo>
                  <a:pt x="1827" y="195"/>
                  <a:pt x="1815" y="192"/>
                  <a:pt x="1805" y="187"/>
                </a:cubicBezTo>
                <a:cubicBezTo>
                  <a:pt x="1811" y="168"/>
                  <a:pt x="1823" y="192"/>
                  <a:pt x="1832" y="195"/>
                </a:cubicBezTo>
                <a:cubicBezTo>
                  <a:pt x="1837" y="248"/>
                  <a:pt x="1886" y="250"/>
                  <a:pt x="1919" y="270"/>
                </a:cubicBezTo>
                <a:cubicBezTo>
                  <a:pt x="1914" y="258"/>
                  <a:pt x="1895" y="262"/>
                  <a:pt x="1896" y="242"/>
                </a:cubicBezTo>
                <a:cubicBezTo>
                  <a:pt x="1915" y="259"/>
                  <a:pt x="1933" y="254"/>
                  <a:pt x="1956" y="266"/>
                </a:cubicBezTo>
                <a:cubicBezTo>
                  <a:pt x="1961" y="262"/>
                  <a:pt x="1960" y="253"/>
                  <a:pt x="1950" y="250"/>
                </a:cubicBezTo>
                <a:cubicBezTo>
                  <a:pt x="1952" y="241"/>
                  <a:pt x="1969" y="249"/>
                  <a:pt x="1977" y="246"/>
                </a:cubicBezTo>
                <a:cubicBezTo>
                  <a:pt x="1974" y="243"/>
                  <a:pt x="1972" y="239"/>
                  <a:pt x="1977" y="238"/>
                </a:cubicBezTo>
                <a:cubicBezTo>
                  <a:pt x="1964" y="227"/>
                  <a:pt x="1952" y="214"/>
                  <a:pt x="1936" y="207"/>
                </a:cubicBezTo>
                <a:cubicBezTo>
                  <a:pt x="1938" y="203"/>
                  <a:pt x="1976" y="224"/>
                  <a:pt x="1987" y="215"/>
                </a:cubicBezTo>
                <a:cubicBezTo>
                  <a:pt x="1975" y="221"/>
                  <a:pt x="1988" y="236"/>
                  <a:pt x="2003" y="242"/>
                </a:cubicBezTo>
                <a:cubicBezTo>
                  <a:pt x="2005" y="236"/>
                  <a:pt x="1999" y="232"/>
                  <a:pt x="2007" y="218"/>
                </a:cubicBezTo>
                <a:cubicBezTo>
                  <a:pt x="2001" y="213"/>
                  <a:pt x="1998" y="205"/>
                  <a:pt x="1987" y="207"/>
                </a:cubicBezTo>
                <a:cubicBezTo>
                  <a:pt x="1999" y="197"/>
                  <a:pt x="2014" y="219"/>
                  <a:pt x="2027" y="222"/>
                </a:cubicBezTo>
                <a:cubicBezTo>
                  <a:pt x="2029" y="231"/>
                  <a:pt x="2022" y="230"/>
                  <a:pt x="2017" y="230"/>
                </a:cubicBezTo>
                <a:cubicBezTo>
                  <a:pt x="2015" y="243"/>
                  <a:pt x="2029" y="236"/>
                  <a:pt x="2020" y="246"/>
                </a:cubicBezTo>
                <a:cubicBezTo>
                  <a:pt x="2041" y="267"/>
                  <a:pt x="2059" y="268"/>
                  <a:pt x="2088" y="282"/>
                </a:cubicBezTo>
                <a:cubicBezTo>
                  <a:pt x="2093" y="270"/>
                  <a:pt x="2065" y="261"/>
                  <a:pt x="2071" y="246"/>
                </a:cubicBezTo>
                <a:cubicBezTo>
                  <a:pt x="2041" y="250"/>
                  <a:pt x="2042" y="217"/>
                  <a:pt x="2020" y="211"/>
                </a:cubicBezTo>
                <a:cubicBezTo>
                  <a:pt x="2022" y="185"/>
                  <a:pt x="2049" y="213"/>
                  <a:pt x="2057" y="195"/>
                </a:cubicBezTo>
                <a:cubicBezTo>
                  <a:pt x="2063" y="215"/>
                  <a:pt x="2077" y="227"/>
                  <a:pt x="2098" y="230"/>
                </a:cubicBezTo>
                <a:cubicBezTo>
                  <a:pt x="2076" y="243"/>
                  <a:pt x="2102" y="253"/>
                  <a:pt x="2118" y="254"/>
                </a:cubicBezTo>
                <a:cubicBezTo>
                  <a:pt x="2116" y="279"/>
                  <a:pt x="2132" y="282"/>
                  <a:pt x="2148" y="286"/>
                </a:cubicBezTo>
                <a:cubicBezTo>
                  <a:pt x="2152" y="298"/>
                  <a:pt x="2141" y="293"/>
                  <a:pt x="2135" y="294"/>
                </a:cubicBezTo>
                <a:cubicBezTo>
                  <a:pt x="2133" y="322"/>
                  <a:pt x="2165" y="311"/>
                  <a:pt x="2175" y="326"/>
                </a:cubicBezTo>
                <a:cubicBezTo>
                  <a:pt x="2173" y="334"/>
                  <a:pt x="2154" y="330"/>
                  <a:pt x="2152" y="326"/>
                </a:cubicBezTo>
                <a:cubicBezTo>
                  <a:pt x="2144" y="327"/>
                  <a:pt x="2152" y="341"/>
                  <a:pt x="2155" y="342"/>
                </a:cubicBezTo>
                <a:cubicBezTo>
                  <a:pt x="2136" y="352"/>
                  <a:pt x="2121" y="351"/>
                  <a:pt x="2118" y="370"/>
                </a:cubicBezTo>
                <a:cubicBezTo>
                  <a:pt x="2122" y="380"/>
                  <a:pt x="2134" y="380"/>
                  <a:pt x="2131" y="398"/>
                </a:cubicBezTo>
                <a:cubicBezTo>
                  <a:pt x="2145" y="390"/>
                  <a:pt x="2160" y="397"/>
                  <a:pt x="2168" y="406"/>
                </a:cubicBezTo>
                <a:cubicBezTo>
                  <a:pt x="2167" y="391"/>
                  <a:pt x="2153" y="392"/>
                  <a:pt x="2155" y="374"/>
                </a:cubicBezTo>
                <a:cubicBezTo>
                  <a:pt x="2163" y="375"/>
                  <a:pt x="2168" y="380"/>
                  <a:pt x="2178" y="378"/>
                </a:cubicBezTo>
                <a:cubicBezTo>
                  <a:pt x="2180" y="384"/>
                  <a:pt x="2183" y="388"/>
                  <a:pt x="2185" y="394"/>
                </a:cubicBezTo>
                <a:cubicBezTo>
                  <a:pt x="2183" y="406"/>
                  <a:pt x="2178" y="414"/>
                  <a:pt x="2165" y="414"/>
                </a:cubicBezTo>
                <a:cubicBezTo>
                  <a:pt x="2169" y="425"/>
                  <a:pt x="2178" y="430"/>
                  <a:pt x="2185" y="437"/>
                </a:cubicBezTo>
                <a:cubicBezTo>
                  <a:pt x="2190" y="432"/>
                  <a:pt x="2192" y="425"/>
                  <a:pt x="2199" y="433"/>
                </a:cubicBezTo>
                <a:cubicBezTo>
                  <a:pt x="2200" y="422"/>
                  <a:pt x="2191" y="421"/>
                  <a:pt x="2192" y="410"/>
                </a:cubicBezTo>
                <a:cubicBezTo>
                  <a:pt x="2204" y="408"/>
                  <a:pt x="2201" y="426"/>
                  <a:pt x="2215" y="422"/>
                </a:cubicBezTo>
                <a:cubicBezTo>
                  <a:pt x="2210" y="401"/>
                  <a:pt x="2174" y="397"/>
                  <a:pt x="2185" y="370"/>
                </a:cubicBezTo>
                <a:cubicBezTo>
                  <a:pt x="2190" y="376"/>
                  <a:pt x="2195" y="382"/>
                  <a:pt x="2199" y="390"/>
                </a:cubicBezTo>
                <a:cubicBezTo>
                  <a:pt x="2210" y="382"/>
                  <a:pt x="2221" y="386"/>
                  <a:pt x="2222" y="402"/>
                </a:cubicBezTo>
                <a:cubicBezTo>
                  <a:pt x="2225" y="394"/>
                  <a:pt x="2231" y="391"/>
                  <a:pt x="2232" y="382"/>
                </a:cubicBezTo>
                <a:cubicBezTo>
                  <a:pt x="2246" y="383"/>
                  <a:pt x="2253" y="398"/>
                  <a:pt x="2259" y="398"/>
                </a:cubicBezTo>
                <a:cubicBezTo>
                  <a:pt x="2264" y="396"/>
                  <a:pt x="2262" y="388"/>
                  <a:pt x="2263" y="382"/>
                </a:cubicBezTo>
                <a:cubicBezTo>
                  <a:pt x="2259" y="374"/>
                  <a:pt x="2245" y="379"/>
                  <a:pt x="2249" y="362"/>
                </a:cubicBezTo>
                <a:cubicBezTo>
                  <a:pt x="2243" y="394"/>
                  <a:pt x="2212" y="354"/>
                  <a:pt x="2209" y="382"/>
                </a:cubicBezTo>
                <a:cubicBezTo>
                  <a:pt x="2206" y="381"/>
                  <a:pt x="2205" y="378"/>
                  <a:pt x="2202" y="378"/>
                </a:cubicBezTo>
                <a:cubicBezTo>
                  <a:pt x="2203" y="374"/>
                  <a:pt x="2201" y="374"/>
                  <a:pt x="2199" y="374"/>
                </a:cubicBezTo>
                <a:cubicBezTo>
                  <a:pt x="2205" y="365"/>
                  <a:pt x="2229" y="362"/>
                  <a:pt x="2239" y="370"/>
                </a:cubicBezTo>
                <a:cubicBezTo>
                  <a:pt x="2240" y="361"/>
                  <a:pt x="2238" y="355"/>
                  <a:pt x="2236" y="350"/>
                </a:cubicBezTo>
                <a:cubicBezTo>
                  <a:pt x="2232" y="351"/>
                  <a:pt x="2233" y="357"/>
                  <a:pt x="2232" y="362"/>
                </a:cubicBezTo>
                <a:cubicBezTo>
                  <a:pt x="2226" y="357"/>
                  <a:pt x="2216" y="357"/>
                  <a:pt x="2219" y="342"/>
                </a:cubicBezTo>
                <a:cubicBezTo>
                  <a:pt x="2227" y="357"/>
                  <a:pt x="2246" y="332"/>
                  <a:pt x="2263" y="346"/>
                </a:cubicBezTo>
                <a:cubicBezTo>
                  <a:pt x="2268" y="343"/>
                  <a:pt x="2267" y="333"/>
                  <a:pt x="2269" y="326"/>
                </a:cubicBezTo>
                <a:cubicBezTo>
                  <a:pt x="2274" y="330"/>
                  <a:pt x="2285" y="342"/>
                  <a:pt x="2283" y="322"/>
                </a:cubicBezTo>
                <a:cubicBezTo>
                  <a:pt x="2297" y="326"/>
                  <a:pt x="2303" y="321"/>
                  <a:pt x="2310" y="338"/>
                </a:cubicBezTo>
                <a:cubicBezTo>
                  <a:pt x="2325" y="313"/>
                  <a:pt x="2355" y="346"/>
                  <a:pt x="2370" y="330"/>
                </a:cubicBezTo>
                <a:cubicBezTo>
                  <a:pt x="2363" y="345"/>
                  <a:pt x="2386" y="370"/>
                  <a:pt x="2397" y="362"/>
                </a:cubicBezTo>
                <a:cubicBezTo>
                  <a:pt x="2399" y="363"/>
                  <a:pt x="2391" y="386"/>
                  <a:pt x="2384" y="390"/>
                </a:cubicBezTo>
                <a:cubicBezTo>
                  <a:pt x="2386" y="409"/>
                  <a:pt x="2412" y="401"/>
                  <a:pt x="2411" y="426"/>
                </a:cubicBezTo>
                <a:cubicBezTo>
                  <a:pt x="2414" y="423"/>
                  <a:pt x="2417" y="421"/>
                  <a:pt x="2417" y="426"/>
                </a:cubicBezTo>
                <a:cubicBezTo>
                  <a:pt x="2422" y="424"/>
                  <a:pt x="2420" y="416"/>
                  <a:pt x="2421" y="410"/>
                </a:cubicBezTo>
                <a:cubicBezTo>
                  <a:pt x="2429" y="415"/>
                  <a:pt x="2432" y="426"/>
                  <a:pt x="2448" y="422"/>
                </a:cubicBezTo>
                <a:cubicBezTo>
                  <a:pt x="2447" y="427"/>
                  <a:pt x="2447" y="433"/>
                  <a:pt x="2451" y="433"/>
                </a:cubicBezTo>
                <a:cubicBezTo>
                  <a:pt x="2446" y="451"/>
                  <a:pt x="2439" y="424"/>
                  <a:pt x="2434" y="441"/>
                </a:cubicBezTo>
                <a:cubicBezTo>
                  <a:pt x="2421" y="442"/>
                  <a:pt x="2418" y="429"/>
                  <a:pt x="2404" y="430"/>
                </a:cubicBezTo>
                <a:cubicBezTo>
                  <a:pt x="2399" y="443"/>
                  <a:pt x="2384" y="443"/>
                  <a:pt x="2380" y="457"/>
                </a:cubicBezTo>
                <a:cubicBezTo>
                  <a:pt x="2381" y="469"/>
                  <a:pt x="2388" y="472"/>
                  <a:pt x="2394" y="477"/>
                </a:cubicBezTo>
                <a:cubicBezTo>
                  <a:pt x="2402" y="476"/>
                  <a:pt x="2389" y="470"/>
                  <a:pt x="2394" y="461"/>
                </a:cubicBezTo>
                <a:cubicBezTo>
                  <a:pt x="2397" y="464"/>
                  <a:pt x="2409" y="477"/>
                  <a:pt x="2414" y="465"/>
                </a:cubicBezTo>
                <a:cubicBezTo>
                  <a:pt x="2420" y="472"/>
                  <a:pt x="2428" y="475"/>
                  <a:pt x="2427" y="489"/>
                </a:cubicBezTo>
                <a:cubicBezTo>
                  <a:pt x="2440" y="478"/>
                  <a:pt x="2432" y="473"/>
                  <a:pt x="2451" y="469"/>
                </a:cubicBezTo>
                <a:cubicBezTo>
                  <a:pt x="2452" y="460"/>
                  <a:pt x="2450" y="454"/>
                  <a:pt x="2444" y="453"/>
                </a:cubicBezTo>
                <a:cubicBezTo>
                  <a:pt x="2463" y="442"/>
                  <a:pt x="2461" y="490"/>
                  <a:pt x="2485" y="485"/>
                </a:cubicBezTo>
                <a:cubicBezTo>
                  <a:pt x="2497" y="514"/>
                  <a:pt x="2499" y="510"/>
                  <a:pt x="2518" y="533"/>
                </a:cubicBezTo>
                <a:cubicBezTo>
                  <a:pt x="2507" y="544"/>
                  <a:pt x="2493" y="513"/>
                  <a:pt x="2475" y="509"/>
                </a:cubicBezTo>
                <a:cubicBezTo>
                  <a:pt x="2472" y="524"/>
                  <a:pt x="2482" y="524"/>
                  <a:pt x="2481" y="537"/>
                </a:cubicBezTo>
                <a:cubicBezTo>
                  <a:pt x="2471" y="531"/>
                  <a:pt x="2469" y="536"/>
                  <a:pt x="2458" y="537"/>
                </a:cubicBezTo>
                <a:cubicBezTo>
                  <a:pt x="2449" y="515"/>
                  <a:pt x="2440" y="494"/>
                  <a:pt x="2414" y="493"/>
                </a:cubicBezTo>
                <a:cubicBezTo>
                  <a:pt x="2418" y="509"/>
                  <a:pt x="2419" y="505"/>
                  <a:pt x="2421" y="521"/>
                </a:cubicBezTo>
                <a:cubicBezTo>
                  <a:pt x="2413" y="509"/>
                  <a:pt x="2405" y="498"/>
                  <a:pt x="2397" y="485"/>
                </a:cubicBezTo>
                <a:cubicBezTo>
                  <a:pt x="2390" y="495"/>
                  <a:pt x="2406" y="519"/>
                  <a:pt x="2397" y="533"/>
                </a:cubicBezTo>
                <a:cubicBezTo>
                  <a:pt x="2420" y="515"/>
                  <a:pt x="2427" y="559"/>
                  <a:pt x="2448" y="545"/>
                </a:cubicBezTo>
                <a:cubicBezTo>
                  <a:pt x="2446" y="559"/>
                  <a:pt x="2426" y="549"/>
                  <a:pt x="2438" y="569"/>
                </a:cubicBezTo>
                <a:cubicBezTo>
                  <a:pt x="2427" y="572"/>
                  <a:pt x="2425" y="565"/>
                  <a:pt x="2421" y="561"/>
                </a:cubicBezTo>
                <a:cubicBezTo>
                  <a:pt x="2432" y="560"/>
                  <a:pt x="2424" y="551"/>
                  <a:pt x="2414" y="545"/>
                </a:cubicBezTo>
                <a:cubicBezTo>
                  <a:pt x="2417" y="562"/>
                  <a:pt x="2416" y="578"/>
                  <a:pt x="2431" y="589"/>
                </a:cubicBezTo>
                <a:cubicBezTo>
                  <a:pt x="2435" y="588"/>
                  <a:pt x="2434" y="581"/>
                  <a:pt x="2434" y="577"/>
                </a:cubicBezTo>
                <a:cubicBezTo>
                  <a:pt x="2440" y="591"/>
                  <a:pt x="2443" y="631"/>
                  <a:pt x="2468" y="621"/>
                </a:cubicBezTo>
                <a:cubicBezTo>
                  <a:pt x="2464" y="634"/>
                  <a:pt x="2471" y="653"/>
                  <a:pt x="2478" y="664"/>
                </a:cubicBezTo>
                <a:cubicBezTo>
                  <a:pt x="2467" y="659"/>
                  <a:pt x="2442" y="677"/>
                  <a:pt x="2427" y="664"/>
                </a:cubicBezTo>
                <a:cubicBezTo>
                  <a:pt x="2425" y="676"/>
                  <a:pt x="2432" y="675"/>
                  <a:pt x="2431" y="684"/>
                </a:cubicBezTo>
                <a:cubicBezTo>
                  <a:pt x="2447" y="657"/>
                  <a:pt x="2463" y="739"/>
                  <a:pt x="2478" y="700"/>
                </a:cubicBezTo>
                <a:cubicBezTo>
                  <a:pt x="2488" y="726"/>
                  <a:pt x="2489" y="738"/>
                  <a:pt x="2495" y="768"/>
                </a:cubicBezTo>
                <a:cubicBezTo>
                  <a:pt x="2491" y="763"/>
                  <a:pt x="2477" y="760"/>
                  <a:pt x="2481" y="776"/>
                </a:cubicBezTo>
                <a:cubicBezTo>
                  <a:pt x="2476" y="748"/>
                  <a:pt x="2440" y="732"/>
                  <a:pt x="2434" y="692"/>
                </a:cubicBezTo>
                <a:cubicBezTo>
                  <a:pt x="2427" y="729"/>
                  <a:pt x="2434" y="766"/>
                  <a:pt x="2444" y="800"/>
                </a:cubicBezTo>
                <a:cubicBezTo>
                  <a:pt x="2441" y="797"/>
                  <a:pt x="2441" y="791"/>
                  <a:pt x="2434" y="792"/>
                </a:cubicBezTo>
                <a:cubicBezTo>
                  <a:pt x="2429" y="813"/>
                  <a:pt x="2438" y="829"/>
                  <a:pt x="2441" y="856"/>
                </a:cubicBezTo>
                <a:cubicBezTo>
                  <a:pt x="2435" y="857"/>
                  <a:pt x="2435" y="852"/>
                  <a:pt x="2431" y="852"/>
                </a:cubicBezTo>
                <a:cubicBezTo>
                  <a:pt x="2433" y="874"/>
                  <a:pt x="2438" y="893"/>
                  <a:pt x="2448" y="907"/>
                </a:cubicBezTo>
                <a:cubicBezTo>
                  <a:pt x="2444" y="919"/>
                  <a:pt x="2439" y="903"/>
                  <a:pt x="2434" y="903"/>
                </a:cubicBezTo>
                <a:cubicBezTo>
                  <a:pt x="2428" y="922"/>
                  <a:pt x="2451" y="962"/>
                  <a:pt x="2444" y="999"/>
                </a:cubicBezTo>
                <a:cubicBezTo>
                  <a:pt x="2463" y="982"/>
                  <a:pt x="2459" y="940"/>
                  <a:pt x="2454" y="915"/>
                </a:cubicBezTo>
                <a:cubicBezTo>
                  <a:pt x="2481" y="930"/>
                  <a:pt x="2464" y="974"/>
                  <a:pt x="2471" y="1011"/>
                </a:cubicBezTo>
                <a:cubicBezTo>
                  <a:pt x="2490" y="996"/>
                  <a:pt x="2475" y="941"/>
                  <a:pt x="2485" y="915"/>
                </a:cubicBezTo>
                <a:cubicBezTo>
                  <a:pt x="2499" y="934"/>
                  <a:pt x="2496" y="974"/>
                  <a:pt x="2508" y="995"/>
                </a:cubicBezTo>
                <a:cubicBezTo>
                  <a:pt x="2499" y="995"/>
                  <a:pt x="2501" y="988"/>
                  <a:pt x="2495" y="995"/>
                </a:cubicBezTo>
                <a:cubicBezTo>
                  <a:pt x="2493" y="1014"/>
                  <a:pt x="2505" y="1017"/>
                  <a:pt x="2505" y="1035"/>
                </a:cubicBezTo>
                <a:cubicBezTo>
                  <a:pt x="2497" y="1019"/>
                  <a:pt x="2499" y="1037"/>
                  <a:pt x="2491" y="1043"/>
                </a:cubicBezTo>
                <a:cubicBezTo>
                  <a:pt x="2494" y="1047"/>
                  <a:pt x="2499" y="1047"/>
                  <a:pt x="2498" y="1055"/>
                </a:cubicBezTo>
                <a:cubicBezTo>
                  <a:pt x="2494" y="1050"/>
                  <a:pt x="2493" y="1053"/>
                  <a:pt x="2488" y="1055"/>
                </a:cubicBezTo>
                <a:cubicBezTo>
                  <a:pt x="2494" y="1068"/>
                  <a:pt x="2483" y="1072"/>
                  <a:pt x="2481" y="1086"/>
                </a:cubicBezTo>
                <a:cubicBezTo>
                  <a:pt x="2485" y="1098"/>
                  <a:pt x="2496" y="1085"/>
                  <a:pt x="2501" y="1086"/>
                </a:cubicBezTo>
                <a:cubicBezTo>
                  <a:pt x="2500" y="1133"/>
                  <a:pt x="2473" y="1148"/>
                  <a:pt x="2458" y="1178"/>
                </a:cubicBezTo>
                <a:cubicBezTo>
                  <a:pt x="2457" y="1156"/>
                  <a:pt x="2482" y="1130"/>
                  <a:pt x="2485" y="1098"/>
                </a:cubicBezTo>
                <a:cubicBezTo>
                  <a:pt x="2465" y="1125"/>
                  <a:pt x="2453" y="1161"/>
                  <a:pt x="2438" y="1194"/>
                </a:cubicBezTo>
                <a:cubicBezTo>
                  <a:pt x="2442" y="1206"/>
                  <a:pt x="2454" y="1177"/>
                  <a:pt x="2458" y="1198"/>
                </a:cubicBezTo>
                <a:cubicBezTo>
                  <a:pt x="2461" y="1212"/>
                  <a:pt x="2443" y="1202"/>
                  <a:pt x="2441" y="1210"/>
                </a:cubicBezTo>
                <a:cubicBezTo>
                  <a:pt x="2452" y="1216"/>
                  <a:pt x="2460" y="1235"/>
                  <a:pt x="2471" y="1234"/>
                </a:cubicBezTo>
                <a:cubicBezTo>
                  <a:pt x="2475" y="1241"/>
                  <a:pt x="2468" y="1246"/>
                  <a:pt x="2468" y="1258"/>
                </a:cubicBezTo>
                <a:cubicBezTo>
                  <a:pt x="2469" y="1266"/>
                  <a:pt x="2486" y="1261"/>
                  <a:pt x="2485" y="1254"/>
                </a:cubicBezTo>
                <a:cubicBezTo>
                  <a:pt x="2483" y="1274"/>
                  <a:pt x="2441" y="1299"/>
                  <a:pt x="2444" y="1325"/>
                </a:cubicBezTo>
                <a:cubicBezTo>
                  <a:pt x="2430" y="1328"/>
                  <a:pt x="2426" y="1344"/>
                  <a:pt x="2411" y="1345"/>
                </a:cubicBezTo>
                <a:cubicBezTo>
                  <a:pt x="2417" y="1340"/>
                  <a:pt x="2423" y="1321"/>
                  <a:pt x="2431" y="1329"/>
                </a:cubicBezTo>
                <a:cubicBezTo>
                  <a:pt x="2419" y="1320"/>
                  <a:pt x="2442" y="1312"/>
                  <a:pt x="2431" y="1305"/>
                </a:cubicBezTo>
                <a:cubicBezTo>
                  <a:pt x="2431" y="1306"/>
                  <a:pt x="2456" y="1299"/>
                  <a:pt x="2438" y="1293"/>
                </a:cubicBezTo>
                <a:cubicBezTo>
                  <a:pt x="2445" y="1290"/>
                  <a:pt x="2457" y="1294"/>
                  <a:pt x="2461" y="1278"/>
                </a:cubicBezTo>
                <a:cubicBezTo>
                  <a:pt x="2451" y="1264"/>
                  <a:pt x="2462" y="1237"/>
                  <a:pt x="2441" y="1230"/>
                </a:cubicBezTo>
                <a:cubicBezTo>
                  <a:pt x="2436" y="1235"/>
                  <a:pt x="2438" y="1247"/>
                  <a:pt x="2424" y="1242"/>
                </a:cubicBezTo>
                <a:cubicBezTo>
                  <a:pt x="2428" y="1231"/>
                  <a:pt x="2428" y="1214"/>
                  <a:pt x="2427" y="1198"/>
                </a:cubicBezTo>
                <a:cubicBezTo>
                  <a:pt x="2401" y="1209"/>
                  <a:pt x="2413" y="1229"/>
                  <a:pt x="2404" y="1250"/>
                </a:cubicBezTo>
                <a:cubicBezTo>
                  <a:pt x="2390" y="1233"/>
                  <a:pt x="2390" y="1212"/>
                  <a:pt x="2387" y="1190"/>
                </a:cubicBezTo>
                <a:cubicBezTo>
                  <a:pt x="2394" y="1185"/>
                  <a:pt x="2407" y="1187"/>
                  <a:pt x="2407" y="1174"/>
                </a:cubicBezTo>
                <a:cubicBezTo>
                  <a:pt x="2414" y="1176"/>
                  <a:pt x="2420" y="1180"/>
                  <a:pt x="2417" y="1194"/>
                </a:cubicBezTo>
                <a:cubicBezTo>
                  <a:pt x="2427" y="1180"/>
                  <a:pt x="2432" y="1168"/>
                  <a:pt x="2427" y="1146"/>
                </a:cubicBezTo>
                <a:cubicBezTo>
                  <a:pt x="2442" y="1134"/>
                  <a:pt x="2460" y="1105"/>
                  <a:pt x="2451" y="1078"/>
                </a:cubicBezTo>
                <a:cubicBezTo>
                  <a:pt x="2441" y="1095"/>
                  <a:pt x="2453" y="1115"/>
                  <a:pt x="2427" y="1126"/>
                </a:cubicBezTo>
                <a:cubicBezTo>
                  <a:pt x="2428" y="1099"/>
                  <a:pt x="2445" y="1091"/>
                  <a:pt x="2441" y="1059"/>
                </a:cubicBezTo>
                <a:cubicBezTo>
                  <a:pt x="2433" y="1080"/>
                  <a:pt x="2422" y="1100"/>
                  <a:pt x="2424" y="1122"/>
                </a:cubicBezTo>
                <a:cubicBezTo>
                  <a:pt x="2418" y="1123"/>
                  <a:pt x="2417" y="1117"/>
                  <a:pt x="2411" y="1118"/>
                </a:cubicBezTo>
                <a:cubicBezTo>
                  <a:pt x="2412" y="1122"/>
                  <a:pt x="2414" y="1125"/>
                  <a:pt x="2417" y="1126"/>
                </a:cubicBezTo>
                <a:cubicBezTo>
                  <a:pt x="2395" y="1140"/>
                  <a:pt x="2383" y="1168"/>
                  <a:pt x="2374" y="1198"/>
                </a:cubicBezTo>
                <a:cubicBezTo>
                  <a:pt x="2362" y="1187"/>
                  <a:pt x="2352" y="1205"/>
                  <a:pt x="2353" y="1222"/>
                </a:cubicBezTo>
                <a:cubicBezTo>
                  <a:pt x="2336" y="1194"/>
                  <a:pt x="2342" y="1235"/>
                  <a:pt x="2337" y="1254"/>
                </a:cubicBezTo>
                <a:cubicBezTo>
                  <a:pt x="2332" y="1232"/>
                  <a:pt x="2314" y="1250"/>
                  <a:pt x="2306" y="1258"/>
                </a:cubicBezTo>
                <a:cubicBezTo>
                  <a:pt x="2310" y="1270"/>
                  <a:pt x="2330" y="1263"/>
                  <a:pt x="2320" y="1282"/>
                </a:cubicBezTo>
                <a:cubicBezTo>
                  <a:pt x="2327" y="1283"/>
                  <a:pt x="2326" y="1276"/>
                  <a:pt x="2327" y="1270"/>
                </a:cubicBezTo>
                <a:cubicBezTo>
                  <a:pt x="2333" y="1285"/>
                  <a:pt x="2344" y="1303"/>
                  <a:pt x="2343" y="1325"/>
                </a:cubicBezTo>
                <a:cubicBezTo>
                  <a:pt x="2339" y="1329"/>
                  <a:pt x="2333" y="1318"/>
                  <a:pt x="2327" y="1333"/>
                </a:cubicBezTo>
                <a:cubicBezTo>
                  <a:pt x="2318" y="1329"/>
                  <a:pt x="2328" y="1302"/>
                  <a:pt x="2320" y="1297"/>
                </a:cubicBezTo>
                <a:cubicBezTo>
                  <a:pt x="2314" y="1313"/>
                  <a:pt x="2317" y="1339"/>
                  <a:pt x="2296" y="1337"/>
                </a:cubicBezTo>
                <a:cubicBezTo>
                  <a:pt x="2300" y="1353"/>
                  <a:pt x="2308" y="1338"/>
                  <a:pt x="2320" y="1341"/>
                </a:cubicBezTo>
                <a:cubicBezTo>
                  <a:pt x="2308" y="1353"/>
                  <a:pt x="2314" y="1351"/>
                  <a:pt x="2330" y="1349"/>
                </a:cubicBezTo>
                <a:cubicBezTo>
                  <a:pt x="2329" y="1356"/>
                  <a:pt x="2334" y="1358"/>
                  <a:pt x="2333" y="1365"/>
                </a:cubicBezTo>
                <a:cubicBezTo>
                  <a:pt x="2331" y="1363"/>
                  <a:pt x="2328" y="1361"/>
                  <a:pt x="2323" y="1361"/>
                </a:cubicBezTo>
                <a:cubicBezTo>
                  <a:pt x="2331" y="1384"/>
                  <a:pt x="2319" y="1400"/>
                  <a:pt x="2320" y="1425"/>
                </a:cubicBezTo>
                <a:cubicBezTo>
                  <a:pt x="2331" y="1428"/>
                  <a:pt x="2333" y="1419"/>
                  <a:pt x="2343" y="1421"/>
                </a:cubicBezTo>
                <a:cubicBezTo>
                  <a:pt x="2350" y="1429"/>
                  <a:pt x="2337" y="1437"/>
                  <a:pt x="2337" y="1449"/>
                </a:cubicBezTo>
                <a:cubicBezTo>
                  <a:pt x="2325" y="1446"/>
                  <a:pt x="2322" y="1456"/>
                  <a:pt x="2316" y="1449"/>
                </a:cubicBezTo>
                <a:cubicBezTo>
                  <a:pt x="2307" y="1461"/>
                  <a:pt x="2305" y="1481"/>
                  <a:pt x="2286" y="1481"/>
                </a:cubicBezTo>
                <a:cubicBezTo>
                  <a:pt x="2288" y="1489"/>
                  <a:pt x="2303" y="1482"/>
                  <a:pt x="2310" y="1485"/>
                </a:cubicBezTo>
                <a:cubicBezTo>
                  <a:pt x="2310" y="1504"/>
                  <a:pt x="2308" y="1520"/>
                  <a:pt x="2300" y="1528"/>
                </a:cubicBezTo>
                <a:cubicBezTo>
                  <a:pt x="2290" y="1525"/>
                  <a:pt x="2306" y="1514"/>
                  <a:pt x="2296" y="1508"/>
                </a:cubicBezTo>
                <a:cubicBezTo>
                  <a:pt x="2292" y="1516"/>
                  <a:pt x="2273" y="1507"/>
                  <a:pt x="2273" y="1520"/>
                </a:cubicBezTo>
                <a:cubicBezTo>
                  <a:pt x="2274" y="1526"/>
                  <a:pt x="2277" y="1519"/>
                  <a:pt x="2283" y="1520"/>
                </a:cubicBezTo>
                <a:cubicBezTo>
                  <a:pt x="2268" y="1526"/>
                  <a:pt x="2255" y="1552"/>
                  <a:pt x="2236" y="1540"/>
                </a:cubicBezTo>
                <a:cubicBezTo>
                  <a:pt x="2233" y="1527"/>
                  <a:pt x="2247" y="1535"/>
                  <a:pt x="2249" y="1528"/>
                </a:cubicBezTo>
                <a:cubicBezTo>
                  <a:pt x="2224" y="1515"/>
                  <a:pt x="2210" y="1549"/>
                  <a:pt x="2202" y="1572"/>
                </a:cubicBezTo>
                <a:cubicBezTo>
                  <a:pt x="2205" y="1584"/>
                  <a:pt x="2213" y="1570"/>
                  <a:pt x="2219" y="1572"/>
                </a:cubicBezTo>
                <a:cubicBezTo>
                  <a:pt x="2219" y="1580"/>
                  <a:pt x="2210" y="1577"/>
                  <a:pt x="2212" y="1588"/>
                </a:cubicBezTo>
                <a:cubicBezTo>
                  <a:pt x="2227" y="1588"/>
                  <a:pt x="2228" y="1572"/>
                  <a:pt x="2242" y="1572"/>
                </a:cubicBezTo>
                <a:cubicBezTo>
                  <a:pt x="2244" y="1563"/>
                  <a:pt x="2227" y="1574"/>
                  <a:pt x="2232" y="1560"/>
                </a:cubicBezTo>
                <a:cubicBezTo>
                  <a:pt x="2242" y="1545"/>
                  <a:pt x="2271" y="1578"/>
                  <a:pt x="2293" y="1560"/>
                </a:cubicBezTo>
                <a:cubicBezTo>
                  <a:pt x="2295" y="1548"/>
                  <a:pt x="2281" y="1550"/>
                  <a:pt x="2289" y="1540"/>
                </a:cubicBezTo>
                <a:cubicBezTo>
                  <a:pt x="2317" y="1539"/>
                  <a:pt x="2327" y="1518"/>
                  <a:pt x="2347" y="1508"/>
                </a:cubicBezTo>
                <a:cubicBezTo>
                  <a:pt x="2341" y="1501"/>
                  <a:pt x="2348" y="1486"/>
                  <a:pt x="2350" y="1477"/>
                </a:cubicBezTo>
                <a:cubicBezTo>
                  <a:pt x="2356" y="1483"/>
                  <a:pt x="2370" y="1480"/>
                  <a:pt x="2380" y="1481"/>
                </a:cubicBezTo>
                <a:cubicBezTo>
                  <a:pt x="2376" y="1486"/>
                  <a:pt x="2376" y="1491"/>
                  <a:pt x="2380" y="1497"/>
                </a:cubicBezTo>
                <a:cubicBezTo>
                  <a:pt x="2390" y="1494"/>
                  <a:pt x="2394" y="1487"/>
                  <a:pt x="2404" y="1485"/>
                </a:cubicBezTo>
                <a:cubicBezTo>
                  <a:pt x="2405" y="1493"/>
                  <a:pt x="2401" y="1497"/>
                  <a:pt x="2394" y="1497"/>
                </a:cubicBezTo>
                <a:cubicBezTo>
                  <a:pt x="2412" y="1507"/>
                  <a:pt x="2429" y="1483"/>
                  <a:pt x="2448" y="1481"/>
                </a:cubicBezTo>
                <a:cubicBezTo>
                  <a:pt x="2435" y="1475"/>
                  <a:pt x="2477" y="1448"/>
                  <a:pt x="2488" y="1433"/>
                </a:cubicBezTo>
                <a:cubicBezTo>
                  <a:pt x="2485" y="1427"/>
                  <a:pt x="2477" y="1428"/>
                  <a:pt x="2475" y="1421"/>
                </a:cubicBezTo>
                <a:cubicBezTo>
                  <a:pt x="2480" y="1406"/>
                  <a:pt x="2496" y="1404"/>
                  <a:pt x="2501" y="1389"/>
                </a:cubicBezTo>
                <a:cubicBezTo>
                  <a:pt x="2476" y="1402"/>
                  <a:pt x="2445" y="1444"/>
                  <a:pt x="2407" y="1457"/>
                </a:cubicBezTo>
                <a:cubicBezTo>
                  <a:pt x="2438" y="1432"/>
                  <a:pt x="2465" y="1402"/>
                  <a:pt x="2498" y="1381"/>
                </a:cubicBezTo>
                <a:cubicBezTo>
                  <a:pt x="2498" y="1374"/>
                  <a:pt x="2498" y="1368"/>
                  <a:pt x="2498" y="1361"/>
                </a:cubicBezTo>
                <a:cubicBezTo>
                  <a:pt x="2506" y="1356"/>
                  <a:pt x="2511" y="1347"/>
                  <a:pt x="2525" y="1349"/>
                </a:cubicBezTo>
                <a:cubicBezTo>
                  <a:pt x="2521" y="1360"/>
                  <a:pt x="2518" y="1362"/>
                  <a:pt x="2508" y="1357"/>
                </a:cubicBezTo>
                <a:cubicBezTo>
                  <a:pt x="2516" y="1363"/>
                  <a:pt x="2515" y="1365"/>
                  <a:pt x="2512" y="1377"/>
                </a:cubicBezTo>
                <a:cubicBezTo>
                  <a:pt x="2525" y="1370"/>
                  <a:pt x="2533" y="1357"/>
                  <a:pt x="2549" y="1353"/>
                </a:cubicBezTo>
                <a:cubicBezTo>
                  <a:pt x="2542" y="1332"/>
                  <a:pt x="2558" y="1343"/>
                  <a:pt x="2569" y="1329"/>
                </a:cubicBezTo>
                <a:cubicBezTo>
                  <a:pt x="2563" y="1304"/>
                  <a:pt x="2586" y="1285"/>
                  <a:pt x="2592" y="1262"/>
                </a:cubicBezTo>
                <a:cubicBezTo>
                  <a:pt x="2579" y="1244"/>
                  <a:pt x="2571" y="1281"/>
                  <a:pt x="2555" y="1270"/>
                </a:cubicBezTo>
                <a:cubicBezTo>
                  <a:pt x="2547" y="1277"/>
                  <a:pt x="2542" y="1288"/>
                  <a:pt x="2542" y="1305"/>
                </a:cubicBezTo>
                <a:cubicBezTo>
                  <a:pt x="2533" y="1304"/>
                  <a:pt x="2527" y="1307"/>
                  <a:pt x="2528" y="1317"/>
                </a:cubicBezTo>
                <a:cubicBezTo>
                  <a:pt x="2518" y="1311"/>
                  <a:pt x="2531" y="1300"/>
                  <a:pt x="2528" y="1289"/>
                </a:cubicBezTo>
                <a:cubicBezTo>
                  <a:pt x="2511" y="1290"/>
                  <a:pt x="2493" y="1300"/>
                  <a:pt x="2481" y="1321"/>
                </a:cubicBezTo>
                <a:cubicBezTo>
                  <a:pt x="2482" y="1330"/>
                  <a:pt x="2490" y="1330"/>
                  <a:pt x="2498" y="1329"/>
                </a:cubicBezTo>
                <a:cubicBezTo>
                  <a:pt x="2496" y="1338"/>
                  <a:pt x="2491" y="1342"/>
                  <a:pt x="2488" y="1349"/>
                </a:cubicBezTo>
                <a:cubicBezTo>
                  <a:pt x="2502" y="1343"/>
                  <a:pt x="2510" y="1330"/>
                  <a:pt x="2522" y="1321"/>
                </a:cubicBezTo>
                <a:cubicBezTo>
                  <a:pt x="2520" y="1335"/>
                  <a:pt x="2497" y="1358"/>
                  <a:pt x="2481" y="1369"/>
                </a:cubicBezTo>
                <a:cubicBezTo>
                  <a:pt x="2492" y="1347"/>
                  <a:pt x="2468" y="1346"/>
                  <a:pt x="2478" y="1321"/>
                </a:cubicBezTo>
                <a:cubicBezTo>
                  <a:pt x="2465" y="1327"/>
                  <a:pt x="2454" y="1332"/>
                  <a:pt x="2444" y="1349"/>
                </a:cubicBezTo>
                <a:cubicBezTo>
                  <a:pt x="2452" y="1304"/>
                  <a:pt x="2508" y="1260"/>
                  <a:pt x="2512" y="1210"/>
                </a:cubicBezTo>
                <a:cubicBezTo>
                  <a:pt x="2509" y="1221"/>
                  <a:pt x="2502" y="1228"/>
                  <a:pt x="2498" y="1238"/>
                </a:cubicBezTo>
                <a:cubicBezTo>
                  <a:pt x="2485" y="1234"/>
                  <a:pt x="2500" y="1213"/>
                  <a:pt x="2501" y="1202"/>
                </a:cubicBezTo>
                <a:cubicBezTo>
                  <a:pt x="2530" y="1211"/>
                  <a:pt x="2543" y="1160"/>
                  <a:pt x="2549" y="1118"/>
                </a:cubicBezTo>
                <a:cubicBezTo>
                  <a:pt x="2531" y="1113"/>
                  <a:pt x="2533" y="1132"/>
                  <a:pt x="2518" y="1130"/>
                </a:cubicBezTo>
                <a:cubicBezTo>
                  <a:pt x="2521" y="1106"/>
                  <a:pt x="2529" y="1064"/>
                  <a:pt x="2528" y="1027"/>
                </a:cubicBezTo>
                <a:cubicBezTo>
                  <a:pt x="2537" y="1033"/>
                  <a:pt x="2537" y="1049"/>
                  <a:pt x="2545" y="1047"/>
                </a:cubicBezTo>
                <a:cubicBezTo>
                  <a:pt x="2545" y="1065"/>
                  <a:pt x="2530" y="1065"/>
                  <a:pt x="2532" y="1086"/>
                </a:cubicBezTo>
                <a:cubicBezTo>
                  <a:pt x="2538" y="1086"/>
                  <a:pt x="2546" y="1095"/>
                  <a:pt x="2539" y="1110"/>
                </a:cubicBezTo>
                <a:cubicBezTo>
                  <a:pt x="2572" y="1111"/>
                  <a:pt x="2548" y="1045"/>
                  <a:pt x="2569" y="1031"/>
                </a:cubicBezTo>
                <a:cubicBezTo>
                  <a:pt x="2562" y="1090"/>
                  <a:pt x="2554" y="1139"/>
                  <a:pt x="2542" y="1202"/>
                </a:cubicBezTo>
                <a:cubicBezTo>
                  <a:pt x="2543" y="1212"/>
                  <a:pt x="2565" y="1198"/>
                  <a:pt x="2559" y="1218"/>
                </a:cubicBezTo>
                <a:cubicBezTo>
                  <a:pt x="2566" y="1213"/>
                  <a:pt x="2568" y="1190"/>
                  <a:pt x="2579" y="1202"/>
                </a:cubicBezTo>
                <a:cubicBezTo>
                  <a:pt x="2581" y="1181"/>
                  <a:pt x="2583" y="1162"/>
                  <a:pt x="2592" y="1150"/>
                </a:cubicBezTo>
                <a:cubicBezTo>
                  <a:pt x="2600" y="1148"/>
                  <a:pt x="2597" y="1158"/>
                  <a:pt x="2602" y="1158"/>
                </a:cubicBezTo>
                <a:cubicBezTo>
                  <a:pt x="2600" y="1177"/>
                  <a:pt x="2591" y="1187"/>
                  <a:pt x="2589" y="1206"/>
                </a:cubicBezTo>
                <a:cubicBezTo>
                  <a:pt x="2613" y="1195"/>
                  <a:pt x="2619" y="1136"/>
                  <a:pt x="2609" y="1110"/>
                </a:cubicBezTo>
                <a:cubicBezTo>
                  <a:pt x="2595" y="1115"/>
                  <a:pt x="2609" y="1127"/>
                  <a:pt x="2609" y="1138"/>
                </a:cubicBezTo>
                <a:cubicBezTo>
                  <a:pt x="2592" y="1135"/>
                  <a:pt x="2589" y="1128"/>
                  <a:pt x="2572" y="1142"/>
                </a:cubicBezTo>
                <a:cubicBezTo>
                  <a:pt x="2564" y="1130"/>
                  <a:pt x="2582" y="1103"/>
                  <a:pt x="2569" y="1106"/>
                </a:cubicBezTo>
                <a:cubicBezTo>
                  <a:pt x="2570" y="1093"/>
                  <a:pt x="2573" y="1041"/>
                  <a:pt x="2576" y="1027"/>
                </a:cubicBezTo>
                <a:cubicBezTo>
                  <a:pt x="2575" y="981"/>
                  <a:pt x="2581" y="1024"/>
                  <a:pt x="2579" y="1047"/>
                </a:cubicBezTo>
                <a:cubicBezTo>
                  <a:pt x="2583" y="1052"/>
                  <a:pt x="2586" y="1048"/>
                  <a:pt x="2596" y="1047"/>
                </a:cubicBezTo>
                <a:cubicBezTo>
                  <a:pt x="2598" y="1059"/>
                  <a:pt x="2590" y="1058"/>
                  <a:pt x="2592" y="1071"/>
                </a:cubicBezTo>
                <a:cubicBezTo>
                  <a:pt x="2599" y="1073"/>
                  <a:pt x="2600" y="1063"/>
                  <a:pt x="2596" y="1063"/>
                </a:cubicBezTo>
                <a:cubicBezTo>
                  <a:pt x="2599" y="1049"/>
                  <a:pt x="2603" y="1062"/>
                  <a:pt x="2609" y="1055"/>
                </a:cubicBezTo>
                <a:cubicBezTo>
                  <a:pt x="2607" y="1032"/>
                  <a:pt x="2614" y="1021"/>
                  <a:pt x="2613" y="999"/>
                </a:cubicBezTo>
                <a:cubicBezTo>
                  <a:pt x="2618" y="998"/>
                  <a:pt x="2621" y="1006"/>
                  <a:pt x="2623" y="999"/>
                </a:cubicBezTo>
                <a:cubicBezTo>
                  <a:pt x="2630" y="1000"/>
                  <a:pt x="2624" y="1016"/>
                  <a:pt x="2629" y="1019"/>
                </a:cubicBezTo>
                <a:cubicBezTo>
                  <a:pt x="2649" y="1008"/>
                  <a:pt x="2661" y="1001"/>
                  <a:pt x="2676" y="995"/>
                </a:cubicBezTo>
                <a:cubicBezTo>
                  <a:pt x="2672" y="990"/>
                  <a:pt x="2673" y="978"/>
                  <a:pt x="2673" y="967"/>
                </a:cubicBezTo>
                <a:cubicBezTo>
                  <a:pt x="2670" y="955"/>
                  <a:pt x="2668" y="976"/>
                  <a:pt x="2660" y="971"/>
                </a:cubicBezTo>
                <a:cubicBezTo>
                  <a:pt x="2660" y="960"/>
                  <a:pt x="2661" y="948"/>
                  <a:pt x="2656" y="943"/>
                </a:cubicBezTo>
                <a:cubicBezTo>
                  <a:pt x="2644" y="946"/>
                  <a:pt x="2657" y="956"/>
                  <a:pt x="2653" y="971"/>
                </a:cubicBezTo>
                <a:cubicBezTo>
                  <a:pt x="2645" y="956"/>
                  <a:pt x="2624" y="957"/>
                  <a:pt x="2623" y="935"/>
                </a:cubicBezTo>
                <a:cubicBezTo>
                  <a:pt x="2633" y="932"/>
                  <a:pt x="2627" y="948"/>
                  <a:pt x="2636" y="947"/>
                </a:cubicBezTo>
                <a:cubicBezTo>
                  <a:pt x="2647" y="900"/>
                  <a:pt x="2630" y="885"/>
                  <a:pt x="2633" y="848"/>
                </a:cubicBezTo>
                <a:cubicBezTo>
                  <a:pt x="2642" y="843"/>
                  <a:pt x="2670" y="870"/>
                  <a:pt x="2673" y="844"/>
                </a:cubicBezTo>
                <a:cubicBezTo>
                  <a:pt x="2724" y="845"/>
                  <a:pt x="2695" y="915"/>
                  <a:pt x="2713" y="939"/>
                </a:cubicBezTo>
                <a:cubicBezTo>
                  <a:pt x="2713" y="957"/>
                  <a:pt x="2709" y="971"/>
                  <a:pt x="2693" y="971"/>
                </a:cubicBezTo>
                <a:cubicBezTo>
                  <a:pt x="2694" y="934"/>
                  <a:pt x="2710" y="896"/>
                  <a:pt x="2680" y="883"/>
                </a:cubicBezTo>
                <a:cubicBezTo>
                  <a:pt x="2677" y="884"/>
                  <a:pt x="2676" y="887"/>
                  <a:pt x="2673" y="887"/>
                </a:cubicBezTo>
                <a:cubicBezTo>
                  <a:pt x="2677" y="908"/>
                  <a:pt x="2677" y="933"/>
                  <a:pt x="2690" y="943"/>
                </a:cubicBezTo>
                <a:cubicBezTo>
                  <a:pt x="2676" y="950"/>
                  <a:pt x="2697" y="974"/>
                  <a:pt x="2676" y="975"/>
                </a:cubicBezTo>
                <a:cubicBezTo>
                  <a:pt x="2692" y="1001"/>
                  <a:pt x="2679" y="1010"/>
                  <a:pt x="2676" y="1043"/>
                </a:cubicBezTo>
                <a:cubicBezTo>
                  <a:pt x="2679" y="1046"/>
                  <a:pt x="2683" y="1049"/>
                  <a:pt x="2687" y="1051"/>
                </a:cubicBezTo>
                <a:cubicBezTo>
                  <a:pt x="2694" y="1041"/>
                  <a:pt x="2688" y="1015"/>
                  <a:pt x="2690" y="999"/>
                </a:cubicBezTo>
                <a:cubicBezTo>
                  <a:pt x="2725" y="1017"/>
                  <a:pt x="2683" y="1056"/>
                  <a:pt x="2680" y="1078"/>
                </a:cubicBezTo>
                <a:cubicBezTo>
                  <a:pt x="2696" y="1064"/>
                  <a:pt x="2707" y="1081"/>
                  <a:pt x="2710" y="1063"/>
                </a:cubicBezTo>
                <a:cubicBezTo>
                  <a:pt x="2724" y="1073"/>
                  <a:pt x="2707" y="1133"/>
                  <a:pt x="2683" y="1122"/>
                </a:cubicBezTo>
                <a:cubicBezTo>
                  <a:pt x="2681" y="1138"/>
                  <a:pt x="2688" y="1143"/>
                  <a:pt x="2693" y="1150"/>
                </a:cubicBezTo>
                <a:cubicBezTo>
                  <a:pt x="2688" y="1160"/>
                  <a:pt x="2688" y="1175"/>
                  <a:pt x="2680" y="1182"/>
                </a:cubicBezTo>
                <a:cubicBezTo>
                  <a:pt x="2695" y="1226"/>
                  <a:pt x="2642" y="1243"/>
                  <a:pt x="2653" y="1293"/>
                </a:cubicBezTo>
                <a:cubicBezTo>
                  <a:pt x="2638" y="1301"/>
                  <a:pt x="2643" y="1309"/>
                  <a:pt x="2636" y="1325"/>
                </a:cubicBezTo>
                <a:cubicBezTo>
                  <a:pt x="2613" y="1327"/>
                  <a:pt x="2597" y="1316"/>
                  <a:pt x="2582" y="1329"/>
                </a:cubicBezTo>
                <a:cubicBezTo>
                  <a:pt x="2591" y="1339"/>
                  <a:pt x="2605" y="1342"/>
                  <a:pt x="2616" y="1349"/>
                </a:cubicBezTo>
                <a:cubicBezTo>
                  <a:pt x="2619" y="1350"/>
                  <a:pt x="2619" y="1348"/>
                  <a:pt x="2619" y="1345"/>
                </a:cubicBezTo>
                <a:cubicBezTo>
                  <a:pt x="2603" y="1366"/>
                  <a:pt x="2576" y="1408"/>
                  <a:pt x="2545" y="1425"/>
                </a:cubicBezTo>
                <a:close/>
                <a:moveTo>
                  <a:pt x="2582" y="1385"/>
                </a:moveTo>
                <a:cubicBezTo>
                  <a:pt x="2577" y="1379"/>
                  <a:pt x="2563" y="1384"/>
                  <a:pt x="2565" y="1369"/>
                </a:cubicBezTo>
                <a:cubicBezTo>
                  <a:pt x="2548" y="1386"/>
                  <a:pt x="2538" y="1384"/>
                  <a:pt x="2522" y="1401"/>
                </a:cubicBezTo>
                <a:cubicBezTo>
                  <a:pt x="2543" y="1412"/>
                  <a:pt x="2569" y="1396"/>
                  <a:pt x="2582" y="1385"/>
                </a:cubicBezTo>
                <a:close/>
                <a:moveTo>
                  <a:pt x="681" y="525"/>
                </a:moveTo>
                <a:cubicBezTo>
                  <a:pt x="698" y="527"/>
                  <a:pt x="717" y="511"/>
                  <a:pt x="708" y="497"/>
                </a:cubicBezTo>
                <a:cubicBezTo>
                  <a:pt x="708" y="499"/>
                  <a:pt x="705" y="502"/>
                  <a:pt x="705" y="497"/>
                </a:cubicBezTo>
                <a:cubicBezTo>
                  <a:pt x="693" y="502"/>
                  <a:pt x="687" y="513"/>
                  <a:pt x="681" y="525"/>
                </a:cubicBezTo>
                <a:close/>
                <a:moveTo>
                  <a:pt x="917" y="159"/>
                </a:moveTo>
                <a:cubicBezTo>
                  <a:pt x="922" y="158"/>
                  <a:pt x="929" y="160"/>
                  <a:pt x="930" y="155"/>
                </a:cubicBezTo>
                <a:cubicBezTo>
                  <a:pt x="918" y="149"/>
                  <a:pt x="938" y="149"/>
                  <a:pt x="933" y="139"/>
                </a:cubicBezTo>
                <a:cubicBezTo>
                  <a:pt x="905" y="161"/>
                  <a:pt x="853" y="163"/>
                  <a:pt x="843" y="199"/>
                </a:cubicBezTo>
                <a:cubicBezTo>
                  <a:pt x="865" y="182"/>
                  <a:pt x="898" y="197"/>
                  <a:pt x="917" y="159"/>
                </a:cubicBezTo>
                <a:close/>
                <a:moveTo>
                  <a:pt x="2088" y="378"/>
                </a:moveTo>
                <a:cubicBezTo>
                  <a:pt x="2101" y="375"/>
                  <a:pt x="2107" y="382"/>
                  <a:pt x="2118" y="382"/>
                </a:cubicBezTo>
                <a:cubicBezTo>
                  <a:pt x="2120" y="358"/>
                  <a:pt x="2090" y="357"/>
                  <a:pt x="2088" y="378"/>
                </a:cubicBezTo>
                <a:close/>
                <a:moveTo>
                  <a:pt x="2673" y="1146"/>
                </a:moveTo>
                <a:cubicBezTo>
                  <a:pt x="2679" y="1138"/>
                  <a:pt x="2677" y="1121"/>
                  <a:pt x="2680" y="1110"/>
                </a:cubicBezTo>
                <a:cubicBezTo>
                  <a:pt x="2672" y="1112"/>
                  <a:pt x="2658" y="1143"/>
                  <a:pt x="2673" y="1146"/>
                </a:cubicBezTo>
                <a:close/>
                <a:moveTo>
                  <a:pt x="2660" y="1182"/>
                </a:moveTo>
                <a:cubicBezTo>
                  <a:pt x="2657" y="1190"/>
                  <a:pt x="2648" y="1199"/>
                  <a:pt x="2660" y="1202"/>
                </a:cubicBezTo>
                <a:cubicBezTo>
                  <a:pt x="2662" y="1194"/>
                  <a:pt x="2671" y="1185"/>
                  <a:pt x="2660" y="1182"/>
                </a:cubicBezTo>
                <a:close/>
                <a:moveTo>
                  <a:pt x="2646" y="856"/>
                </a:moveTo>
                <a:cubicBezTo>
                  <a:pt x="2650" y="881"/>
                  <a:pt x="2641" y="899"/>
                  <a:pt x="2653" y="911"/>
                </a:cubicBezTo>
                <a:cubicBezTo>
                  <a:pt x="2654" y="908"/>
                  <a:pt x="2656" y="907"/>
                  <a:pt x="2660" y="907"/>
                </a:cubicBezTo>
                <a:cubicBezTo>
                  <a:pt x="2658" y="882"/>
                  <a:pt x="2663" y="867"/>
                  <a:pt x="2646" y="856"/>
                </a:cubicBezTo>
                <a:close/>
                <a:moveTo>
                  <a:pt x="2646" y="1106"/>
                </a:moveTo>
                <a:cubicBezTo>
                  <a:pt x="2633" y="1109"/>
                  <a:pt x="2627" y="1153"/>
                  <a:pt x="2623" y="1178"/>
                </a:cubicBezTo>
                <a:cubicBezTo>
                  <a:pt x="2634" y="1161"/>
                  <a:pt x="2649" y="1128"/>
                  <a:pt x="2646" y="1106"/>
                </a:cubicBezTo>
                <a:close/>
                <a:moveTo>
                  <a:pt x="2609" y="1222"/>
                </a:moveTo>
                <a:cubicBezTo>
                  <a:pt x="2614" y="1215"/>
                  <a:pt x="2631" y="1187"/>
                  <a:pt x="2619" y="1186"/>
                </a:cubicBezTo>
                <a:cubicBezTo>
                  <a:pt x="2619" y="1199"/>
                  <a:pt x="2600" y="1211"/>
                  <a:pt x="2609" y="1222"/>
                </a:cubicBezTo>
                <a:close/>
                <a:moveTo>
                  <a:pt x="2542" y="1242"/>
                </a:moveTo>
                <a:cubicBezTo>
                  <a:pt x="2526" y="1240"/>
                  <a:pt x="2528" y="1260"/>
                  <a:pt x="2525" y="1274"/>
                </a:cubicBezTo>
                <a:cubicBezTo>
                  <a:pt x="2533" y="1268"/>
                  <a:pt x="2538" y="1284"/>
                  <a:pt x="2539" y="1274"/>
                </a:cubicBezTo>
                <a:cubicBezTo>
                  <a:pt x="2538" y="1268"/>
                  <a:pt x="2541" y="1255"/>
                  <a:pt x="2542" y="1242"/>
                </a:cubicBezTo>
                <a:close/>
                <a:moveTo>
                  <a:pt x="2501" y="1266"/>
                </a:moveTo>
                <a:cubicBezTo>
                  <a:pt x="2512" y="1255"/>
                  <a:pt x="2527" y="1251"/>
                  <a:pt x="2528" y="1230"/>
                </a:cubicBezTo>
                <a:cubicBezTo>
                  <a:pt x="2518" y="1237"/>
                  <a:pt x="2499" y="1256"/>
                  <a:pt x="2501" y="1266"/>
                </a:cubicBezTo>
                <a:close/>
                <a:moveTo>
                  <a:pt x="2461" y="1035"/>
                </a:moveTo>
                <a:cubicBezTo>
                  <a:pt x="2472" y="1036"/>
                  <a:pt x="2469" y="1020"/>
                  <a:pt x="2475" y="1015"/>
                </a:cubicBezTo>
                <a:cubicBezTo>
                  <a:pt x="2465" y="1016"/>
                  <a:pt x="2455" y="1027"/>
                  <a:pt x="2461" y="1035"/>
                </a:cubicBezTo>
                <a:close/>
                <a:moveTo>
                  <a:pt x="2397" y="720"/>
                </a:moveTo>
                <a:cubicBezTo>
                  <a:pt x="2407" y="726"/>
                  <a:pt x="2402" y="748"/>
                  <a:pt x="2417" y="748"/>
                </a:cubicBezTo>
                <a:cubicBezTo>
                  <a:pt x="2422" y="743"/>
                  <a:pt x="2421" y="731"/>
                  <a:pt x="2421" y="720"/>
                </a:cubicBezTo>
                <a:cubicBezTo>
                  <a:pt x="2411" y="717"/>
                  <a:pt x="2412" y="726"/>
                  <a:pt x="2404" y="724"/>
                </a:cubicBezTo>
                <a:cubicBezTo>
                  <a:pt x="2403" y="720"/>
                  <a:pt x="2398" y="715"/>
                  <a:pt x="2397" y="720"/>
                </a:cubicBezTo>
                <a:close/>
                <a:moveTo>
                  <a:pt x="2380" y="788"/>
                </a:moveTo>
                <a:cubicBezTo>
                  <a:pt x="2388" y="757"/>
                  <a:pt x="2354" y="733"/>
                  <a:pt x="2350" y="696"/>
                </a:cubicBezTo>
                <a:cubicBezTo>
                  <a:pt x="2334" y="695"/>
                  <a:pt x="2332" y="718"/>
                  <a:pt x="2320" y="700"/>
                </a:cubicBezTo>
                <a:cubicBezTo>
                  <a:pt x="2311" y="732"/>
                  <a:pt x="2340" y="760"/>
                  <a:pt x="2353" y="764"/>
                </a:cubicBezTo>
                <a:cubicBezTo>
                  <a:pt x="2350" y="763"/>
                  <a:pt x="2342" y="749"/>
                  <a:pt x="2350" y="748"/>
                </a:cubicBezTo>
                <a:cubicBezTo>
                  <a:pt x="2376" y="774"/>
                  <a:pt x="2385" y="827"/>
                  <a:pt x="2414" y="859"/>
                </a:cubicBezTo>
                <a:cubicBezTo>
                  <a:pt x="2406" y="832"/>
                  <a:pt x="2398" y="804"/>
                  <a:pt x="2380" y="788"/>
                </a:cubicBezTo>
                <a:close/>
                <a:moveTo>
                  <a:pt x="2377" y="871"/>
                </a:moveTo>
                <a:cubicBezTo>
                  <a:pt x="2381" y="896"/>
                  <a:pt x="2390" y="914"/>
                  <a:pt x="2407" y="923"/>
                </a:cubicBezTo>
                <a:cubicBezTo>
                  <a:pt x="2417" y="895"/>
                  <a:pt x="2392" y="884"/>
                  <a:pt x="2384" y="867"/>
                </a:cubicBezTo>
                <a:cubicBezTo>
                  <a:pt x="2374" y="849"/>
                  <a:pt x="2378" y="825"/>
                  <a:pt x="2364" y="804"/>
                </a:cubicBezTo>
                <a:cubicBezTo>
                  <a:pt x="2362" y="817"/>
                  <a:pt x="2365" y="826"/>
                  <a:pt x="2367" y="836"/>
                </a:cubicBezTo>
                <a:cubicBezTo>
                  <a:pt x="2358" y="835"/>
                  <a:pt x="2362" y="820"/>
                  <a:pt x="2353" y="820"/>
                </a:cubicBezTo>
                <a:cubicBezTo>
                  <a:pt x="2351" y="832"/>
                  <a:pt x="2359" y="831"/>
                  <a:pt x="2357" y="844"/>
                </a:cubicBezTo>
                <a:cubicBezTo>
                  <a:pt x="2364" y="849"/>
                  <a:pt x="2369" y="833"/>
                  <a:pt x="2370" y="844"/>
                </a:cubicBezTo>
                <a:cubicBezTo>
                  <a:pt x="2362" y="863"/>
                  <a:pt x="2369" y="899"/>
                  <a:pt x="2377" y="871"/>
                </a:cubicBezTo>
                <a:close/>
                <a:moveTo>
                  <a:pt x="2370" y="887"/>
                </a:moveTo>
                <a:cubicBezTo>
                  <a:pt x="2372" y="905"/>
                  <a:pt x="2366" y="912"/>
                  <a:pt x="2360" y="919"/>
                </a:cubicBezTo>
                <a:cubicBezTo>
                  <a:pt x="2351" y="907"/>
                  <a:pt x="2361" y="895"/>
                  <a:pt x="2350" y="887"/>
                </a:cubicBezTo>
                <a:cubicBezTo>
                  <a:pt x="2350" y="892"/>
                  <a:pt x="2349" y="897"/>
                  <a:pt x="2343" y="895"/>
                </a:cubicBezTo>
                <a:cubicBezTo>
                  <a:pt x="2342" y="921"/>
                  <a:pt x="2367" y="936"/>
                  <a:pt x="2364" y="951"/>
                </a:cubicBezTo>
                <a:cubicBezTo>
                  <a:pt x="2359" y="951"/>
                  <a:pt x="2360" y="944"/>
                  <a:pt x="2357" y="943"/>
                </a:cubicBezTo>
                <a:cubicBezTo>
                  <a:pt x="2355" y="951"/>
                  <a:pt x="2347" y="950"/>
                  <a:pt x="2350" y="963"/>
                </a:cubicBezTo>
                <a:cubicBezTo>
                  <a:pt x="2366" y="952"/>
                  <a:pt x="2372" y="958"/>
                  <a:pt x="2377" y="979"/>
                </a:cubicBezTo>
                <a:cubicBezTo>
                  <a:pt x="2385" y="973"/>
                  <a:pt x="2390" y="989"/>
                  <a:pt x="2390" y="979"/>
                </a:cubicBezTo>
                <a:cubicBezTo>
                  <a:pt x="2381" y="957"/>
                  <a:pt x="2392" y="908"/>
                  <a:pt x="2370" y="887"/>
                </a:cubicBezTo>
                <a:close/>
                <a:moveTo>
                  <a:pt x="2384" y="676"/>
                </a:moveTo>
                <a:cubicBezTo>
                  <a:pt x="2385" y="692"/>
                  <a:pt x="2387" y="707"/>
                  <a:pt x="2401" y="708"/>
                </a:cubicBezTo>
                <a:cubicBezTo>
                  <a:pt x="2399" y="692"/>
                  <a:pt x="2394" y="681"/>
                  <a:pt x="2384" y="676"/>
                </a:cubicBezTo>
                <a:close/>
                <a:moveTo>
                  <a:pt x="2390" y="844"/>
                </a:moveTo>
                <a:cubicBezTo>
                  <a:pt x="2389" y="856"/>
                  <a:pt x="2395" y="860"/>
                  <a:pt x="2401" y="863"/>
                </a:cubicBezTo>
                <a:cubicBezTo>
                  <a:pt x="2400" y="853"/>
                  <a:pt x="2400" y="843"/>
                  <a:pt x="2390" y="844"/>
                </a:cubicBezTo>
                <a:close/>
                <a:moveTo>
                  <a:pt x="2377" y="473"/>
                </a:moveTo>
                <a:cubicBezTo>
                  <a:pt x="2377" y="480"/>
                  <a:pt x="2377" y="487"/>
                  <a:pt x="2377" y="493"/>
                </a:cubicBezTo>
                <a:cubicBezTo>
                  <a:pt x="2383" y="492"/>
                  <a:pt x="2384" y="498"/>
                  <a:pt x="2390" y="497"/>
                </a:cubicBezTo>
                <a:cubicBezTo>
                  <a:pt x="2389" y="485"/>
                  <a:pt x="2385" y="478"/>
                  <a:pt x="2377" y="473"/>
                </a:cubicBezTo>
                <a:close/>
                <a:moveTo>
                  <a:pt x="2364" y="1520"/>
                </a:moveTo>
                <a:cubicBezTo>
                  <a:pt x="2376" y="1519"/>
                  <a:pt x="2387" y="1516"/>
                  <a:pt x="2390" y="1504"/>
                </a:cubicBezTo>
                <a:cubicBezTo>
                  <a:pt x="2378" y="1505"/>
                  <a:pt x="2369" y="1511"/>
                  <a:pt x="2364" y="1520"/>
                </a:cubicBezTo>
                <a:close/>
                <a:moveTo>
                  <a:pt x="2377" y="569"/>
                </a:moveTo>
                <a:cubicBezTo>
                  <a:pt x="2370" y="568"/>
                  <a:pt x="2370" y="574"/>
                  <a:pt x="2367" y="577"/>
                </a:cubicBezTo>
                <a:cubicBezTo>
                  <a:pt x="2363" y="576"/>
                  <a:pt x="2359" y="570"/>
                  <a:pt x="2357" y="577"/>
                </a:cubicBezTo>
                <a:cubicBezTo>
                  <a:pt x="2366" y="582"/>
                  <a:pt x="2369" y="595"/>
                  <a:pt x="2384" y="593"/>
                </a:cubicBezTo>
                <a:cubicBezTo>
                  <a:pt x="2387" y="578"/>
                  <a:pt x="2375" y="581"/>
                  <a:pt x="2377" y="569"/>
                </a:cubicBezTo>
                <a:close/>
                <a:moveTo>
                  <a:pt x="2370" y="517"/>
                </a:moveTo>
                <a:cubicBezTo>
                  <a:pt x="2371" y="512"/>
                  <a:pt x="2376" y="513"/>
                  <a:pt x="2380" y="513"/>
                </a:cubicBezTo>
                <a:cubicBezTo>
                  <a:pt x="2382" y="499"/>
                  <a:pt x="2363" y="490"/>
                  <a:pt x="2360" y="505"/>
                </a:cubicBezTo>
                <a:cubicBezTo>
                  <a:pt x="2364" y="507"/>
                  <a:pt x="2368" y="509"/>
                  <a:pt x="2370" y="513"/>
                </a:cubicBezTo>
                <a:cubicBezTo>
                  <a:pt x="2365" y="513"/>
                  <a:pt x="2368" y="525"/>
                  <a:pt x="2370" y="517"/>
                </a:cubicBezTo>
                <a:close/>
                <a:moveTo>
                  <a:pt x="2347" y="621"/>
                </a:moveTo>
                <a:cubicBezTo>
                  <a:pt x="2362" y="621"/>
                  <a:pt x="2361" y="641"/>
                  <a:pt x="2374" y="645"/>
                </a:cubicBezTo>
                <a:cubicBezTo>
                  <a:pt x="2377" y="626"/>
                  <a:pt x="2370" y="620"/>
                  <a:pt x="2377" y="605"/>
                </a:cubicBezTo>
                <a:cubicBezTo>
                  <a:pt x="2368" y="589"/>
                  <a:pt x="2345" y="589"/>
                  <a:pt x="2343" y="565"/>
                </a:cubicBezTo>
                <a:cubicBezTo>
                  <a:pt x="2350" y="558"/>
                  <a:pt x="2358" y="553"/>
                  <a:pt x="2357" y="537"/>
                </a:cubicBezTo>
                <a:cubicBezTo>
                  <a:pt x="2349" y="535"/>
                  <a:pt x="2339" y="534"/>
                  <a:pt x="2340" y="521"/>
                </a:cubicBezTo>
                <a:cubicBezTo>
                  <a:pt x="2347" y="530"/>
                  <a:pt x="2350" y="519"/>
                  <a:pt x="2360" y="521"/>
                </a:cubicBezTo>
                <a:cubicBezTo>
                  <a:pt x="2351" y="497"/>
                  <a:pt x="2352" y="483"/>
                  <a:pt x="2337" y="465"/>
                </a:cubicBezTo>
                <a:cubicBezTo>
                  <a:pt x="2338" y="474"/>
                  <a:pt x="2344" y="487"/>
                  <a:pt x="2333" y="489"/>
                </a:cubicBezTo>
                <a:cubicBezTo>
                  <a:pt x="2321" y="477"/>
                  <a:pt x="2301" y="474"/>
                  <a:pt x="2289" y="461"/>
                </a:cubicBezTo>
                <a:cubicBezTo>
                  <a:pt x="2285" y="476"/>
                  <a:pt x="2299" y="469"/>
                  <a:pt x="2296" y="481"/>
                </a:cubicBezTo>
                <a:cubicBezTo>
                  <a:pt x="2287" y="471"/>
                  <a:pt x="2280" y="483"/>
                  <a:pt x="2273" y="485"/>
                </a:cubicBezTo>
                <a:cubicBezTo>
                  <a:pt x="2269" y="483"/>
                  <a:pt x="2265" y="481"/>
                  <a:pt x="2263" y="477"/>
                </a:cubicBezTo>
                <a:cubicBezTo>
                  <a:pt x="2268" y="477"/>
                  <a:pt x="2274" y="478"/>
                  <a:pt x="2273" y="469"/>
                </a:cubicBezTo>
                <a:cubicBezTo>
                  <a:pt x="2257" y="455"/>
                  <a:pt x="2228" y="434"/>
                  <a:pt x="2215" y="430"/>
                </a:cubicBezTo>
                <a:cubicBezTo>
                  <a:pt x="2227" y="447"/>
                  <a:pt x="2245" y="455"/>
                  <a:pt x="2256" y="473"/>
                </a:cubicBezTo>
                <a:cubicBezTo>
                  <a:pt x="2251" y="468"/>
                  <a:pt x="2243" y="465"/>
                  <a:pt x="2236" y="461"/>
                </a:cubicBezTo>
                <a:cubicBezTo>
                  <a:pt x="2237" y="482"/>
                  <a:pt x="2250" y="490"/>
                  <a:pt x="2256" y="505"/>
                </a:cubicBezTo>
                <a:cubicBezTo>
                  <a:pt x="2236" y="491"/>
                  <a:pt x="2224" y="445"/>
                  <a:pt x="2202" y="445"/>
                </a:cubicBezTo>
                <a:cubicBezTo>
                  <a:pt x="2220" y="475"/>
                  <a:pt x="2232" y="510"/>
                  <a:pt x="2252" y="537"/>
                </a:cubicBezTo>
                <a:cubicBezTo>
                  <a:pt x="2279" y="522"/>
                  <a:pt x="2306" y="582"/>
                  <a:pt x="2333" y="581"/>
                </a:cubicBezTo>
                <a:cubicBezTo>
                  <a:pt x="2320" y="577"/>
                  <a:pt x="2323" y="592"/>
                  <a:pt x="2320" y="601"/>
                </a:cubicBezTo>
                <a:cubicBezTo>
                  <a:pt x="2324" y="612"/>
                  <a:pt x="2336" y="616"/>
                  <a:pt x="2340" y="629"/>
                </a:cubicBezTo>
                <a:cubicBezTo>
                  <a:pt x="2325" y="618"/>
                  <a:pt x="2309" y="607"/>
                  <a:pt x="2296" y="593"/>
                </a:cubicBezTo>
                <a:cubicBezTo>
                  <a:pt x="2296" y="572"/>
                  <a:pt x="2288" y="560"/>
                  <a:pt x="2273" y="557"/>
                </a:cubicBezTo>
                <a:cubicBezTo>
                  <a:pt x="2273" y="569"/>
                  <a:pt x="2290" y="582"/>
                  <a:pt x="2283" y="589"/>
                </a:cubicBezTo>
                <a:cubicBezTo>
                  <a:pt x="2275" y="588"/>
                  <a:pt x="2277" y="575"/>
                  <a:pt x="2266" y="577"/>
                </a:cubicBezTo>
                <a:cubicBezTo>
                  <a:pt x="2266" y="594"/>
                  <a:pt x="2273" y="603"/>
                  <a:pt x="2276" y="617"/>
                </a:cubicBezTo>
                <a:cubicBezTo>
                  <a:pt x="2282" y="611"/>
                  <a:pt x="2281" y="596"/>
                  <a:pt x="2293" y="597"/>
                </a:cubicBezTo>
                <a:cubicBezTo>
                  <a:pt x="2294" y="614"/>
                  <a:pt x="2307" y="617"/>
                  <a:pt x="2310" y="633"/>
                </a:cubicBezTo>
                <a:cubicBezTo>
                  <a:pt x="2303" y="631"/>
                  <a:pt x="2301" y="624"/>
                  <a:pt x="2293" y="625"/>
                </a:cubicBezTo>
                <a:cubicBezTo>
                  <a:pt x="2306" y="649"/>
                  <a:pt x="2323" y="669"/>
                  <a:pt x="2333" y="696"/>
                </a:cubicBezTo>
                <a:cubicBezTo>
                  <a:pt x="2338" y="684"/>
                  <a:pt x="2332" y="682"/>
                  <a:pt x="2333" y="664"/>
                </a:cubicBezTo>
                <a:cubicBezTo>
                  <a:pt x="2338" y="664"/>
                  <a:pt x="2343" y="681"/>
                  <a:pt x="2347" y="668"/>
                </a:cubicBezTo>
                <a:cubicBezTo>
                  <a:pt x="2340" y="654"/>
                  <a:pt x="2310" y="649"/>
                  <a:pt x="2316" y="633"/>
                </a:cubicBezTo>
                <a:cubicBezTo>
                  <a:pt x="2329" y="642"/>
                  <a:pt x="2333" y="638"/>
                  <a:pt x="2347" y="648"/>
                </a:cubicBezTo>
                <a:cubicBezTo>
                  <a:pt x="2357" y="641"/>
                  <a:pt x="2339" y="624"/>
                  <a:pt x="2347" y="621"/>
                </a:cubicBezTo>
                <a:close/>
                <a:moveTo>
                  <a:pt x="2343" y="1182"/>
                </a:moveTo>
                <a:cubicBezTo>
                  <a:pt x="2359" y="1177"/>
                  <a:pt x="2366" y="1161"/>
                  <a:pt x="2370" y="1142"/>
                </a:cubicBezTo>
                <a:cubicBezTo>
                  <a:pt x="2349" y="1147"/>
                  <a:pt x="2371" y="1127"/>
                  <a:pt x="2360" y="1122"/>
                </a:cubicBezTo>
                <a:cubicBezTo>
                  <a:pt x="2359" y="1145"/>
                  <a:pt x="2348" y="1155"/>
                  <a:pt x="2333" y="1162"/>
                </a:cubicBezTo>
                <a:cubicBezTo>
                  <a:pt x="2332" y="1150"/>
                  <a:pt x="2316" y="1155"/>
                  <a:pt x="2306" y="1154"/>
                </a:cubicBezTo>
                <a:cubicBezTo>
                  <a:pt x="2312" y="1173"/>
                  <a:pt x="2301" y="1176"/>
                  <a:pt x="2306" y="1186"/>
                </a:cubicBezTo>
                <a:cubicBezTo>
                  <a:pt x="2311" y="1182"/>
                  <a:pt x="2326" y="1200"/>
                  <a:pt x="2333" y="1206"/>
                </a:cubicBezTo>
                <a:cubicBezTo>
                  <a:pt x="2347" y="1192"/>
                  <a:pt x="2334" y="1170"/>
                  <a:pt x="2353" y="1162"/>
                </a:cubicBezTo>
                <a:cubicBezTo>
                  <a:pt x="2353" y="1173"/>
                  <a:pt x="2343" y="1171"/>
                  <a:pt x="2343" y="1182"/>
                </a:cubicBezTo>
                <a:close/>
                <a:moveTo>
                  <a:pt x="2323" y="422"/>
                </a:moveTo>
                <a:cubicBezTo>
                  <a:pt x="2324" y="414"/>
                  <a:pt x="2319" y="414"/>
                  <a:pt x="2316" y="410"/>
                </a:cubicBezTo>
                <a:cubicBezTo>
                  <a:pt x="2327" y="399"/>
                  <a:pt x="2337" y="414"/>
                  <a:pt x="2347" y="418"/>
                </a:cubicBezTo>
                <a:cubicBezTo>
                  <a:pt x="2351" y="408"/>
                  <a:pt x="2339" y="398"/>
                  <a:pt x="2347" y="398"/>
                </a:cubicBezTo>
                <a:cubicBezTo>
                  <a:pt x="2350" y="403"/>
                  <a:pt x="2352" y="410"/>
                  <a:pt x="2360" y="410"/>
                </a:cubicBezTo>
                <a:cubicBezTo>
                  <a:pt x="2363" y="392"/>
                  <a:pt x="2350" y="392"/>
                  <a:pt x="2350" y="378"/>
                </a:cubicBezTo>
                <a:cubicBezTo>
                  <a:pt x="2357" y="377"/>
                  <a:pt x="2357" y="383"/>
                  <a:pt x="2360" y="386"/>
                </a:cubicBezTo>
                <a:cubicBezTo>
                  <a:pt x="2363" y="373"/>
                  <a:pt x="2355" y="373"/>
                  <a:pt x="2353" y="366"/>
                </a:cubicBezTo>
                <a:cubicBezTo>
                  <a:pt x="2333" y="379"/>
                  <a:pt x="2314" y="365"/>
                  <a:pt x="2296" y="366"/>
                </a:cubicBezTo>
                <a:cubicBezTo>
                  <a:pt x="2290" y="368"/>
                  <a:pt x="2296" y="385"/>
                  <a:pt x="2289" y="386"/>
                </a:cubicBezTo>
                <a:cubicBezTo>
                  <a:pt x="2283" y="377"/>
                  <a:pt x="2280" y="365"/>
                  <a:pt x="2266" y="366"/>
                </a:cubicBezTo>
                <a:cubicBezTo>
                  <a:pt x="2264" y="373"/>
                  <a:pt x="2270" y="399"/>
                  <a:pt x="2279" y="406"/>
                </a:cubicBezTo>
                <a:cubicBezTo>
                  <a:pt x="2281" y="386"/>
                  <a:pt x="2281" y="410"/>
                  <a:pt x="2289" y="406"/>
                </a:cubicBezTo>
                <a:cubicBezTo>
                  <a:pt x="2296" y="405"/>
                  <a:pt x="2292" y="392"/>
                  <a:pt x="2300" y="394"/>
                </a:cubicBezTo>
                <a:cubicBezTo>
                  <a:pt x="2297" y="399"/>
                  <a:pt x="2310" y="436"/>
                  <a:pt x="2316" y="430"/>
                </a:cubicBezTo>
                <a:cubicBezTo>
                  <a:pt x="2306" y="425"/>
                  <a:pt x="2318" y="411"/>
                  <a:pt x="2323" y="422"/>
                </a:cubicBezTo>
                <a:close/>
                <a:moveTo>
                  <a:pt x="2300" y="720"/>
                </a:moveTo>
                <a:cubicBezTo>
                  <a:pt x="2300" y="723"/>
                  <a:pt x="2300" y="725"/>
                  <a:pt x="2300" y="728"/>
                </a:cubicBezTo>
                <a:cubicBezTo>
                  <a:pt x="2298" y="728"/>
                  <a:pt x="2296" y="729"/>
                  <a:pt x="2296" y="732"/>
                </a:cubicBezTo>
                <a:cubicBezTo>
                  <a:pt x="2318" y="737"/>
                  <a:pt x="2314" y="772"/>
                  <a:pt x="2333" y="788"/>
                </a:cubicBezTo>
                <a:cubicBezTo>
                  <a:pt x="2332" y="764"/>
                  <a:pt x="2324" y="729"/>
                  <a:pt x="2300" y="720"/>
                </a:cubicBezTo>
                <a:close/>
                <a:moveTo>
                  <a:pt x="2286" y="1409"/>
                </a:moveTo>
                <a:cubicBezTo>
                  <a:pt x="2298" y="1410"/>
                  <a:pt x="2306" y="1406"/>
                  <a:pt x="2310" y="1397"/>
                </a:cubicBezTo>
                <a:cubicBezTo>
                  <a:pt x="2299" y="1391"/>
                  <a:pt x="2291" y="1398"/>
                  <a:pt x="2286" y="1409"/>
                </a:cubicBezTo>
                <a:close/>
                <a:moveTo>
                  <a:pt x="2269" y="645"/>
                </a:moveTo>
                <a:cubicBezTo>
                  <a:pt x="2276" y="652"/>
                  <a:pt x="2281" y="684"/>
                  <a:pt x="2296" y="668"/>
                </a:cubicBezTo>
                <a:cubicBezTo>
                  <a:pt x="2286" y="666"/>
                  <a:pt x="2267" y="636"/>
                  <a:pt x="2269" y="645"/>
                </a:cubicBezTo>
                <a:close/>
                <a:moveTo>
                  <a:pt x="2259" y="716"/>
                </a:moveTo>
                <a:cubicBezTo>
                  <a:pt x="2255" y="732"/>
                  <a:pt x="2269" y="726"/>
                  <a:pt x="2269" y="736"/>
                </a:cubicBezTo>
                <a:cubicBezTo>
                  <a:pt x="2263" y="740"/>
                  <a:pt x="2258" y="724"/>
                  <a:pt x="2256" y="736"/>
                </a:cubicBezTo>
                <a:cubicBezTo>
                  <a:pt x="2265" y="740"/>
                  <a:pt x="2272" y="746"/>
                  <a:pt x="2279" y="752"/>
                </a:cubicBezTo>
                <a:cubicBezTo>
                  <a:pt x="2280" y="755"/>
                  <a:pt x="2279" y="760"/>
                  <a:pt x="2283" y="760"/>
                </a:cubicBezTo>
                <a:cubicBezTo>
                  <a:pt x="2283" y="754"/>
                  <a:pt x="2282" y="746"/>
                  <a:pt x="2289" y="748"/>
                </a:cubicBezTo>
                <a:cubicBezTo>
                  <a:pt x="2286" y="733"/>
                  <a:pt x="2288" y="713"/>
                  <a:pt x="2273" y="712"/>
                </a:cubicBezTo>
                <a:cubicBezTo>
                  <a:pt x="2283" y="706"/>
                  <a:pt x="2284" y="715"/>
                  <a:pt x="2293" y="708"/>
                </a:cubicBezTo>
                <a:cubicBezTo>
                  <a:pt x="2295" y="694"/>
                  <a:pt x="2277" y="695"/>
                  <a:pt x="2286" y="684"/>
                </a:cubicBezTo>
                <a:cubicBezTo>
                  <a:pt x="2272" y="678"/>
                  <a:pt x="2286" y="705"/>
                  <a:pt x="2276" y="704"/>
                </a:cubicBezTo>
                <a:cubicBezTo>
                  <a:pt x="2275" y="688"/>
                  <a:pt x="2253" y="676"/>
                  <a:pt x="2246" y="680"/>
                </a:cubicBezTo>
                <a:cubicBezTo>
                  <a:pt x="2250" y="683"/>
                  <a:pt x="2244" y="691"/>
                  <a:pt x="2249" y="700"/>
                </a:cubicBezTo>
                <a:cubicBezTo>
                  <a:pt x="2244" y="711"/>
                  <a:pt x="2235" y="693"/>
                  <a:pt x="2232" y="704"/>
                </a:cubicBezTo>
                <a:cubicBezTo>
                  <a:pt x="2240" y="707"/>
                  <a:pt x="2241" y="717"/>
                  <a:pt x="2249" y="720"/>
                </a:cubicBezTo>
                <a:cubicBezTo>
                  <a:pt x="2248" y="714"/>
                  <a:pt x="2254" y="709"/>
                  <a:pt x="2256" y="716"/>
                </a:cubicBezTo>
                <a:cubicBezTo>
                  <a:pt x="2251" y="718"/>
                  <a:pt x="2255" y="721"/>
                  <a:pt x="2259" y="716"/>
                </a:cubicBezTo>
                <a:close/>
                <a:moveTo>
                  <a:pt x="2289" y="1365"/>
                </a:moveTo>
                <a:cubicBezTo>
                  <a:pt x="2287" y="1354"/>
                  <a:pt x="2294" y="1355"/>
                  <a:pt x="2293" y="1345"/>
                </a:cubicBezTo>
                <a:cubicBezTo>
                  <a:pt x="2280" y="1344"/>
                  <a:pt x="2275" y="1364"/>
                  <a:pt x="2289" y="1365"/>
                </a:cubicBezTo>
                <a:close/>
                <a:moveTo>
                  <a:pt x="2236" y="430"/>
                </a:moveTo>
                <a:cubicBezTo>
                  <a:pt x="2241" y="434"/>
                  <a:pt x="2244" y="441"/>
                  <a:pt x="2249" y="445"/>
                </a:cubicBezTo>
                <a:cubicBezTo>
                  <a:pt x="2258" y="435"/>
                  <a:pt x="2280" y="465"/>
                  <a:pt x="2289" y="453"/>
                </a:cubicBezTo>
                <a:cubicBezTo>
                  <a:pt x="2272" y="443"/>
                  <a:pt x="2246" y="426"/>
                  <a:pt x="2236" y="430"/>
                </a:cubicBezTo>
                <a:close/>
                <a:moveTo>
                  <a:pt x="2269" y="808"/>
                </a:moveTo>
                <a:cubicBezTo>
                  <a:pt x="2280" y="806"/>
                  <a:pt x="2283" y="817"/>
                  <a:pt x="2286" y="804"/>
                </a:cubicBezTo>
                <a:cubicBezTo>
                  <a:pt x="2280" y="793"/>
                  <a:pt x="2275" y="803"/>
                  <a:pt x="2269" y="796"/>
                </a:cubicBezTo>
                <a:cubicBezTo>
                  <a:pt x="2278" y="784"/>
                  <a:pt x="2261" y="776"/>
                  <a:pt x="2263" y="760"/>
                </a:cubicBezTo>
                <a:cubicBezTo>
                  <a:pt x="2236" y="761"/>
                  <a:pt x="2254" y="733"/>
                  <a:pt x="2229" y="732"/>
                </a:cubicBezTo>
                <a:cubicBezTo>
                  <a:pt x="2228" y="745"/>
                  <a:pt x="2238" y="745"/>
                  <a:pt x="2236" y="760"/>
                </a:cubicBezTo>
                <a:cubicBezTo>
                  <a:pt x="2280" y="774"/>
                  <a:pt x="2252" y="848"/>
                  <a:pt x="2286" y="875"/>
                </a:cubicBezTo>
                <a:cubicBezTo>
                  <a:pt x="2289" y="844"/>
                  <a:pt x="2276" y="823"/>
                  <a:pt x="2269" y="808"/>
                </a:cubicBezTo>
                <a:close/>
                <a:moveTo>
                  <a:pt x="2276" y="1182"/>
                </a:moveTo>
                <a:cubicBezTo>
                  <a:pt x="2276" y="1187"/>
                  <a:pt x="2277" y="1193"/>
                  <a:pt x="2273" y="1194"/>
                </a:cubicBezTo>
                <a:cubicBezTo>
                  <a:pt x="2265" y="1193"/>
                  <a:pt x="2262" y="1197"/>
                  <a:pt x="2263" y="1206"/>
                </a:cubicBezTo>
                <a:cubicBezTo>
                  <a:pt x="2280" y="1215"/>
                  <a:pt x="2275" y="1204"/>
                  <a:pt x="2289" y="1214"/>
                </a:cubicBezTo>
                <a:cubicBezTo>
                  <a:pt x="2284" y="1200"/>
                  <a:pt x="2295" y="1184"/>
                  <a:pt x="2276" y="1182"/>
                </a:cubicBezTo>
                <a:close/>
                <a:moveTo>
                  <a:pt x="2259" y="1504"/>
                </a:moveTo>
                <a:cubicBezTo>
                  <a:pt x="2271" y="1503"/>
                  <a:pt x="2274" y="1490"/>
                  <a:pt x="2283" y="1485"/>
                </a:cubicBezTo>
                <a:cubicBezTo>
                  <a:pt x="2271" y="1486"/>
                  <a:pt x="2264" y="1495"/>
                  <a:pt x="2259" y="1504"/>
                </a:cubicBezTo>
                <a:close/>
                <a:moveTo>
                  <a:pt x="2252" y="1457"/>
                </a:moveTo>
                <a:cubicBezTo>
                  <a:pt x="2257" y="1445"/>
                  <a:pt x="2264" y="1436"/>
                  <a:pt x="2269" y="1425"/>
                </a:cubicBezTo>
                <a:cubicBezTo>
                  <a:pt x="2265" y="1425"/>
                  <a:pt x="2260" y="1425"/>
                  <a:pt x="2256" y="1425"/>
                </a:cubicBezTo>
                <a:cubicBezTo>
                  <a:pt x="2252" y="1437"/>
                  <a:pt x="2250" y="1452"/>
                  <a:pt x="2242" y="1461"/>
                </a:cubicBezTo>
                <a:cubicBezTo>
                  <a:pt x="2250" y="1460"/>
                  <a:pt x="2255" y="1462"/>
                  <a:pt x="2256" y="1469"/>
                </a:cubicBezTo>
                <a:cubicBezTo>
                  <a:pt x="2247" y="1458"/>
                  <a:pt x="2240" y="1470"/>
                  <a:pt x="2236" y="1477"/>
                </a:cubicBezTo>
                <a:cubicBezTo>
                  <a:pt x="2237" y="1451"/>
                  <a:pt x="2226" y="1440"/>
                  <a:pt x="2242" y="1429"/>
                </a:cubicBezTo>
                <a:cubicBezTo>
                  <a:pt x="2241" y="1410"/>
                  <a:pt x="2236" y="1404"/>
                  <a:pt x="2236" y="1393"/>
                </a:cubicBezTo>
                <a:cubicBezTo>
                  <a:pt x="2230" y="1401"/>
                  <a:pt x="2228" y="1413"/>
                  <a:pt x="2219" y="1417"/>
                </a:cubicBezTo>
                <a:cubicBezTo>
                  <a:pt x="2217" y="1404"/>
                  <a:pt x="2226" y="1401"/>
                  <a:pt x="2219" y="1393"/>
                </a:cubicBezTo>
                <a:cubicBezTo>
                  <a:pt x="2207" y="1392"/>
                  <a:pt x="2208" y="1407"/>
                  <a:pt x="2202" y="1413"/>
                </a:cubicBezTo>
                <a:cubicBezTo>
                  <a:pt x="2206" y="1415"/>
                  <a:pt x="2210" y="1417"/>
                  <a:pt x="2212" y="1421"/>
                </a:cubicBezTo>
                <a:cubicBezTo>
                  <a:pt x="2205" y="1427"/>
                  <a:pt x="2195" y="1441"/>
                  <a:pt x="2209" y="1449"/>
                </a:cubicBezTo>
                <a:cubicBezTo>
                  <a:pt x="2202" y="1450"/>
                  <a:pt x="2201" y="1444"/>
                  <a:pt x="2195" y="1445"/>
                </a:cubicBezTo>
                <a:cubicBezTo>
                  <a:pt x="2194" y="1465"/>
                  <a:pt x="2186" y="1474"/>
                  <a:pt x="2182" y="1481"/>
                </a:cubicBezTo>
                <a:cubicBezTo>
                  <a:pt x="2195" y="1479"/>
                  <a:pt x="2205" y="1473"/>
                  <a:pt x="2212" y="1465"/>
                </a:cubicBezTo>
                <a:cubicBezTo>
                  <a:pt x="2209" y="1486"/>
                  <a:pt x="2234" y="1473"/>
                  <a:pt x="2239" y="1485"/>
                </a:cubicBezTo>
                <a:cubicBezTo>
                  <a:pt x="2229" y="1481"/>
                  <a:pt x="2233" y="1493"/>
                  <a:pt x="2232" y="1500"/>
                </a:cubicBezTo>
                <a:cubicBezTo>
                  <a:pt x="2251" y="1497"/>
                  <a:pt x="2256" y="1478"/>
                  <a:pt x="2269" y="1469"/>
                </a:cubicBezTo>
                <a:cubicBezTo>
                  <a:pt x="2265" y="1463"/>
                  <a:pt x="2253" y="1467"/>
                  <a:pt x="2252" y="1457"/>
                </a:cubicBezTo>
                <a:close/>
                <a:moveTo>
                  <a:pt x="2246" y="1393"/>
                </a:moveTo>
                <a:cubicBezTo>
                  <a:pt x="2248" y="1384"/>
                  <a:pt x="2253" y="1377"/>
                  <a:pt x="2252" y="1365"/>
                </a:cubicBezTo>
                <a:cubicBezTo>
                  <a:pt x="2244" y="1364"/>
                  <a:pt x="2240" y="1390"/>
                  <a:pt x="2246" y="1393"/>
                </a:cubicBezTo>
                <a:close/>
                <a:moveTo>
                  <a:pt x="2246" y="597"/>
                </a:moveTo>
                <a:cubicBezTo>
                  <a:pt x="2234" y="593"/>
                  <a:pt x="2241" y="609"/>
                  <a:pt x="2239" y="617"/>
                </a:cubicBezTo>
                <a:cubicBezTo>
                  <a:pt x="2251" y="615"/>
                  <a:pt x="2248" y="606"/>
                  <a:pt x="2246" y="597"/>
                </a:cubicBezTo>
                <a:close/>
                <a:moveTo>
                  <a:pt x="2239" y="537"/>
                </a:moveTo>
                <a:cubicBezTo>
                  <a:pt x="2232" y="510"/>
                  <a:pt x="2200" y="512"/>
                  <a:pt x="2199" y="477"/>
                </a:cubicBezTo>
                <a:cubicBezTo>
                  <a:pt x="2179" y="472"/>
                  <a:pt x="2166" y="457"/>
                  <a:pt x="2148" y="449"/>
                </a:cubicBezTo>
                <a:cubicBezTo>
                  <a:pt x="2141" y="479"/>
                  <a:pt x="2166" y="482"/>
                  <a:pt x="2178" y="497"/>
                </a:cubicBezTo>
                <a:cubicBezTo>
                  <a:pt x="2185" y="496"/>
                  <a:pt x="2177" y="491"/>
                  <a:pt x="2182" y="489"/>
                </a:cubicBezTo>
                <a:cubicBezTo>
                  <a:pt x="2186" y="493"/>
                  <a:pt x="2191" y="494"/>
                  <a:pt x="2199" y="493"/>
                </a:cubicBezTo>
                <a:cubicBezTo>
                  <a:pt x="2197" y="516"/>
                  <a:pt x="2218" y="510"/>
                  <a:pt x="2222" y="525"/>
                </a:cubicBezTo>
                <a:cubicBezTo>
                  <a:pt x="2212" y="530"/>
                  <a:pt x="2214" y="519"/>
                  <a:pt x="2209" y="517"/>
                </a:cubicBezTo>
                <a:cubicBezTo>
                  <a:pt x="2215" y="528"/>
                  <a:pt x="2222" y="560"/>
                  <a:pt x="2236" y="549"/>
                </a:cubicBezTo>
                <a:cubicBezTo>
                  <a:pt x="2232" y="546"/>
                  <a:pt x="2223" y="530"/>
                  <a:pt x="2229" y="529"/>
                </a:cubicBezTo>
                <a:cubicBezTo>
                  <a:pt x="2230" y="534"/>
                  <a:pt x="2233" y="537"/>
                  <a:pt x="2239" y="537"/>
                </a:cubicBezTo>
                <a:close/>
                <a:moveTo>
                  <a:pt x="2202" y="577"/>
                </a:moveTo>
                <a:cubicBezTo>
                  <a:pt x="2212" y="585"/>
                  <a:pt x="2211" y="606"/>
                  <a:pt x="2232" y="601"/>
                </a:cubicBezTo>
                <a:cubicBezTo>
                  <a:pt x="2233" y="591"/>
                  <a:pt x="2227" y="588"/>
                  <a:pt x="2226" y="581"/>
                </a:cubicBezTo>
                <a:cubicBezTo>
                  <a:pt x="2213" y="588"/>
                  <a:pt x="2205" y="569"/>
                  <a:pt x="2202" y="577"/>
                </a:cubicBezTo>
                <a:close/>
                <a:moveTo>
                  <a:pt x="2178" y="1811"/>
                </a:moveTo>
                <a:cubicBezTo>
                  <a:pt x="2189" y="1806"/>
                  <a:pt x="2201" y="1801"/>
                  <a:pt x="2205" y="1787"/>
                </a:cubicBezTo>
                <a:cubicBezTo>
                  <a:pt x="2190" y="1787"/>
                  <a:pt x="2189" y="1805"/>
                  <a:pt x="2178" y="1811"/>
                </a:cubicBezTo>
                <a:close/>
                <a:moveTo>
                  <a:pt x="2175" y="577"/>
                </a:moveTo>
                <a:cubicBezTo>
                  <a:pt x="2182" y="598"/>
                  <a:pt x="2179" y="620"/>
                  <a:pt x="2202" y="629"/>
                </a:cubicBezTo>
                <a:cubicBezTo>
                  <a:pt x="2201" y="602"/>
                  <a:pt x="2189" y="588"/>
                  <a:pt x="2175" y="577"/>
                </a:cubicBezTo>
                <a:close/>
                <a:moveTo>
                  <a:pt x="2178" y="1425"/>
                </a:moveTo>
                <a:cubicBezTo>
                  <a:pt x="2175" y="1421"/>
                  <a:pt x="2159" y="1413"/>
                  <a:pt x="2158" y="1421"/>
                </a:cubicBezTo>
                <a:cubicBezTo>
                  <a:pt x="2163" y="1429"/>
                  <a:pt x="2122" y="1482"/>
                  <a:pt x="2138" y="1445"/>
                </a:cubicBezTo>
                <a:cubicBezTo>
                  <a:pt x="2128" y="1447"/>
                  <a:pt x="2119" y="1451"/>
                  <a:pt x="2118" y="1465"/>
                </a:cubicBezTo>
                <a:cubicBezTo>
                  <a:pt x="2142" y="1466"/>
                  <a:pt x="2110" y="1481"/>
                  <a:pt x="2121" y="1489"/>
                </a:cubicBezTo>
                <a:cubicBezTo>
                  <a:pt x="2152" y="1467"/>
                  <a:pt x="2169" y="1444"/>
                  <a:pt x="2199" y="1429"/>
                </a:cubicBezTo>
                <a:cubicBezTo>
                  <a:pt x="2197" y="1421"/>
                  <a:pt x="2203" y="1403"/>
                  <a:pt x="2195" y="1401"/>
                </a:cubicBezTo>
                <a:cubicBezTo>
                  <a:pt x="2191" y="1418"/>
                  <a:pt x="2188" y="1413"/>
                  <a:pt x="2178" y="1425"/>
                </a:cubicBezTo>
                <a:close/>
                <a:moveTo>
                  <a:pt x="2162" y="1493"/>
                </a:moveTo>
                <a:cubicBezTo>
                  <a:pt x="2171" y="1492"/>
                  <a:pt x="2176" y="1486"/>
                  <a:pt x="2175" y="1473"/>
                </a:cubicBezTo>
                <a:cubicBezTo>
                  <a:pt x="2166" y="1474"/>
                  <a:pt x="2164" y="1483"/>
                  <a:pt x="2162" y="1493"/>
                </a:cubicBezTo>
                <a:close/>
                <a:moveTo>
                  <a:pt x="2128" y="541"/>
                </a:moveTo>
                <a:cubicBezTo>
                  <a:pt x="2120" y="544"/>
                  <a:pt x="2114" y="548"/>
                  <a:pt x="2115" y="561"/>
                </a:cubicBezTo>
                <a:cubicBezTo>
                  <a:pt x="2127" y="570"/>
                  <a:pt x="2146" y="593"/>
                  <a:pt x="2162" y="585"/>
                </a:cubicBezTo>
                <a:cubicBezTo>
                  <a:pt x="2152" y="569"/>
                  <a:pt x="2115" y="571"/>
                  <a:pt x="2128" y="541"/>
                </a:cubicBezTo>
                <a:close/>
                <a:moveTo>
                  <a:pt x="2108" y="1883"/>
                </a:moveTo>
                <a:cubicBezTo>
                  <a:pt x="2112" y="1893"/>
                  <a:pt x="2106" y="1895"/>
                  <a:pt x="2111" y="1899"/>
                </a:cubicBezTo>
                <a:cubicBezTo>
                  <a:pt x="2128" y="1883"/>
                  <a:pt x="2128" y="1869"/>
                  <a:pt x="2141" y="1855"/>
                </a:cubicBezTo>
                <a:cubicBezTo>
                  <a:pt x="2127" y="1860"/>
                  <a:pt x="2120" y="1875"/>
                  <a:pt x="2108" y="1883"/>
                </a:cubicBezTo>
                <a:close/>
                <a:moveTo>
                  <a:pt x="2104" y="477"/>
                </a:moveTo>
                <a:cubicBezTo>
                  <a:pt x="2100" y="441"/>
                  <a:pt x="2085" y="415"/>
                  <a:pt x="2057" y="406"/>
                </a:cubicBezTo>
                <a:cubicBezTo>
                  <a:pt x="2064" y="419"/>
                  <a:pt x="2045" y="422"/>
                  <a:pt x="2044" y="414"/>
                </a:cubicBezTo>
                <a:cubicBezTo>
                  <a:pt x="2046" y="414"/>
                  <a:pt x="2048" y="410"/>
                  <a:pt x="2044" y="410"/>
                </a:cubicBezTo>
                <a:cubicBezTo>
                  <a:pt x="2028" y="458"/>
                  <a:pt x="2089" y="457"/>
                  <a:pt x="2104" y="477"/>
                </a:cubicBezTo>
                <a:close/>
                <a:moveTo>
                  <a:pt x="2118" y="461"/>
                </a:moveTo>
                <a:cubicBezTo>
                  <a:pt x="2122" y="437"/>
                  <a:pt x="2110" y="410"/>
                  <a:pt x="2088" y="406"/>
                </a:cubicBezTo>
                <a:cubicBezTo>
                  <a:pt x="2101" y="420"/>
                  <a:pt x="2095" y="458"/>
                  <a:pt x="2118" y="461"/>
                </a:cubicBezTo>
                <a:close/>
                <a:moveTo>
                  <a:pt x="2067" y="310"/>
                </a:moveTo>
                <a:cubicBezTo>
                  <a:pt x="2077" y="326"/>
                  <a:pt x="2097" y="324"/>
                  <a:pt x="2111" y="334"/>
                </a:cubicBezTo>
                <a:cubicBezTo>
                  <a:pt x="2109" y="322"/>
                  <a:pt x="2123" y="329"/>
                  <a:pt x="2118" y="314"/>
                </a:cubicBezTo>
                <a:cubicBezTo>
                  <a:pt x="2101" y="314"/>
                  <a:pt x="2090" y="307"/>
                  <a:pt x="2081" y="298"/>
                </a:cubicBezTo>
                <a:cubicBezTo>
                  <a:pt x="2086" y="298"/>
                  <a:pt x="2083" y="287"/>
                  <a:pt x="2081" y="294"/>
                </a:cubicBezTo>
                <a:cubicBezTo>
                  <a:pt x="2078" y="301"/>
                  <a:pt x="2068" y="301"/>
                  <a:pt x="2067" y="310"/>
                </a:cubicBezTo>
                <a:close/>
                <a:moveTo>
                  <a:pt x="2091" y="525"/>
                </a:moveTo>
                <a:cubicBezTo>
                  <a:pt x="2101" y="521"/>
                  <a:pt x="2097" y="534"/>
                  <a:pt x="2098" y="541"/>
                </a:cubicBezTo>
                <a:cubicBezTo>
                  <a:pt x="2106" y="541"/>
                  <a:pt x="2111" y="535"/>
                  <a:pt x="2111" y="525"/>
                </a:cubicBezTo>
                <a:cubicBezTo>
                  <a:pt x="2109" y="522"/>
                  <a:pt x="2092" y="516"/>
                  <a:pt x="2091" y="525"/>
                </a:cubicBezTo>
                <a:close/>
                <a:moveTo>
                  <a:pt x="2081" y="1927"/>
                </a:moveTo>
                <a:cubicBezTo>
                  <a:pt x="2083" y="1927"/>
                  <a:pt x="2085" y="1927"/>
                  <a:pt x="2088" y="1927"/>
                </a:cubicBezTo>
                <a:cubicBezTo>
                  <a:pt x="2088" y="1929"/>
                  <a:pt x="2088" y="1931"/>
                  <a:pt x="2091" y="1930"/>
                </a:cubicBezTo>
                <a:cubicBezTo>
                  <a:pt x="2089" y="1914"/>
                  <a:pt x="2105" y="1921"/>
                  <a:pt x="2104" y="1907"/>
                </a:cubicBezTo>
                <a:cubicBezTo>
                  <a:pt x="2096" y="1913"/>
                  <a:pt x="2082" y="1911"/>
                  <a:pt x="2081" y="1927"/>
                </a:cubicBezTo>
                <a:close/>
                <a:moveTo>
                  <a:pt x="2057" y="1759"/>
                </a:moveTo>
                <a:cubicBezTo>
                  <a:pt x="2059" y="1749"/>
                  <a:pt x="2079" y="1740"/>
                  <a:pt x="2071" y="1731"/>
                </a:cubicBezTo>
                <a:cubicBezTo>
                  <a:pt x="2066" y="1738"/>
                  <a:pt x="2045" y="1745"/>
                  <a:pt x="2057" y="1759"/>
                </a:cubicBezTo>
                <a:close/>
                <a:moveTo>
                  <a:pt x="2067" y="513"/>
                </a:moveTo>
                <a:cubicBezTo>
                  <a:pt x="2061" y="512"/>
                  <a:pt x="2061" y="518"/>
                  <a:pt x="2057" y="521"/>
                </a:cubicBezTo>
                <a:cubicBezTo>
                  <a:pt x="2052" y="511"/>
                  <a:pt x="2038" y="510"/>
                  <a:pt x="2047" y="493"/>
                </a:cubicBezTo>
                <a:cubicBezTo>
                  <a:pt x="2038" y="489"/>
                  <a:pt x="2033" y="489"/>
                  <a:pt x="2024" y="493"/>
                </a:cubicBezTo>
                <a:cubicBezTo>
                  <a:pt x="2024" y="488"/>
                  <a:pt x="2029" y="485"/>
                  <a:pt x="2020" y="485"/>
                </a:cubicBezTo>
                <a:cubicBezTo>
                  <a:pt x="2019" y="515"/>
                  <a:pt x="2036" y="523"/>
                  <a:pt x="2040" y="545"/>
                </a:cubicBezTo>
                <a:cubicBezTo>
                  <a:pt x="2052" y="540"/>
                  <a:pt x="2053" y="536"/>
                  <a:pt x="2067" y="541"/>
                </a:cubicBezTo>
                <a:cubicBezTo>
                  <a:pt x="2055" y="523"/>
                  <a:pt x="2073" y="527"/>
                  <a:pt x="2067" y="513"/>
                </a:cubicBezTo>
                <a:close/>
                <a:moveTo>
                  <a:pt x="2027" y="441"/>
                </a:moveTo>
                <a:cubicBezTo>
                  <a:pt x="2035" y="427"/>
                  <a:pt x="2026" y="411"/>
                  <a:pt x="2010" y="406"/>
                </a:cubicBezTo>
                <a:cubicBezTo>
                  <a:pt x="2011" y="425"/>
                  <a:pt x="2022" y="407"/>
                  <a:pt x="2024" y="426"/>
                </a:cubicBezTo>
                <a:cubicBezTo>
                  <a:pt x="2003" y="443"/>
                  <a:pt x="2020" y="475"/>
                  <a:pt x="2040" y="477"/>
                </a:cubicBezTo>
                <a:cubicBezTo>
                  <a:pt x="2045" y="468"/>
                  <a:pt x="2032" y="462"/>
                  <a:pt x="2040" y="461"/>
                </a:cubicBezTo>
                <a:cubicBezTo>
                  <a:pt x="2050" y="470"/>
                  <a:pt x="2055" y="484"/>
                  <a:pt x="2067" y="489"/>
                </a:cubicBezTo>
                <a:cubicBezTo>
                  <a:pt x="2056" y="472"/>
                  <a:pt x="2040" y="444"/>
                  <a:pt x="2027" y="441"/>
                </a:cubicBezTo>
                <a:close/>
                <a:moveTo>
                  <a:pt x="2040" y="306"/>
                </a:moveTo>
                <a:cubicBezTo>
                  <a:pt x="2038" y="322"/>
                  <a:pt x="2057" y="331"/>
                  <a:pt x="2061" y="326"/>
                </a:cubicBezTo>
                <a:cubicBezTo>
                  <a:pt x="2050" y="324"/>
                  <a:pt x="2058" y="300"/>
                  <a:pt x="2040" y="306"/>
                </a:cubicBezTo>
                <a:close/>
                <a:moveTo>
                  <a:pt x="2040" y="334"/>
                </a:moveTo>
                <a:cubicBezTo>
                  <a:pt x="2039" y="346"/>
                  <a:pt x="2043" y="352"/>
                  <a:pt x="2054" y="350"/>
                </a:cubicBezTo>
                <a:cubicBezTo>
                  <a:pt x="2056" y="337"/>
                  <a:pt x="2045" y="339"/>
                  <a:pt x="2040" y="334"/>
                </a:cubicBezTo>
                <a:close/>
                <a:moveTo>
                  <a:pt x="2024" y="266"/>
                </a:moveTo>
                <a:cubicBezTo>
                  <a:pt x="2021" y="265"/>
                  <a:pt x="2020" y="263"/>
                  <a:pt x="2020" y="258"/>
                </a:cubicBezTo>
                <a:cubicBezTo>
                  <a:pt x="1999" y="254"/>
                  <a:pt x="1995" y="257"/>
                  <a:pt x="1980" y="266"/>
                </a:cubicBezTo>
                <a:cubicBezTo>
                  <a:pt x="1989" y="294"/>
                  <a:pt x="2017" y="268"/>
                  <a:pt x="2030" y="298"/>
                </a:cubicBezTo>
                <a:cubicBezTo>
                  <a:pt x="2030" y="283"/>
                  <a:pt x="2009" y="275"/>
                  <a:pt x="2024" y="266"/>
                </a:cubicBezTo>
                <a:close/>
                <a:moveTo>
                  <a:pt x="1970" y="1879"/>
                </a:moveTo>
                <a:cubicBezTo>
                  <a:pt x="1980" y="1860"/>
                  <a:pt x="2020" y="1855"/>
                  <a:pt x="2017" y="1835"/>
                </a:cubicBezTo>
                <a:cubicBezTo>
                  <a:pt x="2007" y="1838"/>
                  <a:pt x="1960" y="1849"/>
                  <a:pt x="1970" y="1879"/>
                </a:cubicBezTo>
                <a:close/>
                <a:moveTo>
                  <a:pt x="2010" y="1807"/>
                </a:moveTo>
                <a:cubicBezTo>
                  <a:pt x="2000" y="1809"/>
                  <a:pt x="1994" y="1814"/>
                  <a:pt x="1990" y="1823"/>
                </a:cubicBezTo>
                <a:cubicBezTo>
                  <a:pt x="2001" y="1823"/>
                  <a:pt x="2008" y="1818"/>
                  <a:pt x="2010" y="1807"/>
                </a:cubicBezTo>
                <a:close/>
                <a:moveTo>
                  <a:pt x="1956" y="310"/>
                </a:moveTo>
                <a:cubicBezTo>
                  <a:pt x="1965" y="305"/>
                  <a:pt x="1974" y="334"/>
                  <a:pt x="1997" y="326"/>
                </a:cubicBezTo>
                <a:cubicBezTo>
                  <a:pt x="1987" y="307"/>
                  <a:pt x="1973" y="293"/>
                  <a:pt x="1960" y="278"/>
                </a:cubicBezTo>
                <a:cubicBezTo>
                  <a:pt x="1957" y="292"/>
                  <a:pt x="1951" y="279"/>
                  <a:pt x="1940" y="282"/>
                </a:cubicBezTo>
                <a:cubicBezTo>
                  <a:pt x="1937" y="300"/>
                  <a:pt x="1957" y="291"/>
                  <a:pt x="1960" y="302"/>
                </a:cubicBezTo>
                <a:cubicBezTo>
                  <a:pt x="1956" y="303"/>
                  <a:pt x="1952" y="309"/>
                  <a:pt x="1956" y="310"/>
                </a:cubicBezTo>
                <a:close/>
                <a:moveTo>
                  <a:pt x="1970" y="2002"/>
                </a:moveTo>
                <a:cubicBezTo>
                  <a:pt x="1972" y="2003"/>
                  <a:pt x="1974" y="2006"/>
                  <a:pt x="1973" y="2010"/>
                </a:cubicBezTo>
                <a:cubicBezTo>
                  <a:pt x="1978" y="2001"/>
                  <a:pt x="1995" y="2007"/>
                  <a:pt x="1997" y="1994"/>
                </a:cubicBezTo>
                <a:cubicBezTo>
                  <a:pt x="1987" y="1999"/>
                  <a:pt x="1974" y="2000"/>
                  <a:pt x="1970" y="2002"/>
                </a:cubicBezTo>
                <a:close/>
                <a:moveTo>
                  <a:pt x="1980" y="1891"/>
                </a:moveTo>
                <a:cubicBezTo>
                  <a:pt x="1960" y="1897"/>
                  <a:pt x="1976" y="1892"/>
                  <a:pt x="1970" y="1883"/>
                </a:cubicBezTo>
                <a:cubicBezTo>
                  <a:pt x="1969" y="1887"/>
                  <a:pt x="1965" y="1887"/>
                  <a:pt x="1960" y="1887"/>
                </a:cubicBezTo>
                <a:cubicBezTo>
                  <a:pt x="1957" y="1915"/>
                  <a:pt x="1918" y="1901"/>
                  <a:pt x="1913" y="1927"/>
                </a:cubicBezTo>
                <a:cubicBezTo>
                  <a:pt x="1932" y="1911"/>
                  <a:pt x="1972" y="1919"/>
                  <a:pt x="1980" y="1891"/>
                </a:cubicBezTo>
                <a:close/>
                <a:moveTo>
                  <a:pt x="1990" y="1895"/>
                </a:moveTo>
                <a:cubicBezTo>
                  <a:pt x="1977" y="1902"/>
                  <a:pt x="1967" y="1912"/>
                  <a:pt x="1956" y="1923"/>
                </a:cubicBezTo>
                <a:cubicBezTo>
                  <a:pt x="1972" y="1918"/>
                  <a:pt x="1982" y="1908"/>
                  <a:pt x="1990" y="1895"/>
                </a:cubicBezTo>
                <a:close/>
                <a:moveTo>
                  <a:pt x="1919" y="2102"/>
                </a:moveTo>
                <a:cubicBezTo>
                  <a:pt x="1925" y="2126"/>
                  <a:pt x="1962" y="2117"/>
                  <a:pt x="1963" y="2094"/>
                </a:cubicBezTo>
                <a:cubicBezTo>
                  <a:pt x="1949" y="2097"/>
                  <a:pt x="1934" y="2099"/>
                  <a:pt x="1919" y="2102"/>
                </a:cubicBezTo>
                <a:close/>
                <a:moveTo>
                  <a:pt x="1903" y="1978"/>
                </a:moveTo>
                <a:cubicBezTo>
                  <a:pt x="1902" y="1993"/>
                  <a:pt x="1919" y="1992"/>
                  <a:pt x="1923" y="1982"/>
                </a:cubicBezTo>
                <a:cubicBezTo>
                  <a:pt x="1919" y="1978"/>
                  <a:pt x="1911" y="1978"/>
                  <a:pt x="1903" y="1978"/>
                </a:cubicBezTo>
                <a:close/>
                <a:moveTo>
                  <a:pt x="1899" y="2114"/>
                </a:moveTo>
                <a:cubicBezTo>
                  <a:pt x="1883" y="2113"/>
                  <a:pt x="1865" y="2131"/>
                  <a:pt x="1852" y="2122"/>
                </a:cubicBezTo>
                <a:cubicBezTo>
                  <a:pt x="1858" y="2123"/>
                  <a:pt x="1861" y="2116"/>
                  <a:pt x="1855" y="2114"/>
                </a:cubicBezTo>
                <a:cubicBezTo>
                  <a:pt x="1834" y="2133"/>
                  <a:pt x="1804" y="2117"/>
                  <a:pt x="1788" y="2141"/>
                </a:cubicBezTo>
                <a:cubicBezTo>
                  <a:pt x="1822" y="2125"/>
                  <a:pt x="1864" y="2145"/>
                  <a:pt x="1899" y="2114"/>
                </a:cubicBezTo>
                <a:close/>
                <a:moveTo>
                  <a:pt x="1818" y="2169"/>
                </a:moveTo>
                <a:cubicBezTo>
                  <a:pt x="1824" y="2182"/>
                  <a:pt x="1827" y="2178"/>
                  <a:pt x="1828" y="2189"/>
                </a:cubicBezTo>
                <a:cubicBezTo>
                  <a:pt x="1864" y="2183"/>
                  <a:pt x="1888" y="2165"/>
                  <a:pt x="1906" y="2138"/>
                </a:cubicBezTo>
                <a:cubicBezTo>
                  <a:pt x="1901" y="2138"/>
                  <a:pt x="1898" y="2136"/>
                  <a:pt x="1896" y="2134"/>
                </a:cubicBezTo>
                <a:cubicBezTo>
                  <a:pt x="1891" y="2136"/>
                  <a:pt x="1895" y="2149"/>
                  <a:pt x="1889" y="2149"/>
                </a:cubicBezTo>
                <a:cubicBezTo>
                  <a:pt x="1871" y="2144"/>
                  <a:pt x="1852" y="2143"/>
                  <a:pt x="1842" y="2138"/>
                </a:cubicBezTo>
                <a:cubicBezTo>
                  <a:pt x="1840" y="2161"/>
                  <a:pt x="1874" y="2150"/>
                  <a:pt x="1876" y="2157"/>
                </a:cubicBezTo>
                <a:cubicBezTo>
                  <a:pt x="1857" y="2171"/>
                  <a:pt x="1839" y="2170"/>
                  <a:pt x="1818" y="2169"/>
                </a:cubicBezTo>
                <a:close/>
                <a:moveTo>
                  <a:pt x="1704" y="215"/>
                </a:moveTo>
                <a:cubicBezTo>
                  <a:pt x="1704" y="209"/>
                  <a:pt x="1708" y="209"/>
                  <a:pt x="1707" y="203"/>
                </a:cubicBezTo>
                <a:cubicBezTo>
                  <a:pt x="1690" y="199"/>
                  <a:pt x="1678" y="188"/>
                  <a:pt x="1680" y="171"/>
                </a:cubicBezTo>
                <a:cubicBezTo>
                  <a:pt x="1668" y="171"/>
                  <a:pt x="1654" y="168"/>
                  <a:pt x="1650" y="179"/>
                </a:cubicBezTo>
                <a:cubicBezTo>
                  <a:pt x="1660" y="187"/>
                  <a:pt x="1680" y="183"/>
                  <a:pt x="1680" y="203"/>
                </a:cubicBezTo>
                <a:cubicBezTo>
                  <a:pt x="1676" y="203"/>
                  <a:pt x="1671" y="202"/>
                  <a:pt x="1670" y="207"/>
                </a:cubicBezTo>
                <a:cubicBezTo>
                  <a:pt x="1674" y="214"/>
                  <a:pt x="1672" y="228"/>
                  <a:pt x="1684" y="234"/>
                </a:cubicBezTo>
                <a:cubicBezTo>
                  <a:pt x="1684" y="230"/>
                  <a:pt x="1683" y="223"/>
                  <a:pt x="1687" y="222"/>
                </a:cubicBezTo>
                <a:cubicBezTo>
                  <a:pt x="1691" y="232"/>
                  <a:pt x="1698" y="239"/>
                  <a:pt x="1711" y="238"/>
                </a:cubicBezTo>
                <a:cubicBezTo>
                  <a:pt x="1711" y="223"/>
                  <a:pt x="1694" y="229"/>
                  <a:pt x="1691" y="218"/>
                </a:cubicBezTo>
                <a:cubicBezTo>
                  <a:pt x="1704" y="217"/>
                  <a:pt x="1687" y="208"/>
                  <a:pt x="1704" y="215"/>
                </a:cubicBezTo>
                <a:close/>
                <a:moveTo>
                  <a:pt x="1593" y="2157"/>
                </a:moveTo>
                <a:cubicBezTo>
                  <a:pt x="1618" y="2157"/>
                  <a:pt x="1659" y="2158"/>
                  <a:pt x="1674" y="2134"/>
                </a:cubicBezTo>
                <a:cubicBezTo>
                  <a:pt x="1654" y="2123"/>
                  <a:pt x="1612" y="2127"/>
                  <a:pt x="1593" y="2157"/>
                </a:cubicBezTo>
                <a:close/>
                <a:moveTo>
                  <a:pt x="1415" y="59"/>
                </a:moveTo>
                <a:cubicBezTo>
                  <a:pt x="1410" y="59"/>
                  <a:pt x="1407" y="61"/>
                  <a:pt x="1405" y="63"/>
                </a:cubicBezTo>
                <a:cubicBezTo>
                  <a:pt x="1405" y="66"/>
                  <a:pt x="1405" y="69"/>
                  <a:pt x="1405" y="71"/>
                </a:cubicBezTo>
                <a:cubicBezTo>
                  <a:pt x="1414" y="72"/>
                  <a:pt x="1419" y="78"/>
                  <a:pt x="1428" y="79"/>
                </a:cubicBezTo>
                <a:cubicBezTo>
                  <a:pt x="1430" y="64"/>
                  <a:pt x="1402" y="75"/>
                  <a:pt x="1415" y="59"/>
                </a:cubicBezTo>
                <a:close/>
                <a:moveTo>
                  <a:pt x="1341" y="2145"/>
                </a:moveTo>
                <a:cubicBezTo>
                  <a:pt x="1346" y="2150"/>
                  <a:pt x="1370" y="2153"/>
                  <a:pt x="1374" y="2145"/>
                </a:cubicBezTo>
                <a:cubicBezTo>
                  <a:pt x="1365" y="2146"/>
                  <a:pt x="1348" y="2134"/>
                  <a:pt x="1341" y="2145"/>
                </a:cubicBezTo>
                <a:close/>
                <a:moveTo>
                  <a:pt x="1287" y="2149"/>
                </a:moveTo>
                <a:cubicBezTo>
                  <a:pt x="1300" y="2152"/>
                  <a:pt x="1324" y="2166"/>
                  <a:pt x="1334" y="2149"/>
                </a:cubicBezTo>
                <a:cubicBezTo>
                  <a:pt x="1315" y="2155"/>
                  <a:pt x="1298" y="2139"/>
                  <a:pt x="1287" y="2149"/>
                </a:cubicBezTo>
                <a:close/>
                <a:moveTo>
                  <a:pt x="1196" y="2118"/>
                </a:moveTo>
                <a:cubicBezTo>
                  <a:pt x="1220" y="2127"/>
                  <a:pt x="1253" y="2144"/>
                  <a:pt x="1280" y="2138"/>
                </a:cubicBezTo>
                <a:cubicBezTo>
                  <a:pt x="1280" y="2132"/>
                  <a:pt x="1284" y="2132"/>
                  <a:pt x="1283" y="2126"/>
                </a:cubicBezTo>
                <a:cubicBezTo>
                  <a:pt x="1249" y="2131"/>
                  <a:pt x="1223" y="2107"/>
                  <a:pt x="1196" y="2118"/>
                </a:cubicBezTo>
                <a:close/>
                <a:moveTo>
                  <a:pt x="1253" y="2161"/>
                </a:moveTo>
                <a:cubicBezTo>
                  <a:pt x="1259" y="2161"/>
                  <a:pt x="1278" y="2174"/>
                  <a:pt x="1277" y="2157"/>
                </a:cubicBezTo>
                <a:cubicBezTo>
                  <a:pt x="1270" y="2160"/>
                  <a:pt x="1255" y="2153"/>
                  <a:pt x="1253" y="2161"/>
                </a:cubicBezTo>
                <a:close/>
                <a:moveTo>
                  <a:pt x="1172" y="163"/>
                </a:moveTo>
                <a:cubicBezTo>
                  <a:pt x="1184" y="155"/>
                  <a:pt x="1183" y="181"/>
                  <a:pt x="1189" y="167"/>
                </a:cubicBezTo>
                <a:cubicBezTo>
                  <a:pt x="1187" y="167"/>
                  <a:pt x="1185" y="166"/>
                  <a:pt x="1186" y="163"/>
                </a:cubicBezTo>
                <a:cubicBezTo>
                  <a:pt x="1188" y="162"/>
                  <a:pt x="1192" y="163"/>
                  <a:pt x="1193" y="159"/>
                </a:cubicBezTo>
                <a:cubicBezTo>
                  <a:pt x="1187" y="152"/>
                  <a:pt x="1175" y="155"/>
                  <a:pt x="1172" y="163"/>
                </a:cubicBezTo>
                <a:close/>
                <a:moveTo>
                  <a:pt x="1166" y="107"/>
                </a:moveTo>
                <a:cubicBezTo>
                  <a:pt x="1171" y="102"/>
                  <a:pt x="1177" y="106"/>
                  <a:pt x="1189" y="107"/>
                </a:cubicBezTo>
                <a:cubicBezTo>
                  <a:pt x="1194" y="92"/>
                  <a:pt x="1150" y="98"/>
                  <a:pt x="1166" y="107"/>
                </a:cubicBezTo>
                <a:close/>
                <a:moveTo>
                  <a:pt x="1007" y="1927"/>
                </a:moveTo>
                <a:cubicBezTo>
                  <a:pt x="1044" y="1955"/>
                  <a:pt x="1085" y="1978"/>
                  <a:pt x="1132" y="1994"/>
                </a:cubicBezTo>
                <a:cubicBezTo>
                  <a:pt x="1127" y="1980"/>
                  <a:pt x="1143" y="1992"/>
                  <a:pt x="1142" y="1982"/>
                </a:cubicBezTo>
                <a:cubicBezTo>
                  <a:pt x="1089" y="1979"/>
                  <a:pt x="1058" y="1929"/>
                  <a:pt x="1007" y="1927"/>
                </a:cubicBezTo>
                <a:close/>
                <a:moveTo>
                  <a:pt x="1058" y="167"/>
                </a:moveTo>
                <a:cubicBezTo>
                  <a:pt x="1057" y="172"/>
                  <a:pt x="1053" y="174"/>
                  <a:pt x="1055" y="183"/>
                </a:cubicBezTo>
                <a:cubicBezTo>
                  <a:pt x="1082" y="167"/>
                  <a:pt x="1110" y="177"/>
                  <a:pt x="1132" y="155"/>
                </a:cubicBezTo>
                <a:cubicBezTo>
                  <a:pt x="1112" y="151"/>
                  <a:pt x="1104" y="156"/>
                  <a:pt x="1088" y="151"/>
                </a:cubicBezTo>
                <a:cubicBezTo>
                  <a:pt x="1084" y="167"/>
                  <a:pt x="1068" y="179"/>
                  <a:pt x="1058" y="167"/>
                </a:cubicBezTo>
                <a:close/>
                <a:moveTo>
                  <a:pt x="1014" y="159"/>
                </a:moveTo>
                <a:cubicBezTo>
                  <a:pt x="1011" y="163"/>
                  <a:pt x="1010" y="169"/>
                  <a:pt x="1011" y="179"/>
                </a:cubicBezTo>
                <a:cubicBezTo>
                  <a:pt x="1024" y="176"/>
                  <a:pt x="1037" y="173"/>
                  <a:pt x="1041" y="159"/>
                </a:cubicBezTo>
                <a:cubicBezTo>
                  <a:pt x="1029" y="160"/>
                  <a:pt x="1025" y="165"/>
                  <a:pt x="1014" y="159"/>
                </a:cubicBezTo>
                <a:close/>
                <a:moveTo>
                  <a:pt x="984" y="222"/>
                </a:moveTo>
                <a:cubicBezTo>
                  <a:pt x="992" y="219"/>
                  <a:pt x="1003" y="219"/>
                  <a:pt x="1004" y="207"/>
                </a:cubicBezTo>
                <a:cubicBezTo>
                  <a:pt x="992" y="205"/>
                  <a:pt x="984" y="210"/>
                  <a:pt x="984" y="222"/>
                </a:cubicBezTo>
                <a:close/>
                <a:moveTo>
                  <a:pt x="900" y="2225"/>
                </a:moveTo>
                <a:cubicBezTo>
                  <a:pt x="928" y="2229"/>
                  <a:pt x="966" y="2263"/>
                  <a:pt x="981" y="2257"/>
                </a:cubicBezTo>
                <a:cubicBezTo>
                  <a:pt x="954" y="2248"/>
                  <a:pt x="933" y="2212"/>
                  <a:pt x="900" y="2225"/>
                </a:cubicBezTo>
                <a:close/>
                <a:moveTo>
                  <a:pt x="927" y="2130"/>
                </a:moveTo>
                <a:cubicBezTo>
                  <a:pt x="943" y="2140"/>
                  <a:pt x="957" y="2153"/>
                  <a:pt x="977" y="2157"/>
                </a:cubicBezTo>
                <a:cubicBezTo>
                  <a:pt x="972" y="2137"/>
                  <a:pt x="939" y="2128"/>
                  <a:pt x="927" y="2130"/>
                </a:cubicBezTo>
                <a:close/>
                <a:moveTo>
                  <a:pt x="944" y="282"/>
                </a:moveTo>
                <a:cubicBezTo>
                  <a:pt x="955" y="283"/>
                  <a:pt x="964" y="280"/>
                  <a:pt x="967" y="270"/>
                </a:cubicBezTo>
                <a:cubicBezTo>
                  <a:pt x="958" y="273"/>
                  <a:pt x="948" y="274"/>
                  <a:pt x="944" y="282"/>
                </a:cubicBezTo>
                <a:close/>
                <a:moveTo>
                  <a:pt x="923" y="246"/>
                </a:moveTo>
                <a:cubicBezTo>
                  <a:pt x="926" y="257"/>
                  <a:pt x="917" y="254"/>
                  <a:pt x="917" y="262"/>
                </a:cubicBezTo>
                <a:cubicBezTo>
                  <a:pt x="940" y="272"/>
                  <a:pt x="938" y="236"/>
                  <a:pt x="954" y="250"/>
                </a:cubicBezTo>
                <a:cubicBezTo>
                  <a:pt x="949" y="222"/>
                  <a:pt x="934" y="259"/>
                  <a:pt x="923" y="246"/>
                </a:cubicBezTo>
                <a:close/>
                <a:moveTo>
                  <a:pt x="728" y="493"/>
                </a:moveTo>
                <a:cubicBezTo>
                  <a:pt x="722" y="488"/>
                  <a:pt x="718" y="471"/>
                  <a:pt x="735" y="477"/>
                </a:cubicBezTo>
                <a:cubicBezTo>
                  <a:pt x="737" y="465"/>
                  <a:pt x="723" y="472"/>
                  <a:pt x="728" y="457"/>
                </a:cubicBezTo>
                <a:cubicBezTo>
                  <a:pt x="739" y="470"/>
                  <a:pt x="758" y="460"/>
                  <a:pt x="752" y="445"/>
                </a:cubicBezTo>
                <a:cubicBezTo>
                  <a:pt x="740" y="442"/>
                  <a:pt x="747" y="462"/>
                  <a:pt x="735" y="457"/>
                </a:cubicBezTo>
                <a:cubicBezTo>
                  <a:pt x="737" y="437"/>
                  <a:pt x="717" y="467"/>
                  <a:pt x="715" y="453"/>
                </a:cubicBezTo>
                <a:cubicBezTo>
                  <a:pt x="730" y="432"/>
                  <a:pt x="757" y="446"/>
                  <a:pt x="769" y="426"/>
                </a:cubicBezTo>
                <a:cubicBezTo>
                  <a:pt x="764" y="421"/>
                  <a:pt x="753" y="422"/>
                  <a:pt x="755" y="410"/>
                </a:cubicBezTo>
                <a:cubicBezTo>
                  <a:pt x="759" y="409"/>
                  <a:pt x="765" y="410"/>
                  <a:pt x="765" y="406"/>
                </a:cubicBezTo>
                <a:cubicBezTo>
                  <a:pt x="757" y="405"/>
                  <a:pt x="757" y="395"/>
                  <a:pt x="762" y="390"/>
                </a:cubicBezTo>
                <a:cubicBezTo>
                  <a:pt x="739" y="401"/>
                  <a:pt x="705" y="437"/>
                  <a:pt x="715" y="461"/>
                </a:cubicBezTo>
                <a:cubicBezTo>
                  <a:pt x="713" y="474"/>
                  <a:pt x="686" y="477"/>
                  <a:pt x="698" y="493"/>
                </a:cubicBezTo>
                <a:cubicBezTo>
                  <a:pt x="707" y="487"/>
                  <a:pt x="716" y="490"/>
                  <a:pt x="728" y="493"/>
                </a:cubicBezTo>
                <a:close/>
                <a:moveTo>
                  <a:pt x="624" y="593"/>
                </a:moveTo>
                <a:cubicBezTo>
                  <a:pt x="651" y="566"/>
                  <a:pt x="707" y="581"/>
                  <a:pt x="725" y="529"/>
                </a:cubicBezTo>
                <a:cubicBezTo>
                  <a:pt x="700" y="520"/>
                  <a:pt x="655" y="540"/>
                  <a:pt x="651" y="565"/>
                </a:cubicBezTo>
                <a:cubicBezTo>
                  <a:pt x="651" y="562"/>
                  <a:pt x="662" y="553"/>
                  <a:pt x="661" y="561"/>
                </a:cubicBezTo>
                <a:cubicBezTo>
                  <a:pt x="655" y="577"/>
                  <a:pt x="621" y="580"/>
                  <a:pt x="624" y="593"/>
                </a:cubicBezTo>
                <a:close/>
                <a:moveTo>
                  <a:pt x="678" y="378"/>
                </a:moveTo>
                <a:cubicBezTo>
                  <a:pt x="688" y="373"/>
                  <a:pt x="686" y="384"/>
                  <a:pt x="691" y="386"/>
                </a:cubicBezTo>
                <a:cubicBezTo>
                  <a:pt x="691" y="379"/>
                  <a:pt x="700" y="383"/>
                  <a:pt x="698" y="374"/>
                </a:cubicBezTo>
                <a:cubicBezTo>
                  <a:pt x="692" y="376"/>
                  <a:pt x="678" y="369"/>
                  <a:pt x="678" y="378"/>
                </a:cubicBezTo>
                <a:close/>
                <a:moveTo>
                  <a:pt x="624" y="577"/>
                </a:moveTo>
                <a:cubicBezTo>
                  <a:pt x="624" y="572"/>
                  <a:pt x="624" y="566"/>
                  <a:pt x="624" y="561"/>
                </a:cubicBezTo>
                <a:cubicBezTo>
                  <a:pt x="611" y="574"/>
                  <a:pt x="611" y="556"/>
                  <a:pt x="600" y="565"/>
                </a:cubicBezTo>
                <a:cubicBezTo>
                  <a:pt x="613" y="562"/>
                  <a:pt x="605" y="581"/>
                  <a:pt x="597" y="577"/>
                </a:cubicBezTo>
                <a:cubicBezTo>
                  <a:pt x="597" y="573"/>
                  <a:pt x="597" y="569"/>
                  <a:pt x="597" y="565"/>
                </a:cubicBezTo>
                <a:cubicBezTo>
                  <a:pt x="585" y="566"/>
                  <a:pt x="580" y="577"/>
                  <a:pt x="577" y="589"/>
                </a:cubicBezTo>
                <a:cubicBezTo>
                  <a:pt x="590" y="575"/>
                  <a:pt x="601" y="584"/>
                  <a:pt x="617" y="577"/>
                </a:cubicBezTo>
                <a:cubicBezTo>
                  <a:pt x="615" y="577"/>
                  <a:pt x="613" y="574"/>
                  <a:pt x="617" y="573"/>
                </a:cubicBezTo>
                <a:cubicBezTo>
                  <a:pt x="618" y="576"/>
                  <a:pt x="620" y="577"/>
                  <a:pt x="624" y="577"/>
                </a:cubicBezTo>
                <a:close/>
                <a:moveTo>
                  <a:pt x="597" y="541"/>
                </a:moveTo>
                <a:cubicBezTo>
                  <a:pt x="601" y="549"/>
                  <a:pt x="623" y="532"/>
                  <a:pt x="614" y="525"/>
                </a:cubicBezTo>
                <a:cubicBezTo>
                  <a:pt x="614" y="537"/>
                  <a:pt x="597" y="529"/>
                  <a:pt x="597" y="541"/>
                </a:cubicBezTo>
                <a:close/>
                <a:moveTo>
                  <a:pt x="617" y="1763"/>
                </a:moveTo>
                <a:cubicBezTo>
                  <a:pt x="611" y="1764"/>
                  <a:pt x="610" y="1759"/>
                  <a:pt x="604" y="1759"/>
                </a:cubicBezTo>
                <a:cubicBezTo>
                  <a:pt x="603" y="1771"/>
                  <a:pt x="613" y="1790"/>
                  <a:pt x="617" y="1783"/>
                </a:cubicBezTo>
                <a:cubicBezTo>
                  <a:pt x="607" y="1780"/>
                  <a:pt x="619" y="1770"/>
                  <a:pt x="617" y="1763"/>
                </a:cubicBezTo>
                <a:close/>
                <a:moveTo>
                  <a:pt x="590" y="609"/>
                </a:moveTo>
                <a:cubicBezTo>
                  <a:pt x="605" y="612"/>
                  <a:pt x="604" y="595"/>
                  <a:pt x="610" y="589"/>
                </a:cubicBezTo>
                <a:cubicBezTo>
                  <a:pt x="603" y="594"/>
                  <a:pt x="589" y="592"/>
                  <a:pt x="590" y="609"/>
                </a:cubicBezTo>
                <a:close/>
                <a:moveTo>
                  <a:pt x="570" y="553"/>
                </a:moveTo>
                <a:cubicBezTo>
                  <a:pt x="582" y="554"/>
                  <a:pt x="590" y="550"/>
                  <a:pt x="594" y="541"/>
                </a:cubicBezTo>
                <a:cubicBezTo>
                  <a:pt x="585" y="544"/>
                  <a:pt x="570" y="540"/>
                  <a:pt x="570" y="553"/>
                </a:cubicBezTo>
                <a:close/>
                <a:moveTo>
                  <a:pt x="560" y="1696"/>
                </a:moveTo>
                <a:cubicBezTo>
                  <a:pt x="563" y="1717"/>
                  <a:pt x="579" y="1744"/>
                  <a:pt x="590" y="1743"/>
                </a:cubicBezTo>
                <a:cubicBezTo>
                  <a:pt x="576" y="1732"/>
                  <a:pt x="573" y="1708"/>
                  <a:pt x="560" y="1696"/>
                </a:cubicBezTo>
                <a:close/>
                <a:moveTo>
                  <a:pt x="550" y="1166"/>
                </a:moveTo>
                <a:cubicBezTo>
                  <a:pt x="548" y="1171"/>
                  <a:pt x="543" y="1173"/>
                  <a:pt x="536" y="1174"/>
                </a:cubicBezTo>
                <a:cubicBezTo>
                  <a:pt x="537" y="1169"/>
                  <a:pt x="541" y="1168"/>
                  <a:pt x="540" y="1162"/>
                </a:cubicBezTo>
                <a:cubicBezTo>
                  <a:pt x="513" y="1171"/>
                  <a:pt x="528" y="1204"/>
                  <a:pt x="536" y="1222"/>
                </a:cubicBezTo>
                <a:cubicBezTo>
                  <a:pt x="546" y="1209"/>
                  <a:pt x="554" y="1195"/>
                  <a:pt x="560" y="1178"/>
                </a:cubicBezTo>
                <a:cubicBezTo>
                  <a:pt x="546" y="1180"/>
                  <a:pt x="563" y="1167"/>
                  <a:pt x="550" y="1166"/>
                </a:cubicBezTo>
                <a:close/>
                <a:moveTo>
                  <a:pt x="536" y="1704"/>
                </a:moveTo>
                <a:cubicBezTo>
                  <a:pt x="546" y="1710"/>
                  <a:pt x="549" y="1744"/>
                  <a:pt x="560" y="1735"/>
                </a:cubicBezTo>
                <a:cubicBezTo>
                  <a:pt x="551" y="1730"/>
                  <a:pt x="554" y="1710"/>
                  <a:pt x="550" y="1700"/>
                </a:cubicBezTo>
                <a:cubicBezTo>
                  <a:pt x="541" y="1705"/>
                  <a:pt x="539" y="1698"/>
                  <a:pt x="536" y="1704"/>
                </a:cubicBezTo>
                <a:close/>
                <a:moveTo>
                  <a:pt x="543" y="1668"/>
                </a:moveTo>
                <a:cubicBezTo>
                  <a:pt x="540" y="1674"/>
                  <a:pt x="542" y="1699"/>
                  <a:pt x="557" y="1696"/>
                </a:cubicBezTo>
                <a:cubicBezTo>
                  <a:pt x="557" y="1681"/>
                  <a:pt x="551" y="1673"/>
                  <a:pt x="543" y="1668"/>
                </a:cubicBezTo>
                <a:close/>
                <a:moveTo>
                  <a:pt x="520" y="1664"/>
                </a:moveTo>
                <a:cubicBezTo>
                  <a:pt x="519" y="1677"/>
                  <a:pt x="529" y="1700"/>
                  <a:pt x="536" y="1692"/>
                </a:cubicBezTo>
                <a:cubicBezTo>
                  <a:pt x="528" y="1685"/>
                  <a:pt x="527" y="1671"/>
                  <a:pt x="520" y="1664"/>
                </a:cubicBezTo>
                <a:close/>
                <a:moveTo>
                  <a:pt x="526" y="1114"/>
                </a:moveTo>
                <a:cubicBezTo>
                  <a:pt x="514" y="1110"/>
                  <a:pt x="517" y="1124"/>
                  <a:pt x="506" y="1122"/>
                </a:cubicBezTo>
                <a:cubicBezTo>
                  <a:pt x="506" y="1117"/>
                  <a:pt x="520" y="1110"/>
                  <a:pt x="509" y="1106"/>
                </a:cubicBezTo>
                <a:cubicBezTo>
                  <a:pt x="509" y="1111"/>
                  <a:pt x="505" y="1109"/>
                  <a:pt x="506" y="1102"/>
                </a:cubicBezTo>
                <a:cubicBezTo>
                  <a:pt x="501" y="1102"/>
                  <a:pt x="499" y="1104"/>
                  <a:pt x="496" y="1106"/>
                </a:cubicBezTo>
                <a:cubicBezTo>
                  <a:pt x="500" y="1101"/>
                  <a:pt x="498" y="1094"/>
                  <a:pt x="493" y="1090"/>
                </a:cubicBezTo>
                <a:cubicBezTo>
                  <a:pt x="482" y="1132"/>
                  <a:pt x="510" y="1152"/>
                  <a:pt x="499" y="1182"/>
                </a:cubicBezTo>
                <a:cubicBezTo>
                  <a:pt x="514" y="1179"/>
                  <a:pt x="502" y="1160"/>
                  <a:pt x="523" y="1158"/>
                </a:cubicBezTo>
                <a:cubicBezTo>
                  <a:pt x="517" y="1156"/>
                  <a:pt x="524" y="1153"/>
                  <a:pt x="523" y="1146"/>
                </a:cubicBezTo>
                <a:cubicBezTo>
                  <a:pt x="515" y="1141"/>
                  <a:pt x="507" y="1155"/>
                  <a:pt x="506" y="1146"/>
                </a:cubicBezTo>
                <a:cubicBezTo>
                  <a:pt x="510" y="1133"/>
                  <a:pt x="520" y="1125"/>
                  <a:pt x="526" y="1114"/>
                </a:cubicBezTo>
                <a:close/>
                <a:moveTo>
                  <a:pt x="496" y="1831"/>
                </a:moveTo>
                <a:cubicBezTo>
                  <a:pt x="503" y="1834"/>
                  <a:pt x="509" y="1857"/>
                  <a:pt x="516" y="1847"/>
                </a:cubicBezTo>
                <a:cubicBezTo>
                  <a:pt x="507" y="1847"/>
                  <a:pt x="505" y="1818"/>
                  <a:pt x="496" y="1831"/>
                </a:cubicBezTo>
                <a:close/>
                <a:moveTo>
                  <a:pt x="499" y="1047"/>
                </a:moveTo>
                <a:cubicBezTo>
                  <a:pt x="491" y="1058"/>
                  <a:pt x="493" y="1077"/>
                  <a:pt x="496" y="1086"/>
                </a:cubicBezTo>
                <a:cubicBezTo>
                  <a:pt x="498" y="1081"/>
                  <a:pt x="501" y="1076"/>
                  <a:pt x="503" y="1071"/>
                </a:cubicBezTo>
                <a:cubicBezTo>
                  <a:pt x="485" y="1073"/>
                  <a:pt x="513" y="1052"/>
                  <a:pt x="499" y="1047"/>
                </a:cubicBezTo>
                <a:close/>
                <a:moveTo>
                  <a:pt x="466" y="1719"/>
                </a:moveTo>
                <a:cubicBezTo>
                  <a:pt x="472" y="1732"/>
                  <a:pt x="479" y="1744"/>
                  <a:pt x="489" y="1751"/>
                </a:cubicBezTo>
                <a:cubicBezTo>
                  <a:pt x="488" y="1735"/>
                  <a:pt x="479" y="1708"/>
                  <a:pt x="466" y="1719"/>
                </a:cubicBezTo>
                <a:close/>
                <a:moveTo>
                  <a:pt x="469" y="1055"/>
                </a:moveTo>
                <a:cubicBezTo>
                  <a:pt x="464" y="1054"/>
                  <a:pt x="462" y="1056"/>
                  <a:pt x="459" y="1059"/>
                </a:cubicBezTo>
                <a:cubicBezTo>
                  <a:pt x="466" y="1078"/>
                  <a:pt x="463" y="1085"/>
                  <a:pt x="459" y="1106"/>
                </a:cubicBezTo>
                <a:cubicBezTo>
                  <a:pt x="481" y="1106"/>
                  <a:pt x="471" y="1072"/>
                  <a:pt x="469" y="1055"/>
                </a:cubicBezTo>
                <a:close/>
                <a:moveTo>
                  <a:pt x="452" y="1680"/>
                </a:moveTo>
                <a:cubicBezTo>
                  <a:pt x="454" y="1690"/>
                  <a:pt x="459" y="1698"/>
                  <a:pt x="466" y="1704"/>
                </a:cubicBezTo>
                <a:cubicBezTo>
                  <a:pt x="465" y="1691"/>
                  <a:pt x="461" y="1682"/>
                  <a:pt x="452" y="1680"/>
                </a:cubicBezTo>
                <a:close/>
                <a:moveTo>
                  <a:pt x="405" y="1405"/>
                </a:moveTo>
                <a:cubicBezTo>
                  <a:pt x="399" y="1427"/>
                  <a:pt x="412" y="1427"/>
                  <a:pt x="425" y="1433"/>
                </a:cubicBezTo>
                <a:cubicBezTo>
                  <a:pt x="429" y="1423"/>
                  <a:pt x="431" y="1410"/>
                  <a:pt x="439" y="1405"/>
                </a:cubicBezTo>
                <a:cubicBezTo>
                  <a:pt x="431" y="1397"/>
                  <a:pt x="413" y="1401"/>
                  <a:pt x="405" y="1405"/>
                </a:cubicBezTo>
                <a:close/>
                <a:moveTo>
                  <a:pt x="378" y="979"/>
                </a:moveTo>
                <a:cubicBezTo>
                  <a:pt x="384" y="979"/>
                  <a:pt x="380" y="990"/>
                  <a:pt x="385" y="991"/>
                </a:cubicBezTo>
                <a:cubicBezTo>
                  <a:pt x="392" y="982"/>
                  <a:pt x="402" y="976"/>
                  <a:pt x="402" y="959"/>
                </a:cubicBezTo>
                <a:cubicBezTo>
                  <a:pt x="387" y="966"/>
                  <a:pt x="388" y="967"/>
                  <a:pt x="378" y="979"/>
                </a:cubicBezTo>
                <a:close/>
                <a:moveTo>
                  <a:pt x="186" y="983"/>
                </a:moveTo>
                <a:cubicBezTo>
                  <a:pt x="191" y="966"/>
                  <a:pt x="204" y="937"/>
                  <a:pt x="193" y="915"/>
                </a:cubicBezTo>
                <a:cubicBezTo>
                  <a:pt x="190" y="935"/>
                  <a:pt x="176" y="961"/>
                  <a:pt x="186" y="983"/>
                </a:cubicBezTo>
                <a:close/>
                <a:moveTo>
                  <a:pt x="136" y="903"/>
                </a:moveTo>
                <a:cubicBezTo>
                  <a:pt x="148" y="906"/>
                  <a:pt x="146" y="892"/>
                  <a:pt x="146" y="879"/>
                </a:cubicBezTo>
                <a:cubicBezTo>
                  <a:pt x="136" y="879"/>
                  <a:pt x="136" y="891"/>
                  <a:pt x="136" y="903"/>
                </a:cubicBezTo>
                <a:close/>
                <a:moveTo>
                  <a:pt x="96" y="967"/>
                </a:moveTo>
                <a:cubicBezTo>
                  <a:pt x="96" y="999"/>
                  <a:pt x="89" y="1031"/>
                  <a:pt x="102" y="1055"/>
                </a:cubicBezTo>
                <a:cubicBezTo>
                  <a:pt x="116" y="1036"/>
                  <a:pt x="116" y="1016"/>
                  <a:pt x="116" y="987"/>
                </a:cubicBezTo>
                <a:cubicBezTo>
                  <a:pt x="104" y="989"/>
                  <a:pt x="103" y="979"/>
                  <a:pt x="96" y="967"/>
                </a:cubicBezTo>
                <a:close/>
                <a:moveTo>
                  <a:pt x="62" y="887"/>
                </a:moveTo>
                <a:cubicBezTo>
                  <a:pt x="65" y="920"/>
                  <a:pt x="55" y="926"/>
                  <a:pt x="48" y="939"/>
                </a:cubicBezTo>
                <a:cubicBezTo>
                  <a:pt x="51" y="945"/>
                  <a:pt x="57" y="948"/>
                  <a:pt x="65" y="947"/>
                </a:cubicBezTo>
                <a:cubicBezTo>
                  <a:pt x="67" y="929"/>
                  <a:pt x="79" y="894"/>
                  <a:pt x="62" y="887"/>
                </a:cubicBezTo>
                <a:close/>
                <a:moveTo>
                  <a:pt x="59" y="1011"/>
                </a:moveTo>
                <a:cubicBezTo>
                  <a:pt x="52" y="1022"/>
                  <a:pt x="56" y="1049"/>
                  <a:pt x="65" y="1055"/>
                </a:cubicBezTo>
                <a:cubicBezTo>
                  <a:pt x="75" y="1043"/>
                  <a:pt x="74" y="1015"/>
                  <a:pt x="59" y="10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26" name="Picture 2" descr="http://www.e3ol.com/biography/pic/id/48/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970" y="2454094"/>
            <a:ext cx="1636060" cy="163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2220713" y="4919602"/>
            <a:ext cx="241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u="sng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刘备</a:t>
            </a:r>
            <a:endParaRPr lang="zh-CN" altLang="en-US" sz="4000" b="1" u="sng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6584" y="8922757"/>
            <a:ext cx="58048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	</a:t>
            </a:r>
            <a:r>
              <a:rPr lang="zh-CN" altLang="en-US" sz="2800" u="sng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刘备</a:t>
            </a:r>
            <a:r>
              <a:rPr lang="zh-CN" altLang="en-US" sz="28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，蜀汉的开国皇帝，汉景帝之子中山靖王刘胜的后代</a:t>
            </a:r>
            <a:r>
              <a:rPr lang="zh-CN" altLang="en-US" sz="2800" u="sng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。</a:t>
            </a:r>
            <a:endParaRPr lang="zh-CN" altLang="en-US" sz="2800" b="0" u="sng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51291" y="7240249"/>
            <a:ext cx="33554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生卒：</a:t>
            </a:r>
            <a:r>
              <a:rPr lang="en-US" altLang="zh-CN" sz="2800" u="sng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161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年</a:t>
            </a:r>
            <a:r>
              <a:rPr lang="en-US" altLang="zh-CN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-</a:t>
            </a:r>
            <a:r>
              <a:rPr lang="en-US" altLang="zh-CN" sz="2800" u="sng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223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年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4550" y="6600070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籍贯：</a:t>
            </a:r>
            <a:r>
              <a:rPr lang="zh-CN" altLang="en-US" sz="2800" u="sng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幽州涿郡涿（河北保定市涿州）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84542" y="5959891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所属势力：</a:t>
            </a:r>
            <a:r>
              <a:rPr lang="zh-CN" altLang="en-US" sz="2800" u="sng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蜀汉</a:t>
            </a:r>
            <a:endParaRPr lang="zh-CN" altLang="en-US" sz="2800" u="sng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4542" y="8214871"/>
            <a:ext cx="6288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历史记载</a:t>
            </a:r>
            <a:endParaRPr lang="zh-CN" altLang="en-US" sz="28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52486" y="595989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性别：</a:t>
            </a:r>
            <a:r>
              <a:rPr lang="zh-CN" altLang="en-US" sz="2800" u="sng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男</a:t>
            </a:r>
          </a:p>
        </p:txBody>
      </p:sp>
      <p:sp>
        <p:nvSpPr>
          <p:cNvPr id="14" name="Freeform 179"/>
          <p:cNvSpPr>
            <a:spLocks noEditPoints="1"/>
          </p:cNvSpPr>
          <p:nvPr/>
        </p:nvSpPr>
        <p:spPr bwMode="auto">
          <a:xfrm>
            <a:off x="1187895" y="10776858"/>
            <a:ext cx="4482193" cy="1260248"/>
          </a:xfrm>
          <a:custGeom>
            <a:avLst/>
            <a:gdLst>
              <a:gd name="T0" fmla="*/ 4009 w 4496"/>
              <a:gd name="T1" fmla="*/ 541 h 854"/>
              <a:gd name="T2" fmla="*/ 3886 w 4496"/>
              <a:gd name="T3" fmla="*/ 589 h 854"/>
              <a:gd name="T4" fmla="*/ 4336 w 4496"/>
              <a:gd name="T5" fmla="*/ 592 h 854"/>
              <a:gd name="T6" fmla="*/ 4336 w 4496"/>
              <a:gd name="T7" fmla="*/ 623 h 854"/>
              <a:gd name="T8" fmla="*/ 4057 w 4496"/>
              <a:gd name="T9" fmla="*/ 712 h 854"/>
              <a:gd name="T10" fmla="*/ 3297 w 4496"/>
              <a:gd name="T11" fmla="*/ 844 h 854"/>
              <a:gd name="T12" fmla="*/ 2670 w 4496"/>
              <a:gd name="T13" fmla="*/ 831 h 854"/>
              <a:gd name="T14" fmla="*/ 2027 w 4496"/>
              <a:gd name="T15" fmla="*/ 834 h 854"/>
              <a:gd name="T16" fmla="*/ 1713 w 4496"/>
              <a:gd name="T17" fmla="*/ 810 h 854"/>
              <a:gd name="T18" fmla="*/ 971 w 4496"/>
              <a:gd name="T19" fmla="*/ 708 h 854"/>
              <a:gd name="T20" fmla="*/ 811 w 4496"/>
              <a:gd name="T21" fmla="*/ 647 h 854"/>
              <a:gd name="T22" fmla="*/ 681 w 4496"/>
              <a:gd name="T23" fmla="*/ 599 h 854"/>
              <a:gd name="T24" fmla="*/ 528 w 4496"/>
              <a:gd name="T25" fmla="*/ 599 h 854"/>
              <a:gd name="T26" fmla="*/ 620 w 4496"/>
              <a:gd name="T27" fmla="*/ 552 h 854"/>
              <a:gd name="T28" fmla="*/ 388 w 4496"/>
              <a:gd name="T29" fmla="*/ 518 h 854"/>
              <a:gd name="T30" fmla="*/ 123 w 4496"/>
              <a:gd name="T31" fmla="*/ 480 h 854"/>
              <a:gd name="T32" fmla="*/ 157 w 4496"/>
              <a:gd name="T33" fmla="*/ 388 h 854"/>
              <a:gd name="T34" fmla="*/ 208 w 4496"/>
              <a:gd name="T35" fmla="*/ 303 h 854"/>
              <a:gd name="T36" fmla="*/ 44 w 4496"/>
              <a:gd name="T37" fmla="*/ 221 h 854"/>
              <a:gd name="T38" fmla="*/ 947 w 4496"/>
              <a:gd name="T39" fmla="*/ 214 h 854"/>
              <a:gd name="T40" fmla="*/ 1243 w 4496"/>
              <a:gd name="T41" fmla="*/ 211 h 854"/>
              <a:gd name="T42" fmla="*/ 1645 w 4496"/>
              <a:gd name="T43" fmla="*/ 167 h 854"/>
              <a:gd name="T44" fmla="*/ 2142 w 4496"/>
              <a:gd name="T45" fmla="*/ 153 h 854"/>
              <a:gd name="T46" fmla="*/ 1798 w 4496"/>
              <a:gd name="T47" fmla="*/ 88 h 854"/>
              <a:gd name="T48" fmla="*/ 1785 w 4496"/>
              <a:gd name="T49" fmla="*/ 133 h 854"/>
              <a:gd name="T50" fmla="*/ 1369 w 4496"/>
              <a:gd name="T51" fmla="*/ 184 h 854"/>
              <a:gd name="T52" fmla="*/ 882 w 4496"/>
              <a:gd name="T53" fmla="*/ 184 h 854"/>
              <a:gd name="T54" fmla="*/ 984 w 4496"/>
              <a:gd name="T55" fmla="*/ 143 h 854"/>
              <a:gd name="T56" fmla="*/ 681 w 4496"/>
              <a:gd name="T57" fmla="*/ 61 h 854"/>
              <a:gd name="T58" fmla="*/ 1240 w 4496"/>
              <a:gd name="T59" fmla="*/ 82 h 854"/>
              <a:gd name="T60" fmla="*/ 1560 w 4496"/>
              <a:gd name="T61" fmla="*/ 24 h 854"/>
              <a:gd name="T62" fmla="*/ 1648 w 4496"/>
              <a:gd name="T63" fmla="*/ 68 h 854"/>
              <a:gd name="T64" fmla="*/ 2207 w 4496"/>
              <a:gd name="T65" fmla="*/ 61 h 854"/>
              <a:gd name="T66" fmla="*/ 2790 w 4496"/>
              <a:gd name="T67" fmla="*/ 88 h 854"/>
              <a:gd name="T68" fmla="*/ 2640 w 4496"/>
              <a:gd name="T69" fmla="*/ 54 h 854"/>
              <a:gd name="T70" fmla="*/ 2643 w 4496"/>
              <a:gd name="T71" fmla="*/ 13 h 854"/>
              <a:gd name="T72" fmla="*/ 2837 w 4496"/>
              <a:gd name="T73" fmla="*/ 34 h 854"/>
              <a:gd name="T74" fmla="*/ 2943 w 4496"/>
              <a:gd name="T75" fmla="*/ 51 h 854"/>
              <a:gd name="T76" fmla="*/ 2970 w 4496"/>
              <a:gd name="T77" fmla="*/ 64 h 854"/>
              <a:gd name="T78" fmla="*/ 3290 w 4496"/>
              <a:gd name="T79" fmla="*/ 85 h 854"/>
              <a:gd name="T80" fmla="*/ 3771 w 4496"/>
              <a:gd name="T81" fmla="*/ 150 h 854"/>
              <a:gd name="T82" fmla="*/ 3481 w 4496"/>
              <a:gd name="T83" fmla="*/ 187 h 854"/>
              <a:gd name="T84" fmla="*/ 3559 w 4496"/>
              <a:gd name="T85" fmla="*/ 279 h 854"/>
              <a:gd name="T86" fmla="*/ 3944 w 4496"/>
              <a:gd name="T87" fmla="*/ 330 h 854"/>
              <a:gd name="T88" fmla="*/ 4074 w 4496"/>
              <a:gd name="T89" fmla="*/ 443 h 854"/>
              <a:gd name="T90" fmla="*/ 4166 w 4496"/>
              <a:gd name="T91" fmla="*/ 511 h 854"/>
              <a:gd name="T92" fmla="*/ 3505 w 4496"/>
              <a:gd name="T93" fmla="*/ 170 h 854"/>
              <a:gd name="T94" fmla="*/ 4087 w 4496"/>
              <a:gd name="T95" fmla="*/ 684 h 854"/>
              <a:gd name="T96" fmla="*/ 3440 w 4496"/>
              <a:gd name="T97" fmla="*/ 116 h 854"/>
              <a:gd name="T98" fmla="*/ 3273 w 4496"/>
              <a:gd name="T99" fmla="*/ 116 h 854"/>
              <a:gd name="T100" fmla="*/ 2793 w 4496"/>
              <a:gd name="T101" fmla="*/ 153 h 854"/>
              <a:gd name="T102" fmla="*/ 2575 w 4496"/>
              <a:gd name="T103" fmla="*/ 92 h 854"/>
              <a:gd name="T104" fmla="*/ 2401 w 4496"/>
              <a:gd name="T105" fmla="*/ 95 h 854"/>
              <a:gd name="T106" fmla="*/ 2217 w 4496"/>
              <a:gd name="T107" fmla="*/ 105 h 854"/>
              <a:gd name="T108" fmla="*/ 1597 w 4496"/>
              <a:gd name="T109" fmla="*/ 68 h 854"/>
              <a:gd name="T110" fmla="*/ 1557 w 4496"/>
              <a:gd name="T111" fmla="*/ 119 h 854"/>
              <a:gd name="T112" fmla="*/ 1056 w 4496"/>
              <a:gd name="T113" fmla="*/ 146 h 854"/>
              <a:gd name="T114" fmla="*/ 807 w 4496"/>
              <a:gd name="T115" fmla="*/ 242 h 8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496" h="854">
                <a:moveTo>
                  <a:pt x="4060" y="538"/>
                </a:moveTo>
                <a:cubicBezTo>
                  <a:pt x="4076" y="554"/>
                  <a:pt x="4051" y="552"/>
                  <a:pt x="4033" y="552"/>
                </a:cubicBezTo>
                <a:cubicBezTo>
                  <a:pt x="4034" y="543"/>
                  <a:pt x="4043" y="537"/>
                  <a:pt x="4050" y="545"/>
                </a:cubicBezTo>
                <a:cubicBezTo>
                  <a:pt x="4053" y="533"/>
                  <a:pt x="4039" y="539"/>
                  <a:pt x="4033" y="538"/>
                </a:cubicBezTo>
                <a:cubicBezTo>
                  <a:pt x="4026" y="544"/>
                  <a:pt x="4028" y="558"/>
                  <a:pt x="4012" y="555"/>
                </a:cubicBezTo>
                <a:cubicBezTo>
                  <a:pt x="4014" y="548"/>
                  <a:pt x="4026" y="552"/>
                  <a:pt x="4023" y="541"/>
                </a:cubicBezTo>
                <a:cubicBezTo>
                  <a:pt x="4016" y="536"/>
                  <a:pt x="4018" y="542"/>
                  <a:pt x="4009" y="541"/>
                </a:cubicBezTo>
                <a:cubicBezTo>
                  <a:pt x="3994" y="546"/>
                  <a:pt x="4015" y="551"/>
                  <a:pt x="4006" y="558"/>
                </a:cubicBezTo>
                <a:cubicBezTo>
                  <a:pt x="3977" y="561"/>
                  <a:pt x="3955" y="551"/>
                  <a:pt x="3951" y="575"/>
                </a:cubicBezTo>
                <a:cubicBezTo>
                  <a:pt x="3940" y="573"/>
                  <a:pt x="3945" y="568"/>
                  <a:pt x="3941" y="565"/>
                </a:cubicBezTo>
                <a:cubicBezTo>
                  <a:pt x="3928" y="566"/>
                  <a:pt x="3938" y="581"/>
                  <a:pt x="3924" y="572"/>
                </a:cubicBezTo>
                <a:cubicBezTo>
                  <a:pt x="3929" y="583"/>
                  <a:pt x="3934" y="578"/>
                  <a:pt x="3941" y="582"/>
                </a:cubicBezTo>
                <a:cubicBezTo>
                  <a:pt x="3927" y="589"/>
                  <a:pt x="3900" y="591"/>
                  <a:pt x="3886" y="579"/>
                </a:cubicBezTo>
                <a:cubicBezTo>
                  <a:pt x="3881" y="580"/>
                  <a:pt x="3888" y="583"/>
                  <a:pt x="3886" y="589"/>
                </a:cubicBezTo>
                <a:cubicBezTo>
                  <a:pt x="3866" y="589"/>
                  <a:pt x="3845" y="588"/>
                  <a:pt x="3835" y="599"/>
                </a:cubicBezTo>
                <a:cubicBezTo>
                  <a:pt x="3896" y="610"/>
                  <a:pt x="3976" y="597"/>
                  <a:pt x="4043" y="592"/>
                </a:cubicBezTo>
                <a:cubicBezTo>
                  <a:pt x="4047" y="566"/>
                  <a:pt x="4111" y="586"/>
                  <a:pt x="4135" y="579"/>
                </a:cubicBezTo>
                <a:cubicBezTo>
                  <a:pt x="4134" y="593"/>
                  <a:pt x="4106" y="582"/>
                  <a:pt x="4094" y="586"/>
                </a:cubicBezTo>
                <a:cubicBezTo>
                  <a:pt x="4099" y="602"/>
                  <a:pt x="4163" y="588"/>
                  <a:pt x="4145" y="582"/>
                </a:cubicBezTo>
                <a:cubicBezTo>
                  <a:pt x="4211" y="575"/>
                  <a:pt x="4258" y="581"/>
                  <a:pt x="4339" y="582"/>
                </a:cubicBezTo>
                <a:cubicBezTo>
                  <a:pt x="4340" y="588"/>
                  <a:pt x="4336" y="588"/>
                  <a:pt x="4336" y="592"/>
                </a:cubicBezTo>
                <a:cubicBezTo>
                  <a:pt x="4352" y="590"/>
                  <a:pt x="4360" y="597"/>
                  <a:pt x="4370" y="592"/>
                </a:cubicBezTo>
                <a:cubicBezTo>
                  <a:pt x="4367" y="584"/>
                  <a:pt x="4346" y="593"/>
                  <a:pt x="4343" y="586"/>
                </a:cubicBezTo>
                <a:cubicBezTo>
                  <a:pt x="4378" y="583"/>
                  <a:pt x="4393" y="577"/>
                  <a:pt x="4445" y="582"/>
                </a:cubicBezTo>
                <a:cubicBezTo>
                  <a:pt x="4447" y="589"/>
                  <a:pt x="4440" y="589"/>
                  <a:pt x="4435" y="589"/>
                </a:cubicBezTo>
                <a:cubicBezTo>
                  <a:pt x="4435" y="597"/>
                  <a:pt x="4449" y="590"/>
                  <a:pt x="4455" y="592"/>
                </a:cubicBezTo>
                <a:cubicBezTo>
                  <a:pt x="4442" y="581"/>
                  <a:pt x="4489" y="582"/>
                  <a:pt x="4496" y="592"/>
                </a:cubicBezTo>
                <a:cubicBezTo>
                  <a:pt x="4472" y="639"/>
                  <a:pt x="4392" y="615"/>
                  <a:pt x="4336" y="623"/>
                </a:cubicBezTo>
                <a:cubicBezTo>
                  <a:pt x="4293" y="629"/>
                  <a:pt x="4248" y="637"/>
                  <a:pt x="4213" y="637"/>
                </a:cubicBezTo>
                <a:cubicBezTo>
                  <a:pt x="4211" y="646"/>
                  <a:pt x="4211" y="646"/>
                  <a:pt x="4200" y="650"/>
                </a:cubicBezTo>
                <a:cubicBezTo>
                  <a:pt x="4219" y="675"/>
                  <a:pt x="4268" y="650"/>
                  <a:pt x="4302" y="657"/>
                </a:cubicBezTo>
                <a:cubicBezTo>
                  <a:pt x="4256" y="682"/>
                  <a:pt x="4210" y="655"/>
                  <a:pt x="4155" y="681"/>
                </a:cubicBezTo>
                <a:cubicBezTo>
                  <a:pt x="4169" y="689"/>
                  <a:pt x="4179" y="680"/>
                  <a:pt x="4196" y="684"/>
                </a:cubicBezTo>
                <a:cubicBezTo>
                  <a:pt x="4153" y="698"/>
                  <a:pt x="4091" y="703"/>
                  <a:pt x="4060" y="701"/>
                </a:cubicBezTo>
                <a:cubicBezTo>
                  <a:pt x="4052" y="703"/>
                  <a:pt x="4064" y="707"/>
                  <a:pt x="4057" y="712"/>
                </a:cubicBezTo>
                <a:cubicBezTo>
                  <a:pt x="4021" y="704"/>
                  <a:pt x="3996" y="711"/>
                  <a:pt x="3961" y="715"/>
                </a:cubicBezTo>
                <a:cubicBezTo>
                  <a:pt x="3915" y="752"/>
                  <a:pt x="3860" y="722"/>
                  <a:pt x="3811" y="725"/>
                </a:cubicBezTo>
                <a:cubicBezTo>
                  <a:pt x="3772" y="728"/>
                  <a:pt x="3736" y="745"/>
                  <a:pt x="3692" y="742"/>
                </a:cubicBezTo>
                <a:cubicBezTo>
                  <a:pt x="3701" y="752"/>
                  <a:pt x="3705" y="745"/>
                  <a:pt x="3719" y="746"/>
                </a:cubicBezTo>
                <a:cubicBezTo>
                  <a:pt x="3689" y="765"/>
                  <a:pt x="3649" y="745"/>
                  <a:pt x="3617" y="756"/>
                </a:cubicBezTo>
                <a:cubicBezTo>
                  <a:pt x="3598" y="763"/>
                  <a:pt x="3590" y="787"/>
                  <a:pt x="3573" y="797"/>
                </a:cubicBezTo>
                <a:cubicBezTo>
                  <a:pt x="3510" y="835"/>
                  <a:pt x="3392" y="837"/>
                  <a:pt x="3297" y="844"/>
                </a:cubicBezTo>
                <a:cubicBezTo>
                  <a:pt x="3232" y="849"/>
                  <a:pt x="3185" y="851"/>
                  <a:pt x="3113" y="851"/>
                </a:cubicBezTo>
                <a:cubicBezTo>
                  <a:pt x="3035" y="852"/>
                  <a:pt x="2936" y="835"/>
                  <a:pt x="2888" y="848"/>
                </a:cubicBezTo>
                <a:cubicBezTo>
                  <a:pt x="2873" y="850"/>
                  <a:pt x="2891" y="841"/>
                  <a:pt x="2882" y="841"/>
                </a:cubicBezTo>
                <a:cubicBezTo>
                  <a:pt x="2874" y="835"/>
                  <a:pt x="2872" y="848"/>
                  <a:pt x="2871" y="848"/>
                </a:cubicBezTo>
                <a:cubicBezTo>
                  <a:pt x="2835" y="854"/>
                  <a:pt x="2797" y="836"/>
                  <a:pt x="2762" y="834"/>
                </a:cubicBezTo>
                <a:cubicBezTo>
                  <a:pt x="2738" y="833"/>
                  <a:pt x="2719" y="845"/>
                  <a:pt x="2694" y="841"/>
                </a:cubicBezTo>
                <a:cubicBezTo>
                  <a:pt x="2687" y="840"/>
                  <a:pt x="2678" y="832"/>
                  <a:pt x="2670" y="831"/>
                </a:cubicBezTo>
                <a:cubicBezTo>
                  <a:pt x="2601" y="824"/>
                  <a:pt x="2519" y="838"/>
                  <a:pt x="2439" y="834"/>
                </a:cubicBezTo>
                <a:cubicBezTo>
                  <a:pt x="2380" y="832"/>
                  <a:pt x="2319" y="823"/>
                  <a:pt x="2265" y="824"/>
                </a:cubicBezTo>
                <a:cubicBezTo>
                  <a:pt x="2218" y="825"/>
                  <a:pt x="2175" y="829"/>
                  <a:pt x="2132" y="824"/>
                </a:cubicBezTo>
                <a:cubicBezTo>
                  <a:pt x="2102" y="821"/>
                  <a:pt x="2060" y="816"/>
                  <a:pt x="2023" y="817"/>
                </a:cubicBezTo>
                <a:cubicBezTo>
                  <a:pt x="2035" y="824"/>
                  <a:pt x="2026" y="825"/>
                  <a:pt x="2013" y="824"/>
                </a:cubicBezTo>
                <a:cubicBezTo>
                  <a:pt x="2025" y="831"/>
                  <a:pt x="2050" y="826"/>
                  <a:pt x="2061" y="834"/>
                </a:cubicBezTo>
                <a:cubicBezTo>
                  <a:pt x="2098" y="841"/>
                  <a:pt x="2027" y="834"/>
                  <a:pt x="2027" y="834"/>
                </a:cubicBezTo>
                <a:cubicBezTo>
                  <a:pt x="1957" y="835"/>
                  <a:pt x="1863" y="842"/>
                  <a:pt x="1805" y="827"/>
                </a:cubicBezTo>
                <a:cubicBezTo>
                  <a:pt x="1864" y="813"/>
                  <a:pt x="1924" y="828"/>
                  <a:pt x="2006" y="824"/>
                </a:cubicBezTo>
                <a:cubicBezTo>
                  <a:pt x="1911" y="803"/>
                  <a:pt x="1837" y="818"/>
                  <a:pt x="1744" y="814"/>
                </a:cubicBezTo>
                <a:cubicBezTo>
                  <a:pt x="1740" y="824"/>
                  <a:pt x="1751" y="820"/>
                  <a:pt x="1757" y="821"/>
                </a:cubicBezTo>
                <a:cubicBezTo>
                  <a:pt x="1720" y="830"/>
                  <a:pt x="1652" y="823"/>
                  <a:pt x="1608" y="817"/>
                </a:cubicBezTo>
                <a:cubicBezTo>
                  <a:pt x="1653" y="805"/>
                  <a:pt x="1683" y="819"/>
                  <a:pt x="1737" y="817"/>
                </a:cubicBezTo>
                <a:cubicBezTo>
                  <a:pt x="1735" y="809"/>
                  <a:pt x="1716" y="818"/>
                  <a:pt x="1713" y="810"/>
                </a:cubicBezTo>
                <a:cubicBezTo>
                  <a:pt x="1714" y="806"/>
                  <a:pt x="1719" y="808"/>
                  <a:pt x="1723" y="807"/>
                </a:cubicBezTo>
                <a:cubicBezTo>
                  <a:pt x="1701" y="800"/>
                  <a:pt x="1654" y="797"/>
                  <a:pt x="1618" y="793"/>
                </a:cubicBezTo>
                <a:cubicBezTo>
                  <a:pt x="1487" y="757"/>
                  <a:pt x="1316" y="777"/>
                  <a:pt x="1178" y="756"/>
                </a:cubicBezTo>
                <a:cubicBezTo>
                  <a:pt x="1171" y="755"/>
                  <a:pt x="1167" y="749"/>
                  <a:pt x="1161" y="749"/>
                </a:cubicBezTo>
                <a:cubicBezTo>
                  <a:pt x="1135" y="747"/>
                  <a:pt x="1105" y="762"/>
                  <a:pt x="1086" y="739"/>
                </a:cubicBezTo>
                <a:cubicBezTo>
                  <a:pt x="1148" y="734"/>
                  <a:pt x="1196" y="740"/>
                  <a:pt x="1250" y="735"/>
                </a:cubicBezTo>
                <a:cubicBezTo>
                  <a:pt x="1176" y="727"/>
                  <a:pt x="1086" y="718"/>
                  <a:pt x="971" y="708"/>
                </a:cubicBezTo>
                <a:cubicBezTo>
                  <a:pt x="969" y="716"/>
                  <a:pt x="976" y="715"/>
                  <a:pt x="981" y="715"/>
                </a:cubicBezTo>
                <a:cubicBezTo>
                  <a:pt x="895" y="713"/>
                  <a:pt x="815" y="703"/>
                  <a:pt x="732" y="691"/>
                </a:cubicBezTo>
                <a:cubicBezTo>
                  <a:pt x="811" y="670"/>
                  <a:pt x="896" y="704"/>
                  <a:pt x="964" y="684"/>
                </a:cubicBezTo>
                <a:cubicBezTo>
                  <a:pt x="923" y="677"/>
                  <a:pt x="837" y="678"/>
                  <a:pt x="783" y="674"/>
                </a:cubicBezTo>
                <a:cubicBezTo>
                  <a:pt x="773" y="664"/>
                  <a:pt x="748" y="665"/>
                  <a:pt x="732" y="664"/>
                </a:cubicBezTo>
                <a:cubicBezTo>
                  <a:pt x="748" y="655"/>
                  <a:pt x="723" y="652"/>
                  <a:pt x="708" y="654"/>
                </a:cubicBezTo>
                <a:cubicBezTo>
                  <a:pt x="740" y="641"/>
                  <a:pt x="768" y="663"/>
                  <a:pt x="811" y="647"/>
                </a:cubicBezTo>
                <a:cubicBezTo>
                  <a:pt x="799" y="644"/>
                  <a:pt x="780" y="643"/>
                  <a:pt x="766" y="633"/>
                </a:cubicBezTo>
                <a:cubicBezTo>
                  <a:pt x="782" y="627"/>
                  <a:pt x="797" y="619"/>
                  <a:pt x="821" y="613"/>
                </a:cubicBezTo>
                <a:cubicBezTo>
                  <a:pt x="821" y="610"/>
                  <a:pt x="817" y="610"/>
                  <a:pt x="814" y="609"/>
                </a:cubicBezTo>
                <a:cubicBezTo>
                  <a:pt x="843" y="604"/>
                  <a:pt x="836" y="609"/>
                  <a:pt x="862" y="592"/>
                </a:cubicBezTo>
                <a:cubicBezTo>
                  <a:pt x="830" y="581"/>
                  <a:pt x="800" y="581"/>
                  <a:pt x="783" y="596"/>
                </a:cubicBezTo>
                <a:cubicBezTo>
                  <a:pt x="742" y="581"/>
                  <a:pt x="687" y="595"/>
                  <a:pt x="640" y="596"/>
                </a:cubicBezTo>
                <a:cubicBezTo>
                  <a:pt x="647" y="606"/>
                  <a:pt x="669" y="601"/>
                  <a:pt x="681" y="599"/>
                </a:cubicBezTo>
                <a:cubicBezTo>
                  <a:pt x="665" y="618"/>
                  <a:pt x="635" y="593"/>
                  <a:pt x="623" y="609"/>
                </a:cubicBezTo>
                <a:cubicBezTo>
                  <a:pt x="619" y="609"/>
                  <a:pt x="620" y="603"/>
                  <a:pt x="620" y="599"/>
                </a:cubicBezTo>
                <a:cubicBezTo>
                  <a:pt x="619" y="607"/>
                  <a:pt x="606" y="604"/>
                  <a:pt x="603" y="609"/>
                </a:cubicBezTo>
                <a:cubicBezTo>
                  <a:pt x="587" y="607"/>
                  <a:pt x="608" y="598"/>
                  <a:pt x="599" y="596"/>
                </a:cubicBezTo>
                <a:cubicBezTo>
                  <a:pt x="588" y="596"/>
                  <a:pt x="599" y="604"/>
                  <a:pt x="589" y="609"/>
                </a:cubicBezTo>
                <a:cubicBezTo>
                  <a:pt x="568" y="606"/>
                  <a:pt x="552" y="610"/>
                  <a:pt x="531" y="609"/>
                </a:cubicBezTo>
                <a:cubicBezTo>
                  <a:pt x="538" y="602"/>
                  <a:pt x="530" y="606"/>
                  <a:pt x="528" y="599"/>
                </a:cubicBezTo>
                <a:cubicBezTo>
                  <a:pt x="523" y="601"/>
                  <a:pt x="529" y="604"/>
                  <a:pt x="528" y="609"/>
                </a:cubicBezTo>
                <a:cubicBezTo>
                  <a:pt x="505" y="604"/>
                  <a:pt x="459" y="606"/>
                  <a:pt x="456" y="592"/>
                </a:cubicBezTo>
                <a:cubicBezTo>
                  <a:pt x="440" y="591"/>
                  <a:pt x="432" y="600"/>
                  <a:pt x="419" y="592"/>
                </a:cubicBezTo>
                <a:cubicBezTo>
                  <a:pt x="433" y="610"/>
                  <a:pt x="384" y="571"/>
                  <a:pt x="368" y="586"/>
                </a:cubicBezTo>
                <a:cubicBezTo>
                  <a:pt x="375" y="564"/>
                  <a:pt x="439" y="589"/>
                  <a:pt x="470" y="569"/>
                </a:cubicBezTo>
                <a:cubicBezTo>
                  <a:pt x="482" y="569"/>
                  <a:pt x="497" y="567"/>
                  <a:pt x="501" y="575"/>
                </a:cubicBezTo>
                <a:cubicBezTo>
                  <a:pt x="537" y="544"/>
                  <a:pt x="572" y="564"/>
                  <a:pt x="620" y="552"/>
                </a:cubicBezTo>
                <a:cubicBezTo>
                  <a:pt x="655" y="533"/>
                  <a:pt x="686" y="530"/>
                  <a:pt x="725" y="528"/>
                </a:cubicBezTo>
                <a:cubicBezTo>
                  <a:pt x="680" y="509"/>
                  <a:pt x="633" y="524"/>
                  <a:pt x="603" y="507"/>
                </a:cubicBezTo>
                <a:cubicBezTo>
                  <a:pt x="562" y="512"/>
                  <a:pt x="492" y="515"/>
                  <a:pt x="450" y="504"/>
                </a:cubicBezTo>
                <a:cubicBezTo>
                  <a:pt x="451" y="509"/>
                  <a:pt x="446" y="513"/>
                  <a:pt x="453" y="524"/>
                </a:cubicBezTo>
                <a:cubicBezTo>
                  <a:pt x="437" y="515"/>
                  <a:pt x="427" y="527"/>
                  <a:pt x="412" y="524"/>
                </a:cubicBezTo>
                <a:cubicBezTo>
                  <a:pt x="411" y="524"/>
                  <a:pt x="399" y="512"/>
                  <a:pt x="392" y="511"/>
                </a:cubicBezTo>
                <a:cubicBezTo>
                  <a:pt x="387" y="510"/>
                  <a:pt x="394" y="517"/>
                  <a:pt x="388" y="518"/>
                </a:cubicBezTo>
                <a:cubicBezTo>
                  <a:pt x="348" y="524"/>
                  <a:pt x="299" y="508"/>
                  <a:pt x="259" y="518"/>
                </a:cubicBezTo>
                <a:cubicBezTo>
                  <a:pt x="259" y="515"/>
                  <a:pt x="262" y="514"/>
                  <a:pt x="262" y="511"/>
                </a:cubicBezTo>
                <a:cubicBezTo>
                  <a:pt x="236" y="512"/>
                  <a:pt x="218" y="505"/>
                  <a:pt x="191" y="507"/>
                </a:cubicBezTo>
                <a:cubicBezTo>
                  <a:pt x="179" y="508"/>
                  <a:pt x="178" y="519"/>
                  <a:pt x="167" y="521"/>
                </a:cubicBezTo>
                <a:cubicBezTo>
                  <a:pt x="156" y="521"/>
                  <a:pt x="150" y="515"/>
                  <a:pt x="136" y="518"/>
                </a:cubicBezTo>
                <a:cubicBezTo>
                  <a:pt x="123" y="485"/>
                  <a:pt x="71" y="516"/>
                  <a:pt x="44" y="504"/>
                </a:cubicBezTo>
                <a:cubicBezTo>
                  <a:pt x="66" y="496"/>
                  <a:pt x="93" y="489"/>
                  <a:pt x="123" y="480"/>
                </a:cubicBezTo>
                <a:cubicBezTo>
                  <a:pt x="105" y="473"/>
                  <a:pt x="117" y="470"/>
                  <a:pt x="129" y="466"/>
                </a:cubicBezTo>
                <a:cubicBezTo>
                  <a:pt x="109" y="455"/>
                  <a:pt x="71" y="473"/>
                  <a:pt x="41" y="473"/>
                </a:cubicBezTo>
                <a:cubicBezTo>
                  <a:pt x="62" y="459"/>
                  <a:pt x="80" y="456"/>
                  <a:pt x="116" y="446"/>
                </a:cubicBezTo>
                <a:cubicBezTo>
                  <a:pt x="106" y="440"/>
                  <a:pt x="90" y="440"/>
                  <a:pt x="78" y="436"/>
                </a:cubicBezTo>
                <a:cubicBezTo>
                  <a:pt x="95" y="418"/>
                  <a:pt x="126" y="423"/>
                  <a:pt x="143" y="426"/>
                </a:cubicBezTo>
                <a:cubicBezTo>
                  <a:pt x="146" y="411"/>
                  <a:pt x="119" y="416"/>
                  <a:pt x="109" y="405"/>
                </a:cubicBezTo>
                <a:cubicBezTo>
                  <a:pt x="119" y="394"/>
                  <a:pt x="144" y="397"/>
                  <a:pt x="157" y="388"/>
                </a:cubicBezTo>
                <a:cubicBezTo>
                  <a:pt x="138" y="376"/>
                  <a:pt x="101" y="383"/>
                  <a:pt x="82" y="371"/>
                </a:cubicBezTo>
                <a:cubicBezTo>
                  <a:pt x="94" y="362"/>
                  <a:pt x="116" y="363"/>
                  <a:pt x="136" y="361"/>
                </a:cubicBezTo>
                <a:cubicBezTo>
                  <a:pt x="123" y="343"/>
                  <a:pt x="96" y="339"/>
                  <a:pt x="71" y="334"/>
                </a:cubicBezTo>
                <a:cubicBezTo>
                  <a:pt x="83" y="330"/>
                  <a:pt x="95" y="328"/>
                  <a:pt x="99" y="317"/>
                </a:cubicBezTo>
                <a:cubicBezTo>
                  <a:pt x="113" y="315"/>
                  <a:pt x="121" y="319"/>
                  <a:pt x="133" y="320"/>
                </a:cubicBezTo>
                <a:cubicBezTo>
                  <a:pt x="133" y="308"/>
                  <a:pt x="124" y="320"/>
                  <a:pt x="116" y="313"/>
                </a:cubicBezTo>
                <a:cubicBezTo>
                  <a:pt x="139" y="293"/>
                  <a:pt x="180" y="314"/>
                  <a:pt x="208" y="303"/>
                </a:cubicBezTo>
                <a:cubicBezTo>
                  <a:pt x="207" y="298"/>
                  <a:pt x="199" y="300"/>
                  <a:pt x="194" y="300"/>
                </a:cubicBezTo>
                <a:cubicBezTo>
                  <a:pt x="198" y="295"/>
                  <a:pt x="206" y="293"/>
                  <a:pt x="214" y="293"/>
                </a:cubicBezTo>
                <a:cubicBezTo>
                  <a:pt x="187" y="281"/>
                  <a:pt x="169" y="279"/>
                  <a:pt x="133" y="279"/>
                </a:cubicBezTo>
                <a:cubicBezTo>
                  <a:pt x="131" y="277"/>
                  <a:pt x="141" y="274"/>
                  <a:pt x="143" y="276"/>
                </a:cubicBezTo>
                <a:cubicBezTo>
                  <a:pt x="125" y="257"/>
                  <a:pt x="41" y="266"/>
                  <a:pt x="0" y="255"/>
                </a:cubicBezTo>
                <a:cubicBezTo>
                  <a:pt x="26" y="244"/>
                  <a:pt x="41" y="238"/>
                  <a:pt x="68" y="231"/>
                </a:cubicBezTo>
                <a:cubicBezTo>
                  <a:pt x="59" y="221"/>
                  <a:pt x="53" y="226"/>
                  <a:pt x="44" y="221"/>
                </a:cubicBezTo>
                <a:cubicBezTo>
                  <a:pt x="48" y="208"/>
                  <a:pt x="61" y="214"/>
                  <a:pt x="71" y="214"/>
                </a:cubicBezTo>
                <a:cubicBezTo>
                  <a:pt x="124" y="204"/>
                  <a:pt x="190" y="183"/>
                  <a:pt x="252" y="187"/>
                </a:cubicBezTo>
                <a:cubicBezTo>
                  <a:pt x="311" y="191"/>
                  <a:pt x="376" y="215"/>
                  <a:pt x="429" y="211"/>
                </a:cubicBezTo>
                <a:cubicBezTo>
                  <a:pt x="436" y="211"/>
                  <a:pt x="440" y="204"/>
                  <a:pt x="446" y="204"/>
                </a:cubicBezTo>
                <a:cubicBezTo>
                  <a:pt x="473" y="218"/>
                  <a:pt x="510" y="210"/>
                  <a:pt x="552" y="218"/>
                </a:cubicBezTo>
                <a:cubicBezTo>
                  <a:pt x="550" y="225"/>
                  <a:pt x="535" y="219"/>
                  <a:pt x="528" y="221"/>
                </a:cubicBezTo>
                <a:cubicBezTo>
                  <a:pt x="657" y="228"/>
                  <a:pt x="830" y="234"/>
                  <a:pt x="947" y="214"/>
                </a:cubicBezTo>
                <a:cubicBezTo>
                  <a:pt x="959" y="228"/>
                  <a:pt x="965" y="217"/>
                  <a:pt x="971" y="231"/>
                </a:cubicBezTo>
                <a:cubicBezTo>
                  <a:pt x="1006" y="227"/>
                  <a:pt x="1030" y="230"/>
                  <a:pt x="1056" y="228"/>
                </a:cubicBezTo>
                <a:cubicBezTo>
                  <a:pt x="1057" y="234"/>
                  <a:pt x="1053" y="234"/>
                  <a:pt x="1049" y="235"/>
                </a:cubicBezTo>
                <a:cubicBezTo>
                  <a:pt x="1077" y="247"/>
                  <a:pt x="1150" y="243"/>
                  <a:pt x="1172" y="228"/>
                </a:cubicBezTo>
                <a:cubicBezTo>
                  <a:pt x="1175" y="217"/>
                  <a:pt x="1181" y="232"/>
                  <a:pt x="1182" y="235"/>
                </a:cubicBezTo>
                <a:cubicBezTo>
                  <a:pt x="1256" y="229"/>
                  <a:pt x="1325" y="211"/>
                  <a:pt x="1427" y="221"/>
                </a:cubicBezTo>
                <a:cubicBezTo>
                  <a:pt x="1372" y="204"/>
                  <a:pt x="1306" y="218"/>
                  <a:pt x="1243" y="211"/>
                </a:cubicBezTo>
                <a:cubicBezTo>
                  <a:pt x="1296" y="191"/>
                  <a:pt x="1384" y="195"/>
                  <a:pt x="1441" y="201"/>
                </a:cubicBezTo>
                <a:cubicBezTo>
                  <a:pt x="1449" y="201"/>
                  <a:pt x="1439" y="191"/>
                  <a:pt x="1434" y="194"/>
                </a:cubicBezTo>
                <a:cubicBezTo>
                  <a:pt x="1474" y="190"/>
                  <a:pt x="1513" y="184"/>
                  <a:pt x="1557" y="177"/>
                </a:cubicBezTo>
                <a:cubicBezTo>
                  <a:pt x="1551" y="166"/>
                  <a:pt x="1536" y="181"/>
                  <a:pt x="1533" y="173"/>
                </a:cubicBezTo>
                <a:cubicBezTo>
                  <a:pt x="1544" y="167"/>
                  <a:pt x="1557" y="163"/>
                  <a:pt x="1570" y="160"/>
                </a:cubicBezTo>
                <a:cubicBezTo>
                  <a:pt x="1581" y="163"/>
                  <a:pt x="1564" y="164"/>
                  <a:pt x="1560" y="163"/>
                </a:cubicBezTo>
                <a:cubicBezTo>
                  <a:pt x="1582" y="171"/>
                  <a:pt x="1618" y="164"/>
                  <a:pt x="1645" y="167"/>
                </a:cubicBezTo>
                <a:cubicBezTo>
                  <a:pt x="1653" y="165"/>
                  <a:pt x="1641" y="161"/>
                  <a:pt x="1648" y="156"/>
                </a:cubicBezTo>
                <a:cubicBezTo>
                  <a:pt x="1709" y="158"/>
                  <a:pt x="1753" y="142"/>
                  <a:pt x="1802" y="160"/>
                </a:cubicBezTo>
                <a:cubicBezTo>
                  <a:pt x="1815" y="153"/>
                  <a:pt x="1811" y="147"/>
                  <a:pt x="1819" y="133"/>
                </a:cubicBezTo>
                <a:cubicBezTo>
                  <a:pt x="1843" y="137"/>
                  <a:pt x="1848" y="121"/>
                  <a:pt x="1860" y="129"/>
                </a:cubicBezTo>
                <a:cubicBezTo>
                  <a:pt x="1860" y="133"/>
                  <a:pt x="1856" y="132"/>
                  <a:pt x="1853" y="133"/>
                </a:cubicBezTo>
                <a:cubicBezTo>
                  <a:pt x="1881" y="161"/>
                  <a:pt x="1950" y="135"/>
                  <a:pt x="1975" y="160"/>
                </a:cubicBezTo>
                <a:cubicBezTo>
                  <a:pt x="2031" y="153"/>
                  <a:pt x="2082" y="146"/>
                  <a:pt x="2142" y="153"/>
                </a:cubicBezTo>
                <a:cubicBezTo>
                  <a:pt x="2175" y="135"/>
                  <a:pt x="2244" y="139"/>
                  <a:pt x="2282" y="136"/>
                </a:cubicBezTo>
                <a:cubicBezTo>
                  <a:pt x="2286" y="135"/>
                  <a:pt x="2299" y="124"/>
                  <a:pt x="2285" y="126"/>
                </a:cubicBezTo>
                <a:cubicBezTo>
                  <a:pt x="2288" y="121"/>
                  <a:pt x="2296" y="121"/>
                  <a:pt x="2302" y="119"/>
                </a:cubicBezTo>
                <a:cubicBezTo>
                  <a:pt x="2234" y="106"/>
                  <a:pt x="2142" y="115"/>
                  <a:pt x="2064" y="116"/>
                </a:cubicBezTo>
                <a:cubicBezTo>
                  <a:pt x="2062" y="123"/>
                  <a:pt x="2069" y="122"/>
                  <a:pt x="2074" y="122"/>
                </a:cubicBezTo>
                <a:cubicBezTo>
                  <a:pt x="1955" y="128"/>
                  <a:pt x="1891" y="125"/>
                  <a:pt x="1792" y="102"/>
                </a:cubicBezTo>
                <a:cubicBezTo>
                  <a:pt x="1787" y="91"/>
                  <a:pt x="1803" y="99"/>
                  <a:pt x="1798" y="88"/>
                </a:cubicBezTo>
                <a:cubicBezTo>
                  <a:pt x="1798" y="81"/>
                  <a:pt x="1784" y="87"/>
                  <a:pt x="1778" y="85"/>
                </a:cubicBezTo>
                <a:cubicBezTo>
                  <a:pt x="1802" y="100"/>
                  <a:pt x="1768" y="88"/>
                  <a:pt x="1761" y="88"/>
                </a:cubicBezTo>
                <a:cubicBezTo>
                  <a:pt x="1744" y="90"/>
                  <a:pt x="1714" y="119"/>
                  <a:pt x="1693" y="109"/>
                </a:cubicBezTo>
                <a:cubicBezTo>
                  <a:pt x="1708" y="125"/>
                  <a:pt x="1740" y="112"/>
                  <a:pt x="1754" y="105"/>
                </a:cubicBezTo>
                <a:cubicBezTo>
                  <a:pt x="1751" y="122"/>
                  <a:pt x="1729" y="121"/>
                  <a:pt x="1720" y="122"/>
                </a:cubicBezTo>
                <a:cubicBezTo>
                  <a:pt x="1680" y="127"/>
                  <a:pt x="1636" y="97"/>
                  <a:pt x="1584" y="119"/>
                </a:cubicBezTo>
                <a:cubicBezTo>
                  <a:pt x="1624" y="144"/>
                  <a:pt x="1712" y="120"/>
                  <a:pt x="1785" y="133"/>
                </a:cubicBezTo>
                <a:cubicBezTo>
                  <a:pt x="1785" y="138"/>
                  <a:pt x="1761" y="135"/>
                  <a:pt x="1775" y="143"/>
                </a:cubicBezTo>
                <a:cubicBezTo>
                  <a:pt x="1774" y="151"/>
                  <a:pt x="1765" y="139"/>
                  <a:pt x="1761" y="139"/>
                </a:cubicBezTo>
                <a:cubicBezTo>
                  <a:pt x="1753" y="141"/>
                  <a:pt x="1747" y="144"/>
                  <a:pt x="1740" y="146"/>
                </a:cubicBezTo>
                <a:cubicBezTo>
                  <a:pt x="1627" y="127"/>
                  <a:pt x="1584" y="162"/>
                  <a:pt x="1465" y="156"/>
                </a:cubicBezTo>
                <a:cubicBezTo>
                  <a:pt x="1465" y="179"/>
                  <a:pt x="1486" y="163"/>
                  <a:pt x="1495" y="170"/>
                </a:cubicBezTo>
                <a:cubicBezTo>
                  <a:pt x="1456" y="179"/>
                  <a:pt x="1412" y="166"/>
                  <a:pt x="1345" y="173"/>
                </a:cubicBezTo>
                <a:cubicBezTo>
                  <a:pt x="1346" y="184"/>
                  <a:pt x="1373" y="168"/>
                  <a:pt x="1369" y="184"/>
                </a:cubicBezTo>
                <a:cubicBezTo>
                  <a:pt x="1322" y="183"/>
                  <a:pt x="1311" y="184"/>
                  <a:pt x="1270" y="187"/>
                </a:cubicBezTo>
                <a:cubicBezTo>
                  <a:pt x="1277" y="162"/>
                  <a:pt x="1235" y="183"/>
                  <a:pt x="1206" y="177"/>
                </a:cubicBezTo>
                <a:cubicBezTo>
                  <a:pt x="1202" y="178"/>
                  <a:pt x="1202" y="186"/>
                  <a:pt x="1206" y="187"/>
                </a:cubicBezTo>
                <a:cubicBezTo>
                  <a:pt x="1206" y="192"/>
                  <a:pt x="1187" y="188"/>
                  <a:pt x="1192" y="177"/>
                </a:cubicBezTo>
                <a:cubicBezTo>
                  <a:pt x="1137" y="173"/>
                  <a:pt x="1099" y="190"/>
                  <a:pt x="1073" y="170"/>
                </a:cubicBezTo>
                <a:cubicBezTo>
                  <a:pt x="1048" y="184"/>
                  <a:pt x="1013" y="184"/>
                  <a:pt x="981" y="180"/>
                </a:cubicBezTo>
                <a:cubicBezTo>
                  <a:pt x="943" y="176"/>
                  <a:pt x="920" y="180"/>
                  <a:pt x="882" y="184"/>
                </a:cubicBezTo>
                <a:cubicBezTo>
                  <a:pt x="830" y="189"/>
                  <a:pt x="771" y="178"/>
                  <a:pt x="715" y="180"/>
                </a:cubicBezTo>
                <a:cubicBezTo>
                  <a:pt x="636" y="183"/>
                  <a:pt x="559" y="185"/>
                  <a:pt x="494" y="184"/>
                </a:cubicBezTo>
                <a:cubicBezTo>
                  <a:pt x="496" y="188"/>
                  <a:pt x="501" y="190"/>
                  <a:pt x="507" y="191"/>
                </a:cubicBezTo>
                <a:cubicBezTo>
                  <a:pt x="416" y="191"/>
                  <a:pt x="306" y="194"/>
                  <a:pt x="232" y="180"/>
                </a:cubicBezTo>
                <a:cubicBezTo>
                  <a:pt x="252" y="175"/>
                  <a:pt x="278" y="175"/>
                  <a:pt x="303" y="173"/>
                </a:cubicBezTo>
                <a:cubicBezTo>
                  <a:pt x="301" y="160"/>
                  <a:pt x="275" y="170"/>
                  <a:pt x="272" y="156"/>
                </a:cubicBezTo>
                <a:cubicBezTo>
                  <a:pt x="511" y="135"/>
                  <a:pt x="754" y="171"/>
                  <a:pt x="984" y="143"/>
                </a:cubicBezTo>
                <a:cubicBezTo>
                  <a:pt x="777" y="137"/>
                  <a:pt x="635" y="149"/>
                  <a:pt x="443" y="129"/>
                </a:cubicBezTo>
                <a:cubicBezTo>
                  <a:pt x="394" y="149"/>
                  <a:pt x="321" y="135"/>
                  <a:pt x="262" y="133"/>
                </a:cubicBezTo>
                <a:cubicBezTo>
                  <a:pt x="269" y="128"/>
                  <a:pt x="280" y="128"/>
                  <a:pt x="286" y="122"/>
                </a:cubicBezTo>
                <a:cubicBezTo>
                  <a:pt x="266" y="98"/>
                  <a:pt x="230" y="106"/>
                  <a:pt x="208" y="102"/>
                </a:cubicBezTo>
                <a:cubicBezTo>
                  <a:pt x="328" y="54"/>
                  <a:pt x="484" y="61"/>
                  <a:pt x="627" y="64"/>
                </a:cubicBezTo>
                <a:cubicBezTo>
                  <a:pt x="626" y="71"/>
                  <a:pt x="614" y="68"/>
                  <a:pt x="613" y="75"/>
                </a:cubicBezTo>
                <a:cubicBezTo>
                  <a:pt x="631" y="73"/>
                  <a:pt x="641" y="57"/>
                  <a:pt x="681" y="61"/>
                </a:cubicBezTo>
                <a:cubicBezTo>
                  <a:pt x="679" y="71"/>
                  <a:pt x="657" y="69"/>
                  <a:pt x="644" y="68"/>
                </a:cubicBezTo>
                <a:cubicBezTo>
                  <a:pt x="628" y="70"/>
                  <a:pt x="643" y="85"/>
                  <a:pt x="620" y="82"/>
                </a:cubicBezTo>
                <a:cubicBezTo>
                  <a:pt x="695" y="108"/>
                  <a:pt x="826" y="73"/>
                  <a:pt x="916" y="88"/>
                </a:cubicBezTo>
                <a:cubicBezTo>
                  <a:pt x="915" y="93"/>
                  <a:pt x="910" y="94"/>
                  <a:pt x="909" y="99"/>
                </a:cubicBezTo>
                <a:cubicBezTo>
                  <a:pt x="1023" y="101"/>
                  <a:pt x="1103" y="95"/>
                  <a:pt x="1202" y="88"/>
                </a:cubicBezTo>
                <a:cubicBezTo>
                  <a:pt x="1213" y="89"/>
                  <a:pt x="1194" y="78"/>
                  <a:pt x="1206" y="78"/>
                </a:cubicBezTo>
                <a:cubicBezTo>
                  <a:pt x="1227" y="77"/>
                  <a:pt x="1226" y="98"/>
                  <a:pt x="1240" y="82"/>
                </a:cubicBezTo>
                <a:cubicBezTo>
                  <a:pt x="1314" y="81"/>
                  <a:pt x="1387" y="67"/>
                  <a:pt x="1465" y="78"/>
                </a:cubicBezTo>
                <a:cubicBezTo>
                  <a:pt x="1460" y="67"/>
                  <a:pt x="1464" y="66"/>
                  <a:pt x="1475" y="64"/>
                </a:cubicBezTo>
                <a:cubicBezTo>
                  <a:pt x="1475" y="68"/>
                  <a:pt x="1471" y="67"/>
                  <a:pt x="1468" y="68"/>
                </a:cubicBezTo>
                <a:cubicBezTo>
                  <a:pt x="1471" y="84"/>
                  <a:pt x="1510" y="79"/>
                  <a:pt x="1529" y="75"/>
                </a:cubicBezTo>
                <a:cubicBezTo>
                  <a:pt x="1496" y="67"/>
                  <a:pt x="1470" y="52"/>
                  <a:pt x="1434" y="47"/>
                </a:cubicBezTo>
                <a:cubicBezTo>
                  <a:pt x="1435" y="39"/>
                  <a:pt x="1446" y="41"/>
                  <a:pt x="1444" y="30"/>
                </a:cubicBezTo>
                <a:cubicBezTo>
                  <a:pt x="1470" y="40"/>
                  <a:pt x="1536" y="29"/>
                  <a:pt x="1560" y="24"/>
                </a:cubicBezTo>
                <a:cubicBezTo>
                  <a:pt x="1553" y="18"/>
                  <a:pt x="1539" y="20"/>
                  <a:pt x="1529" y="17"/>
                </a:cubicBezTo>
                <a:cubicBezTo>
                  <a:pt x="1553" y="9"/>
                  <a:pt x="1613" y="2"/>
                  <a:pt x="1628" y="30"/>
                </a:cubicBezTo>
                <a:cubicBezTo>
                  <a:pt x="1613" y="28"/>
                  <a:pt x="1605" y="33"/>
                  <a:pt x="1597" y="37"/>
                </a:cubicBezTo>
                <a:cubicBezTo>
                  <a:pt x="1601" y="45"/>
                  <a:pt x="1619" y="39"/>
                  <a:pt x="1628" y="41"/>
                </a:cubicBezTo>
                <a:cubicBezTo>
                  <a:pt x="1624" y="56"/>
                  <a:pt x="1645" y="52"/>
                  <a:pt x="1659" y="58"/>
                </a:cubicBezTo>
                <a:cubicBezTo>
                  <a:pt x="1658" y="62"/>
                  <a:pt x="1650" y="60"/>
                  <a:pt x="1645" y="61"/>
                </a:cubicBezTo>
                <a:cubicBezTo>
                  <a:pt x="1646" y="64"/>
                  <a:pt x="1648" y="64"/>
                  <a:pt x="1648" y="68"/>
                </a:cubicBezTo>
                <a:cubicBezTo>
                  <a:pt x="1672" y="75"/>
                  <a:pt x="1720" y="78"/>
                  <a:pt x="1761" y="75"/>
                </a:cubicBezTo>
                <a:cubicBezTo>
                  <a:pt x="1759" y="71"/>
                  <a:pt x="1753" y="71"/>
                  <a:pt x="1754" y="64"/>
                </a:cubicBezTo>
                <a:cubicBezTo>
                  <a:pt x="1776" y="67"/>
                  <a:pt x="1816" y="73"/>
                  <a:pt x="1836" y="58"/>
                </a:cubicBezTo>
                <a:cubicBezTo>
                  <a:pt x="1872" y="54"/>
                  <a:pt x="1886" y="75"/>
                  <a:pt x="1914" y="64"/>
                </a:cubicBezTo>
                <a:cubicBezTo>
                  <a:pt x="1913" y="73"/>
                  <a:pt x="1920" y="72"/>
                  <a:pt x="1918" y="82"/>
                </a:cubicBezTo>
                <a:cubicBezTo>
                  <a:pt x="2045" y="69"/>
                  <a:pt x="2091" y="72"/>
                  <a:pt x="2207" y="82"/>
                </a:cubicBezTo>
                <a:cubicBezTo>
                  <a:pt x="2187" y="74"/>
                  <a:pt x="2217" y="56"/>
                  <a:pt x="2207" y="61"/>
                </a:cubicBezTo>
                <a:cubicBezTo>
                  <a:pt x="2251" y="40"/>
                  <a:pt x="2331" y="72"/>
                  <a:pt x="2398" y="64"/>
                </a:cubicBezTo>
                <a:cubicBezTo>
                  <a:pt x="2416" y="62"/>
                  <a:pt x="2441" y="68"/>
                  <a:pt x="2466" y="68"/>
                </a:cubicBezTo>
                <a:cubicBezTo>
                  <a:pt x="2541" y="66"/>
                  <a:pt x="2618" y="53"/>
                  <a:pt x="2687" y="64"/>
                </a:cubicBezTo>
                <a:cubicBezTo>
                  <a:pt x="2653" y="88"/>
                  <a:pt x="2598" y="61"/>
                  <a:pt x="2551" y="75"/>
                </a:cubicBezTo>
                <a:cubicBezTo>
                  <a:pt x="2609" y="90"/>
                  <a:pt x="2671" y="78"/>
                  <a:pt x="2725" y="85"/>
                </a:cubicBezTo>
                <a:cubicBezTo>
                  <a:pt x="2725" y="85"/>
                  <a:pt x="2721" y="90"/>
                  <a:pt x="2718" y="88"/>
                </a:cubicBezTo>
                <a:cubicBezTo>
                  <a:pt x="2731" y="94"/>
                  <a:pt x="2771" y="85"/>
                  <a:pt x="2790" y="88"/>
                </a:cubicBezTo>
                <a:cubicBezTo>
                  <a:pt x="2780" y="74"/>
                  <a:pt x="2769" y="83"/>
                  <a:pt x="2759" y="78"/>
                </a:cubicBezTo>
                <a:cubicBezTo>
                  <a:pt x="2787" y="63"/>
                  <a:pt x="2813" y="62"/>
                  <a:pt x="2844" y="54"/>
                </a:cubicBezTo>
                <a:cubicBezTo>
                  <a:pt x="2811" y="37"/>
                  <a:pt x="2779" y="80"/>
                  <a:pt x="2749" y="51"/>
                </a:cubicBezTo>
                <a:cubicBezTo>
                  <a:pt x="2735" y="51"/>
                  <a:pt x="2725" y="54"/>
                  <a:pt x="2718" y="61"/>
                </a:cubicBezTo>
                <a:cubicBezTo>
                  <a:pt x="2706" y="47"/>
                  <a:pt x="2676" y="45"/>
                  <a:pt x="2653" y="44"/>
                </a:cubicBezTo>
                <a:cubicBezTo>
                  <a:pt x="2654" y="50"/>
                  <a:pt x="2659" y="52"/>
                  <a:pt x="2667" y="51"/>
                </a:cubicBezTo>
                <a:cubicBezTo>
                  <a:pt x="2661" y="62"/>
                  <a:pt x="2651" y="55"/>
                  <a:pt x="2640" y="54"/>
                </a:cubicBezTo>
                <a:cubicBezTo>
                  <a:pt x="2640" y="49"/>
                  <a:pt x="2650" y="53"/>
                  <a:pt x="2650" y="47"/>
                </a:cubicBezTo>
                <a:cubicBezTo>
                  <a:pt x="2572" y="26"/>
                  <a:pt x="2489" y="39"/>
                  <a:pt x="2418" y="41"/>
                </a:cubicBezTo>
                <a:cubicBezTo>
                  <a:pt x="2436" y="25"/>
                  <a:pt x="2408" y="40"/>
                  <a:pt x="2408" y="24"/>
                </a:cubicBezTo>
                <a:cubicBezTo>
                  <a:pt x="2480" y="13"/>
                  <a:pt x="2536" y="19"/>
                  <a:pt x="2606" y="27"/>
                </a:cubicBezTo>
                <a:cubicBezTo>
                  <a:pt x="2615" y="24"/>
                  <a:pt x="2601" y="18"/>
                  <a:pt x="2609" y="13"/>
                </a:cubicBezTo>
                <a:cubicBezTo>
                  <a:pt x="2635" y="28"/>
                  <a:pt x="2690" y="21"/>
                  <a:pt x="2715" y="27"/>
                </a:cubicBezTo>
                <a:cubicBezTo>
                  <a:pt x="2699" y="0"/>
                  <a:pt x="2669" y="29"/>
                  <a:pt x="2643" y="13"/>
                </a:cubicBezTo>
                <a:cubicBezTo>
                  <a:pt x="2673" y="5"/>
                  <a:pt x="2733" y="4"/>
                  <a:pt x="2776" y="7"/>
                </a:cubicBezTo>
                <a:cubicBezTo>
                  <a:pt x="2789" y="7"/>
                  <a:pt x="2819" y="9"/>
                  <a:pt x="2817" y="27"/>
                </a:cubicBezTo>
                <a:cubicBezTo>
                  <a:pt x="2813" y="26"/>
                  <a:pt x="2814" y="21"/>
                  <a:pt x="2813" y="17"/>
                </a:cubicBezTo>
                <a:cubicBezTo>
                  <a:pt x="2808" y="18"/>
                  <a:pt x="2810" y="28"/>
                  <a:pt x="2800" y="24"/>
                </a:cubicBezTo>
                <a:cubicBezTo>
                  <a:pt x="2804" y="32"/>
                  <a:pt x="2818" y="30"/>
                  <a:pt x="2830" y="30"/>
                </a:cubicBezTo>
                <a:cubicBezTo>
                  <a:pt x="2814" y="17"/>
                  <a:pt x="2846" y="31"/>
                  <a:pt x="2861" y="27"/>
                </a:cubicBezTo>
                <a:cubicBezTo>
                  <a:pt x="2868" y="31"/>
                  <a:pt x="2844" y="32"/>
                  <a:pt x="2837" y="34"/>
                </a:cubicBezTo>
                <a:cubicBezTo>
                  <a:pt x="2862" y="44"/>
                  <a:pt x="2909" y="33"/>
                  <a:pt x="2943" y="41"/>
                </a:cubicBezTo>
                <a:cubicBezTo>
                  <a:pt x="2941" y="22"/>
                  <a:pt x="2909" y="33"/>
                  <a:pt x="2892" y="30"/>
                </a:cubicBezTo>
                <a:cubicBezTo>
                  <a:pt x="2944" y="10"/>
                  <a:pt x="3007" y="34"/>
                  <a:pt x="3079" y="27"/>
                </a:cubicBezTo>
                <a:cubicBezTo>
                  <a:pt x="3091" y="29"/>
                  <a:pt x="3111" y="23"/>
                  <a:pt x="3117" y="30"/>
                </a:cubicBezTo>
                <a:cubicBezTo>
                  <a:pt x="3110" y="30"/>
                  <a:pt x="3103" y="30"/>
                  <a:pt x="3096" y="30"/>
                </a:cubicBezTo>
                <a:cubicBezTo>
                  <a:pt x="3051" y="39"/>
                  <a:pt x="3010" y="47"/>
                  <a:pt x="2960" y="37"/>
                </a:cubicBezTo>
                <a:cubicBezTo>
                  <a:pt x="2961" y="44"/>
                  <a:pt x="2954" y="49"/>
                  <a:pt x="2943" y="51"/>
                </a:cubicBezTo>
                <a:cubicBezTo>
                  <a:pt x="2956" y="60"/>
                  <a:pt x="2938" y="65"/>
                  <a:pt x="2950" y="78"/>
                </a:cubicBezTo>
                <a:cubicBezTo>
                  <a:pt x="2883" y="81"/>
                  <a:pt x="2867" y="86"/>
                  <a:pt x="2800" y="85"/>
                </a:cubicBezTo>
                <a:cubicBezTo>
                  <a:pt x="2821" y="92"/>
                  <a:pt x="2857" y="98"/>
                  <a:pt x="2878" y="85"/>
                </a:cubicBezTo>
                <a:cubicBezTo>
                  <a:pt x="2904" y="101"/>
                  <a:pt x="2957" y="93"/>
                  <a:pt x="2987" y="95"/>
                </a:cubicBezTo>
                <a:cubicBezTo>
                  <a:pt x="2992" y="66"/>
                  <a:pt x="2965" y="90"/>
                  <a:pt x="2953" y="78"/>
                </a:cubicBezTo>
                <a:cubicBezTo>
                  <a:pt x="2964" y="60"/>
                  <a:pt x="3002" y="88"/>
                  <a:pt x="3031" y="75"/>
                </a:cubicBezTo>
                <a:cubicBezTo>
                  <a:pt x="3021" y="47"/>
                  <a:pt x="2992" y="77"/>
                  <a:pt x="2970" y="64"/>
                </a:cubicBezTo>
                <a:cubicBezTo>
                  <a:pt x="2968" y="57"/>
                  <a:pt x="2980" y="54"/>
                  <a:pt x="2967" y="54"/>
                </a:cubicBezTo>
                <a:cubicBezTo>
                  <a:pt x="3037" y="54"/>
                  <a:pt x="3078" y="73"/>
                  <a:pt x="3168" y="75"/>
                </a:cubicBezTo>
                <a:cubicBezTo>
                  <a:pt x="3171" y="71"/>
                  <a:pt x="3171" y="68"/>
                  <a:pt x="3164" y="68"/>
                </a:cubicBezTo>
                <a:cubicBezTo>
                  <a:pt x="3203" y="73"/>
                  <a:pt x="3240" y="89"/>
                  <a:pt x="3283" y="85"/>
                </a:cubicBezTo>
                <a:cubicBezTo>
                  <a:pt x="3289" y="83"/>
                  <a:pt x="3282" y="81"/>
                  <a:pt x="3283" y="75"/>
                </a:cubicBezTo>
                <a:cubicBezTo>
                  <a:pt x="3297" y="79"/>
                  <a:pt x="3315" y="80"/>
                  <a:pt x="3331" y="82"/>
                </a:cubicBezTo>
                <a:cubicBezTo>
                  <a:pt x="3324" y="89"/>
                  <a:pt x="3303" y="83"/>
                  <a:pt x="3290" y="85"/>
                </a:cubicBezTo>
                <a:cubicBezTo>
                  <a:pt x="3361" y="102"/>
                  <a:pt x="3500" y="113"/>
                  <a:pt x="3573" y="95"/>
                </a:cubicBezTo>
                <a:cubicBezTo>
                  <a:pt x="3572" y="89"/>
                  <a:pt x="3560" y="92"/>
                  <a:pt x="3563" y="82"/>
                </a:cubicBezTo>
                <a:cubicBezTo>
                  <a:pt x="3568" y="90"/>
                  <a:pt x="3592" y="79"/>
                  <a:pt x="3597" y="88"/>
                </a:cubicBezTo>
                <a:cubicBezTo>
                  <a:pt x="3600" y="102"/>
                  <a:pt x="3579" y="91"/>
                  <a:pt x="3576" y="99"/>
                </a:cubicBezTo>
                <a:cubicBezTo>
                  <a:pt x="3582" y="109"/>
                  <a:pt x="3600" y="107"/>
                  <a:pt x="3610" y="112"/>
                </a:cubicBezTo>
                <a:cubicBezTo>
                  <a:pt x="3568" y="126"/>
                  <a:pt x="3492" y="95"/>
                  <a:pt x="3447" y="119"/>
                </a:cubicBezTo>
                <a:cubicBezTo>
                  <a:pt x="3545" y="138"/>
                  <a:pt x="3667" y="120"/>
                  <a:pt x="3771" y="150"/>
                </a:cubicBezTo>
                <a:cubicBezTo>
                  <a:pt x="3766" y="159"/>
                  <a:pt x="3746" y="152"/>
                  <a:pt x="3740" y="160"/>
                </a:cubicBezTo>
                <a:cubicBezTo>
                  <a:pt x="3748" y="167"/>
                  <a:pt x="3755" y="158"/>
                  <a:pt x="3767" y="163"/>
                </a:cubicBezTo>
                <a:cubicBezTo>
                  <a:pt x="3694" y="164"/>
                  <a:pt x="3602" y="148"/>
                  <a:pt x="3529" y="160"/>
                </a:cubicBezTo>
                <a:cubicBezTo>
                  <a:pt x="3520" y="158"/>
                  <a:pt x="3522" y="167"/>
                  <a:pt x="3518" y="170"/>
                </a:cubicBezTo>
                <a:cubicBezTo>
                  <a:pt x="3512" y="162"/>
                  <a:pt x="3513" y="168"/>
                  <a:pt x="3505" y="163"/>
                </a:cubicBezTo>
                <a:cubicBezTo>
                  <a:pt x="3505" y="173"/>
                  <a:pt x="3509" y="179"/>
                  <a:pt x="3522" y="177"/>
                </a:cubicBezTo>
                <a:cubicBezTo>
                  <a:pt x="3513" y="185"/>
                  <a:pt x="3494" y="183"/>
                  <a:pt x="3481" y="187"/>
                </a:cubicBezTo>
                <a:cubicBezTo>
                  <a:pt x="3488" y="200"/>
                  <a:pt x="3506" y="192"/>
                  <a:pt x="3515" y="187"/>
                </a:cubicBezTo>
                <a:cubicBezTo>
                  <a:pt x="3522" y="201"/>
                  <a:pt x="3550" y="195"/>
                  <a:pt x="3559" y="197"/>
                </a:cubicBezTo>
                <a:cubicBezTo>
                  <a:pt x="3561" y="210"/>
                  <a:pt x="3542" y="213"/>
                  <a:pt x="3532" y="204"/>
                </a:cubicBezTo>
                <a:cubicBezTo>
                  <a:pt x="3419" y="207"/>
                  <a:pt x="3352" y="201"/>
                  <a:pt x="3256" y="211"/>
                </a:cubicBezTo>
                <a:cubicBezTo>
                  <a:pt x="3387" y="230"/>
                  <a:pt x="3506" y="230"/>
                  <a:pt x="3658" y="255"/>
                </a:cubicBezTo>
                <a:cubicBezTo>
                  <a:pt x="3623" y="274"/>
                  <a:pt x="3553" y="265"/>
                  <a:pt x="3505" y="279"/>
                </a:cubicBezTo>
                <a:cubicBezTo>
                  <a:pt x="3519" y="283"/>
                  <a:pt x="3532" y="275"/>
                  <a:pt x="3559" y="279"/>
                </a:cubicBezTo>
                <a:cubicBezTo>
                  <a:pt x="3552" y="285"/>
                  <a:pt x="3541" y="286"/>
                  <a:pt x="3532" y="282"/>
                </a:cubicBezTo>
                <a:cubicBezTo>
                  <a:pt x="3540" y="310"/>
                  <a:pt x="3584" y="274"/>
                  <a:pt x="3593" y="293"/>
                </a:cubicBezTo>
                <a:cubicBezTo>
                  <a:pt x="3598" y="292"/>
                  <a:pt x="3596" y="284"/>
                  <a:pt x="3597" y="279"/>
                </a:cubicBezTo>
                <a:cubicBezTo>
                  <a:pt x="3682" y="283"/>
                  <a:pt x="3789" y="285"/>
                  <a:pt x="3920" y="293"/>
                </a:cubicBezTo>
                <a:cubicBezTo>
                  <a:pt x="3905" y="305"/>
                  <a:pt x="3924" y="308"/>
                  <a:pt x="3934" y="313"/>
                </a:cubicBezTo>
                <a:cubicBezTo>
                  <a:pt x="3935" y="323"/>
                  <a:pt x="3926" y="323"/>
                  <a:pt x="3917" y="323"/>
                </a:cubicBezTo>
                <a:cubicBezTo>
                  <a:pt x="3927" y="330"/>
                  <a:pt x="3942" y="329"/>
                  <a:pt x="3944" y="330"/>
                </a:cubicBezTo>
                <a:cubicBezTo>
                  <a:pt x="3952" y="345"/>
                  <a:pt x="3916" y="329"/>
                  <a:pt x="3910" y="337"/>
                </a:cubicBezTo>
                <a:cubicBezTo>
                  <a:pt x="3910" y="344"/>
                  <a:pt x="3922" y="339"/>
                  <a:pt x="3927" y="340"/>
                </a:cubicBezTo>
                <a:cubicBezTo>
                  <a:pt x="3865" y="348"/>
                  <a:pt x="3806" y="352"/>
                  <a:pt x="3757" y="368"/>
                </a:cubicBezTo>
                <a:cubicBezTo>
                  <a:pt x="3868" y="374"/>
                  <a:pt x="3922" y="373"/>
                  <a:pt x="4029" y="391"/>
                </a:cubicBezTo>
                <a:cubicBezTo>
                  <a:pt x="4027" y="398"/>
                  <a:pt x="4018" y="406"/>
                  <a:pt x="4029" y="409"/>
                </a:cubicBezTo>
                <a:cubicBezTo>
                  <a:pt x="4020" y="415"/>
                  <a:pt x="4010" y="421"/>
                  <a:pt x="3992" y="419"/>
                </a:cubicBezTo>
                <a:cubicBezTo>
                  <a:pt x="4012" y="437"/>
                  <a:pt x="4046" y="435"/>
                  <a:pt x="4074" y="443"/>
                </a:cubicBezTo>
                <a:cubicBezTo>
                  <a:pt x="4082" y="446"/>
                  <a:pt x="4066" y="453"/>
                  <a:pt x="4070" y="463"/>
                </a:cubicBezTo>
                <a:cubicBezTo>
                  <a:pt x="4055" y="463"/>
                  <a:pt x="4053" y="470"/>
                  <a:pt x="4040" y="463"/>
                </a:cubicBezTo>
                <a:cubicBezTo>
                  <a:pt x="4036" y="488"/>
                  <a:pt x="4002" y="486"/>
                  <a:pt x="3965" y="490"/>
                </a:cubicBezTo>
                <a:cubicBezTo>
                  <a:pt x="3974" y="505"/>
                  <a:pt x="3992" y="495"/>
                  <a:pt x="4002" y="504"/>
                </a:cubicBezTo>
                <a:cubicBezTo>
                  <a:pt x="4005" y="506"/>
                  <a:pt x="4003" y="514"/>
                  <a:pt x="4002" y="514"/>
                </a:cubicBezTo>
                <a:cubicBezTo>
                  <a:pt x="4005" y="515"/>
                  <a:pt x="4026" y="498"/>
                  <a:pt x="4023" y="518"/>
                </a:cubicBezTo>
                <a:cubicBezTo>
                  <a:pt x="4069" y="499"/>
                  <a:pt x="4120" y="500"/>
                  <a:pt x="4166" y="511"/>
                </a:cubicBezTo>
                <a:cubicBezTo>
                  <a:pt x="4125" y="511"/>
                  <a:pt x="4131" y="514"/>
                  <a:pt x="4070" y="514"/>
                </a:cubicBezTo>
                <a:cubicBezTo>
                  <a:pt x="4066" y="515"/>
                  <a:pt x="4067" y="521"/>
                  <a:pt x="4070" y="521"/>
                </a:cubicBezTo>
                <a:cubicBezTo>
                  <a:pt x="4062" y="527"/>
                  <a:pt x="4057" y="512"/>
                  <a:pt x="4050" y="528"/>
                </a:cubicBezTo>
                <a:cubicBezTo>
                  <a:pt x="4068" y="537"/>
                  <a:pt x="4094" y="526"/>
                  <a:pt x="4125" y="524"/>
                </a:cubicBezTo>
                <a:cubicBezTo>
                  <a:pt x="4149" y="539"/>
                  <a:pt x="4082" y="539"/>
                  <a:pt x="4060" y="538"/>
                </a:cubicBezTo>
                <a:close/>
                <a:moveTo>
                  <a:pt x="3478" y="170"/>
                </a:moveTo>
                <a:cubicBezTo>
                  <a:pt x="3488" y="170"/>
                  <a:pt x="3502" y="183"/>
                  <a:pt x="3505" y="170"/>
                </a:cubicBezTo>
                <a:cubicBezTo>
                  <a:pt x="3499" y="162"/>
                  <a:pt x="3487" y="164"/>
                  <a:pt x="3478" y="170"/>
                </a:cubicBezTo>
                <a:close/>
                <a:moveTo>
                  <a:pt x="4176" y="647"/>
                </a:moveTo>
                <a:cubicBezTo>
                  <a:pt x="4172" y="658"/>
                  <a:pt x="4187" y="650"/>
                  <a:pt x="4183" y="661"/>
                </a:cubicBezTo>
                <a:cubicBezTo>
                  <a:pt x="4192" y="661"/>
                  <a:pt x="4190" y="655"/>
                  <a:pt x="4196" y="661"/>
                </a:cubicBezTo>
                <a:cubicBezTo>
                  <a:pt x="4197" y="649"/>
                  <a:pt x="4179" y="656"/>
                  <a:pt x="4176" y="647"/>
                </a:cubicBezTo>
                <a:close/>
                <a:moveTo>
                  <a:pt x="4067" y="691"/>
                </a:moveTo>
                <a:cubicBezTo>
                  <a:pt x="4077" y="692"/>
                  <a:pt x="4084" y="690"/>
                  <a:pt x="4087" y="684"/>
                </a:cubicBezTo>
                <a:cubicBezTo>
                  <a:pt x="4080" y="686"/>
                  <a:pt x="4064" y="679"/>
                  <a:pt x="4067" y="691"/>
                </a:cubicBezTo>
                <a:close/>
                <a:moveTo>
                  <a:pt x="4002" y="531"/>
                </a:moveTo>
                <a:cubicBezTo>
                  <a:pt x="4006" y="532"/>
                  <a:pt x="4004" y="535"/>
                  <a:pt x="4002" y="538"/>
                </a:cubicBezTo>
                <a:cubicBezTo>
                  <a:pt x="4008" y="530"/>
                  <a:pt x="4026" y="534"/>
                  <a:pt x="4029" y="524"/>
                </a:cubicBezTo>
                <a:cubicBezTo>
                  <a:pt x="4020" y="527"/>
                  <a:pt x="4008" y="526"/>
                  <a:pt x="4002" y="531"/>
                </a:cubicBezTo>
                <a:close/>
                <a:moveTo>
                  <a:pt x="3283" y="109"/>
                </a:moveTo>
                <a:cubicBezTo>
                  <a:pt x="3329" y="122"/>
                  <a:pt x="3406" y="129"/>
                  <a:pt x="3440" y="116"/>
                </a:cubicBezTo>
                <a:cubicBezTo>
                  <a:pt x="3377" y="110"/>
                  <a:pt x="3323" y="111"/>
                  <a:pt x="3283" y="109"/>
                </a:cubicBezTo>
                <a:close/>
                <a:moveTo>
                  <a:pt x="3399" y="184"/>
                </a:moveTo>
                <a:cubicBezTo>
                  <a:pt x="3414" y="179"/>
                  <a:pt x="3424" y="200"/>
                  <a:pt x="3430" y="184"/>
                </a:cubicBezTo>
                <a:cubicBezTo>
                  <a:pt x="3423" y="182"/>
                  <a:pt x="3405" y="175"/>
                  <a:pt x="3399" y="184"/>
                </a:cubicBezTo>
                <a:close/>
                <a:moveTo>
                  <a:pt x="3004" y="88"/>
                </a:moveTo>
                <a:cubicBezTo>
                  <a:pt x="3021" y="111"/>
                  <a:pt x="3075" y="98"/>
                  <a:pt x="3120" y="105"/>
                </a:cubicBezTo>
                <a:cubicBezTo>
                  <a:pt x="3156" y="112"/>
                  <a:pt x="3224" y="118"/>
                  <a:pt x="3273" y="116"/>
                </a:cubicBezTo>
                <a:cubicBezTo>
                  <a:pt x="3273" y="111"/>
                  <a:pt x="3278" y="111"/>
                  <a:pt x="3277" y="105"/>
                </a:cubicBezTo>
                <a:cubicBezTo>
                  <a:pt x="3201" y="114"/>
                  <a:pt x="3088" y="77"/>
                  <a:pt x="3004" y="88"/>
                </a:cubicBezTo>
                <a:close/>
                <a:moveTo>
                  <a:pt x="2841" y="64"/>
                </a:moveTo>
                <a:cubicBezTo>
                  <a:pt x="2889" y="56"/>
                  <a:pt x="2902" y="70"/>
                  <a:pt x="2939" y="64"/>
                </a:cubicBezTo>
                <a:cubicBezTo>
                  <a:pt x="2914" y="49"/>
                  <a:pt x="2859" y="38"/>
                  <a:pt x="2841" y="64"/>
                </a:cubicBezTo>
                <a:close/>
                <a:moveTo>
                  <a:pt x="2602" y="143"/>
                </a:moveTo>
                <a:cubicBezTo>
                  <a:pt x="2665" y="142"/>
                  <a:pt x="2728" y="162"/>
                  <a:pt x="2793" y="153"/>
                </a:cubicBezTo>
                <a:cubicBezTo>
                  <a:pt x="2712" y="136"/>
                  <a:pt x="2678" y="131"/>
                  <a:pt x="2602" y="143"/>
                </a:cubicBezTo>
                <a:close/>
                <a:moveTo>
                  <a:pt x="2718" y="17"/>
                </a:moveTo>
                <a:cubicBezTo>
                  <a:pt x="2723" y="27"/>
                  <a:pt x="2755" y="29"/>
                  <a:pt x="2759" y="20"/>
                </a:cubicBezTo>
                <a:cubicBezTo>
                  <a:pt x="2743" y="22"/>
                  <a:pt x="2730" y="19"/>
                  <a:pt x="2718" y="17"/>
                </a:cubicBezTo>
                <a:close/>
                <a:moveTo>
                  <a:pt x="2572" y="85"/>
                </a:moveTo>
                <a:cubicBezTo>
                  <a:pt x="2541" y="81"/>
                  <a:pt x="2523" y="85"/>
                  <a:pt x="2493" y="88"/>
                </a:cubicBezTo>
                <a:cubicBezTo>
                  <a:pt x="2514" y="93"/>
                  <a:pt x="2551" y="115"/>
                  <a:pt x="2575" y="92"/>
                </a:cubicBezTo>
                <a:cubicBezTo>
                  <a:pt x="2569" y="92"/>
                  <a:pt x="2568" y="89"/>
                  <a:pt x="2572" y="85"/>
                </a:cubicBezTo>
                <a:close/>
                <a:moveTo>
                  <a:pt x="2405" y="109"/>
                </a:moveTo>
                <a:cubicBezTo>
                  <a:pt x="2411" y="112"/>
                  <a:pt x="2445" y="119"/>
                  <a:pt x="2446" y="105"/>
                </a:cubicBezTo>
                <a:cubicBezTo>
                  <a:pt x="2433" y="108"/>
                  <a:pt x="2412" y="101"/>
                  <a:pt x="2405" y="109"/>
                </a:cubicBezTo>
                <a:close/>
                <a:moveTo>
                  <a:pt x="2343" y="82"/>
                </a:moveTo>
                <a:cubicBezTo>
                  <a:pt x="2338" y="98"/>
                  <a:pt x="2390" y="100"/>
                  <a:pt x="2371" y="88"/>
                </a:cubicBezTo>
                <a:cubicBezTo>
                  <a:pt x="2383" y="86"/>
                  <a:pt x="2394" y="85"/>
                  <a:pt x="2401" y="95"/>
                </a:cubicBezTo>
                <a:cubicBezTo>
                  <a:pt x="2401" y="79"/>
                  <a:pt x="2428" y="90"/>
                  <a:pt x="2435" y="82"/>
                </a:cubicBezTo>
                <a:cubicBezTo>
                  <a:pt x="2409" y="76"/>
                  <a:pt x="2370" y="77"/>
                  <a:pt x="2343" y="82"/>
                </a:cubicBezTo>
                <a:close/>
                <a:moveTo>
                  <a:pt x="2211" y="82"/>
                </a:moveTo>
                <a:cubicBezTo>
                  <a:pt x="2232" y="88"/>
                  <a:pt x="2266" y="95"/>
                  <a:pt x="2279" y="78"/>
                </a:cubicBezTo>
                <a:cubicBezTo>
                  <a:pt x="2257" y="80"/>
                  <a:pt x="2226" y="74"/>
                  <a:pt x="2211" y="82"/>
                </a:cubicBezTo>
                <a:close/>
                <a:moveTo>
                  <a:pt x="2190" y="95"/>
                </a:moveTo>
                <a:cubicBezTo>
                  <a:pt x="2188" y="110"/>
                  <a:pt x="2206" y="104"/>
                  <a:pt x="2217" y="105"/>
                </a:cubicBezTo>
                <a:cubicBezTo>
                  <a:pt x="2217" y="102"/>
                  <a:pt x="2217" y="99"/>
                  <a:pt x="2217" y="95"/>
                </a:cubicBezTo>
                <a:cubicBezTo>
                  <a:pt x="2202" y="96"/>
                  <a:pt x="2204" y="98"/>
                  <a:pt x="2190" y="95"/>
                </a:cubicBezTo>
                <a:close/>
                <a:moveTo>
                  <a:pt x="1884" y="88"/>
                </a:moveTo>
                <a:cubicBezTo>
                  <a:pt x="1902" y="94"/>
                  <a:pt x="1905" y="76"/>
                  <a:pt x="1911" y="88"/>
                </a:cubicBezTo>
                <a:cubicBezTo>
                  <a:pt x="1912" y="84"/>
                  <a:pt x="1916" y="82"/>
                  <a:pt x="1914" y="75"/>
                </a:cubicBezTo>
                <a:cubicBezTo>
                  <a:pt x="1904" y="79"/>
                  <a:pt x="1888" y="78"/>
                  <a:pt x="1884" y="88"/>
                </a:cubicBezTo>
                <a:close/>
                <a:moveTo>
                  <a:pt x="1597" y="68"/>
                </a:moveTo>
                <a:cubicBezTo>
                  <a:pt x="1609" y="68"/>
                  <a:pt x="1621" y="69"/>
                  <a:pt x="1625" y="61"/>
                </a:cubicBezTo>
                <a:cubicBezTo>
                  <a:pt x="1616" y="64"/>
                  <a:pt x="1595" y="54"/>
                  <a:pt x="1597" y="68"/>
                </a:cubicBezTo>
                <a:close/>
                <a:moveTo>
                  <a:pt x="1471" y="201"/>
                </a:moveTo>
                <a:cubicBezTo>
                  <a:pt x="1484" y="214"/>
                  <a:pt x="1549" y="211"/>
                  <a:pt x="1570" y="201"/>
                </a:cubicBezTo>
                <a:cubicBezTo>
                  <a:pt x="1536" y="200"/>
                  <a:pt x="1503" y="197"/>
                  <a:pt x="1471" y="201"/>
                </a:cubicBezTo>
                <a:close/>
                <a:moveTo>
                  <a:pt x="1526" y="126"/>
                </a:moveTo>
                <a:cubicBezTo>
                  <a:pt x="1535" y="123"/>
                  <a:pt x="1558" y="133"/>
                  <a:pt x="1557" y="119"/>
                </a:cubicBezTo>
                <a:cubicBezTo>
                  <a:pt x="1545" y="120"/>
                  <a:pt x="1533" y="121"/>
                  <a:pt x="1526" y="126"/>
                </a:cubicBezTo>
                <a:close/>
                <a:moveTo>
                  <a:pt x="1294" y="112"/>
                </a:moveTo>
                <a:cubicBezTo>
                  <a:pt x="1276" y="145"/>
                  <a:pt x="1223" y="121"/>
                  <a:pt x="1195" y="139"/>
                </a:cubicBezTo>
                <a:cubicBezTo>
                  <a:pt x="1265" y="144"/>
                  <a:pt x="1350" y="128"/>
                  <a:pt x="1444" y="133"/>
                </a:cubicBezTo>
                <a:cubicBezTo>
                  <a:pt x="1447" y="132"/>
                  <a:pt x="1448" y="130"/>
                  <a:pt x="1448" y="126"/>
                </a:cubicBezTo>
                <a:cubicBezTo>
                  <a:pt x="1397" y="118"/>
                  <a:pt x="1342" y="116"/>
                  <a:pt x="1294" y="112"/>
                </a:cubicBezTo>
                <a:close/>
                <a:moveTo>
                  <a:pt x="1056" y="146"/>
                </a:moveTo>
                <a:cubicBezTo>
                  <a:pt x="1063" y="144"/>
                  <a:pt x="1078" y="150"/>
                  <a:pt x="1080" y="143"/>
                </a:cubicBezTo>
                <a:cubicBezTo>
                  <a:pt x="1067" y="144"/>
                  <a:pt x="1060" y="128"/>
                  <a:pt x="1056" y="146"/>
                </a:cubicBezTo>
                <a:close/>
                <a:moveTo>
                  <a:pt x="814" y="245"/>
                </a:moveTo>
                <a:cubicBezTo>
                  <a:pt x="873" y="256"/>
                  <a:pt x="931" y="249"/>
                  <a:pt x="988" y="242"/>
                </a:cubicBezTo>
                <a:cubicBezTo>
                  <a:pt x="941" y="238"/>
                  <a:pt x="873" y="244"/>
                  <a:pt x="814" y="245"/>
                </a:cubicBezTo>
                <a:close/>
                <a:moveTo>
                  <a:pt x="787" y="245"/>
                </a:moveTo>
                <a:cubicBezTo>
                  <a:pt x="737" y="247"/>
                  <a:pt x="787" y="257"/>
                  <a:pt x="807" y="242"/>
                </a:cubicBezTo>
                <a:cubicBezTo>
                  <a:pt x="793" y="240"/>
                  <a:pt x="795" y="245"/>
                  <a:pt x="787" y="245"/>
                </a:cubicBezTo>
                <a:close/>
                <a:moveTo>
                  <a:pt x="150" y="483"/>
                </a:moveTo>
                <a:cubicBezTo>
                  <a:pt x="164" y="502"/>
                  <a:pt x="204" y="494"/>
                  <a:pt x="221" y="483"/>
                </a:cubicBezTo>
                <a:cubicBezTo>
                  <a:pt x="192" y="477"/>
                  <a:pt x="178" y="488"/>
                  <a:pt x="150" y="48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44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保存</a:t>
            </a:r>
            <a:endParaRPr lang="zh-CN" altLang="en-US" sz="4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84542" y="3641273"/>
            <a:ext cx="6557129" cy="8523513"/>
          </a:xfrm>
          <a:prstGeom prst="rect">
            <a:avLst/>
          </a:prstGeom>
          <a:blipFill dpi="0" rotWithShape="1">
            <a:blip r:embed="rId4">
              <a:alphaModFix amt="15000"/>
            </a:blip>
            <a:srcRect/>
            <a:stretch>
              <a:fillRect l="1" r="-19985" b="-341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471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95945" y="5308779"/>
            <a:ext cx="6461757" cy="2535954"/>
          </a:xfrm>
          <a:prstGeom prst="rect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未解锁</a:t>
            </a:r>
            <a:endParaRPr lang="zh-CN" altLang="en-US" sz="13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0" y="3855369"/>
            <a:ext cx="6858000" cy="3690978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0" y="8476814"/>
            <a:ext cx="6858000" cy="3690978"/>
          </a:xfrm>
          <a:prstGeom prst="rect">
            <a:avLst/>
          </a:prstGeom>
          <a:blipFill dpi="0" rotWithShape="1">
            <a:blip r:embed="rId4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1" name="组合 40"/>
          <p:cNvGrpSpPr/>
          <p:nvPr/>
        </p:nvGrpSpPr>
        <p:grpSpPr>
          <a:xfrm>
            <a:off x="0" y="0"/>
            <a:ext cx="6858000" cy="963386"/>
            <a:chOff x="0" y="0"/>
            <a:chExt cx="6858000" cy="963386"/>
          </a:xfrm>
        </p:grpSpPr>
        <p:sp>
          <p:nvSpPr>
            <p:cNvPr id="2" name="矩形 1"/>
            <p:cNvSpPr>
              <a:spLocks/>
            </p:cNvSpPr>
            <p:nvPr/>
          </p:nvSpPr>
          <p:spPr>
            <a:xfrm>
              <a:off x="0" y="0"/>
              <a:ext cx="6858000" cy="963386"/>
            </a:xfrm>
            <a:prstGeom prst="rect">
              <a:avLst/>
            </a:prstGeom>
            <a:gradFill flip="none" rotWithShape="1">
              <a:gsLst>
                <a:gs pos="0">
                  <a:srgbClr val="DCDCDC"/>
                </a:gs>
                <a:gs pos="50000">
                  <a:srgbClr val="F0F0F0"/>
                </a:gs>
                <a:gs pos="100000">
                  <a:srgbClr val="DCDCD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百科</a:t>
              </a:r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286" y="335561"/>
              <a:ext cx="375557" cy="292262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5894495" y="250859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筛选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63286" y="2292485"/>
            <a:ext cx="6540135" cy="2573428"/>
            <a:chOff x="154579" y="3353843"/>
            <a:chExt cx="6540135" cy="2573428"/>
          </a:xfrm>
        </p:grpSpPr>
        <p:grpSp>
          <p:nvGrpSpPr>
            <p:cNvPr id="14" name="组合 13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8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刘备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</a:t>
              </a:r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劉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備  男  史实人物  字：玄德  生卒（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161 - 223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籍贯：幽州涿郡涿（河北保定市涿州）</a:t>
              </a: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163286" y="1155877"/>
            <a:ext cx="6540136" cy="6858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2">
                    <a:lumMod val="50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查询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73085" y="5314181"/>
            <a:ext cx="6540135" cy="2573428"/>
            <a:chOff x="154579" y="3353843"/>
            <a:chExt cx="6540135" cy="2573428"/>
          </a:xfrm>
        </p:grpSpPr>
        <p:grpSp>
          <p:nvGrpSpPr>
            <p:cNvPr id="19" name="组合 18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廖化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廖化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  男  史实人物  字：元俭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- 264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籍贯：荆州南郡襄阳（湖北襄阳市南）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68731" y="8293000"/>
            <a:ext cx="6540135" cy="2573428"/>
            <a:chOff x="154579" y="3353843"/>
            <a:chExt cx="6540135" cy="2573428"/>
          </a:xfrm>
        </p:grpSpPr>
        <p:grpSp>
          <p:nvGrpSpPr>
            <p:cNvPr id="28" name="组合 27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32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满宠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滿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寵  男  史实人物  字：伯宁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- 242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籍贯：兖州山阳郡昌邑（山东济宁市金乡县西北二十公里）</a:t>
              </a:r>
            </a:p>
          </p:txBody>
        </p:sp>
      </p:grpSp>
      <p:sp>
        <p:nvSpPr>
          <p:cNvPr id="36" name="Freeform 12"/>
          <p:cNvSpPr>
            <a:spLocks noEditPoints="1"/>
          </p:cNvSpPr>
          <p:nvPr/>
        </p:nvSpPr>
        <p:spPr bwMode="auto">
          <a:xfrm>
            <a:off x="5446475" y="10823552"/>
            <a:ext cx="1256947" cy="1110979"/>
          </a:xfrm>
          <a:custGeom>
            <a:avLst/>
            <a:gdLst>
              <a:gd name="T0" fmla="*/ 107 w 165"/>
              <a:gd name="T1" fmla="*/ 12 h 154"/>
              <a:gd name="T2" fmla="*/ 87 w 165"/>
              <a:gd name="T3" fmla="*/ 0 h 154"/>
              <a:gd name="T4" fmla="*/ 89 w 165"/>
              <a:gd name="T5" fmla="*/ 15 h 154"/>
              <a:gd name="T6" fmla="*/ 89 w 165"/>
              <a:gd name="T7" fmla="*/ 15 h 154"/>
              <a:gd name="T8" fmla="*/ 17 w 165"/>
              <a:gd name="T9" fmla="*/ 46 h 154"/>
              <a:gd name="T10" fmla="*/ 12 w 165"/>
              <a:gd name="T11" fmla="*/ 48 h 154"/>
              <a:gd name="T12" fmla="*/ 7 w 165"/>
              <a:gd name="T13" fmla="*/ 45 h 154"/>
              <a:gd name="T14" fmla="*/ 12 w 165"/>
              <a:gd name="T15" fmla="*/ 48 h 154"/>
              <a:gd name="T16" fmla="*/ 150 w 165"/>
              <a:gd name="T17" fmla="*/ 45 h 154"/>
              <a:gd name="T18" fmla="*/ 152 w 165"/>
              <a:gd name="T19" fmla="*/ 82 h 154"/>
              <a:gd name="T20" fmla="*/ 149 w 165"/>
              <a:gd name="T21" fmla="*/ 87 h 154"/>
              <a:gd name="T22" fmla="*/ 132 w 165"/>
              <a:gd name="T23" fmla="*/ 131 h 154"/>
              <a:gd name="T24" fmla="*/ 145 w 165"/>
              <a:gd name="T25" fmla="*/ 100 h 154"/>
              <a:gd name="T26" fmla="*/ 146 w 165"/>
              <a:gd name="T27" fmla="*/ 73 h 154"/>
              <a:gd name="T28" fmla="*/ 113 w 165"/>
              <a:gd name="T29" fmla="*/ 18 h 154"/>
              <a:gd name="T30" fmla="*/ 97 w 165"/>
              <a:gd name="T31" fmla="*/ 17 h 154"/>
              <a:gd name="T32" fmla="*/ 98 w 165"/>
              <a:gd name="T33" fmla="*/ 22 h 154"/>
              <a:gd name="T34" fmla="*/ 69 w 165"/>
              <a:gd name="T35" fmla="*/ 21 h 154"/>
              <a:gd name="T36" fmla="*/ 31 w 165"/>
              <a:gd name="T37" fmla="*/ 27 h 154"/>
              <a:gd name="T38" fmla="*/ 23 w 165"/>
              <a:gd name="T39" fmla="*/ 40 h 154"/>
              <a:gd name="T40" fmla="*/ 15 w 165"/>
              <a:gd name="T41" fmla="*/ 65 h 154"/>
              <a:gd name="T42" fmla="*/ 14 w 165"/>
              <a:gd name="T43" fmla="*/ 63 h 154"/>
              <a:gd name="T44" fmla="*/ 13 w 165"/>
              <a:gd name="T45" fmla="*/ 96 h 154"/>
              <a:gd name="T46" fmla="*/ 12 w 165"/>
              <a:gd name="T47" fmla="*/ 112 h 154"/>
              <a:gd name="T48" fmla="*/ 87 w 165"/>
              <a:gd name="T49" fmla="*/ 151 h 154"/>
              <a:gd name="T50" fmla="*/ 117 w 165"/>
              <a:gd name="T51" fmla="*/ 144 h 154"/>
              <a:gd name="T52" fmla="*/ 132 w 165"/>
              <a:gd name="T53" fmla="*/ 131 h 154"/>
              <a:gd name="T54" fmla="*/ 35 w 165"/>
              <a:gd name="T55" fmla="*/ 29 h 154"/>
              <a:gd name="T56" fmla="*/ 31 w 165"/>
              <a:gd name="T57" fmla="*/ 37 h 154"/>
              <a:gd name="T58" fmla="*/ 84 w 165"/>
              <a:gd name="T59" fmla="*/ 30 h 154"/>
              <a:gd name="T60" fmla="*/ 101 w 165"/>
              <a:gd name="T61" fmla="*/ 34 h 154"/>
              <a:gd name="T62" fmla="*/ 101 w 165"/>
              <a:gd name="T63" fmla="*/ 34 h 154"/>
              <a:gd name="T64" fmla="*/ 102 w 165"/>
              <a:gd name="T65" fmla="*/ 43 h 154"/>
              <a:gd name="T66" fmla="*/ 110 w 165"/>
              <a:gd name="T67" fmla="*/ 32 h 154"/>
              <a:gd name="T68" fmla="*/ 110 w 165"/>
              <a:gd name="T69" fmla="*/ 32 h 154"/>
              <a:gd name="T70" fmla="*/ 162 w 165"/>
              <a:gd name="T71" fmla="*/ 86 h 154"/>
              <a:gd name="T72" fmla="*/ 158 w 165"/>
              <a:gd name="T73" fmla="*/ 100 h 154"/>
              <a:gd name="T74" fmla="*/ 158 w 165"/>
              <a:gd name="T75" fmla="*/ 100 h 154"/>
              <a:gd name="T76" fmla="*/ 149 w 165"/>
              <a:gd name="T77" fmla="*/ 115 h 154"/>
              <a:gd name="T78" fmla="*/ 141 w 165"/>
              <a:gd name="T79" fmla="*/ 12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5" h="154">
                <a:moveTo>
                  <a:pt x="92" y="6"/>
                </a:moveTo>
                <a:cubicBezTo>
                  <a:pt x="99" y="6"/>
                  <a:pt x="101" y="11"/>
                  <a:pt x="107" y="12"/>
                </a:cubicBezTo>
                <a:cubicBezTo>
                  <a:pt x="106" y="10"/>
                  <a:pt x="108" y="10"/>
                  <a:pt x="108" y="9"/>
                </a:cubicBezTo>
                <a:cubicBezTo>
                  <a:pt x="99" y="8"/>
                  <a:pt x="96" y="1"/>
                  <a:pt x="87" y="0"/>
                </a:cubicBezTo>
                <a:cubicBezTo>
                  <a:pt x="87" y="4"/>
                  <a:pt x="93" y="2"/>
                  <a:pt x="92" y="6"/>
                </a:cubicBezTo>
                <a:close/>
                <a:moveTo>
                  <a:pt x="89" y="15"/>
                </a:moveTo>
                <a:cubicBezTo>
                  <a:pt x="92" y="15"/>
                  <a:pt x="95" y="20"/>
                  <a:pt x="97" y="17"/>
                </a:cubicBezTo>
                <a:cubicBezTo>
                  <a:pt x="94" y="16"/>
                  <a:pt x="91" y="13"/>
                  <a:pt x="89" y="15"/>
                </a:cubicBezTo>
                <a:close/>
                <a:moveTo>
                  <a:pt x="20" y="32"/>
                </a:moveTo>
                <a:cubicBezTo>
                  <a:pt x="19" y="36"/>
                  <a:pt x="14" y="43"/>
                  <a:pt x="17" y="46"/>
                </a:cubicBezTo>
                <a:cubicBezTo>
                  <a:pt x="19" y="43"/>
                  <a:pt x="21" y="36"/>
                  <a:pt x="20" y="32"/>
                </a:cubicBezTo>
                <a:close/>
                <a:moveTo>
                  <a:pt x="12" y="48"/>
                </a:moveTo>
                <a:cubicBezTo>
                  <a:pt x="11" y="48"/>
                  <a:pt x="11" y="47"/>
                  <a:pt x="11" y="45"/>
                </a:cubicBezTo>
                <a:cubicBezTo>
                  <a:pt x="9" y="43"/>
                  <a:pt x="10" y="45"/>
                  <a:pt x="7" y="45"/>
                </a:cubicBezTo>
                <a:cubicBezTo>
                  <a:pt x="7" y="43"/>
                  <a:pt x="7" y="41"/>
                  <a:pt x="6" y="40"/>
                </a:cubicBezTo>
                <a:cubicBezTo>
                  <a:pt x="0" y="45"/>
                  <a:pt x="8" y="54"/>
                  <a:pt x="12" y="48"/>
                </a:cubicBezTo>
                <a:close/>
                <a:moveTo>
                  <a:pt x="151" y="52"/>
                </a:moveTo>
                <a:cubicBezTo>
                  <a:pt x="152" y="51"/>
                  <a:pt x="151" y="47"/>
                  <a:pt x="150" y="45"/>
                </a:cubicBezTo>
                <a:cubicBezTo>
                  <a:pt x="151" y="48"/>
                  <a:pt x="148" y="50"/>
                  <a:pt x="151" y="52"/>
                </a:cubicBezTo>
                <a:close/>
                <a:moveTo>
                  <a:pt x="152" y="82"/>
                </a:moveTo>
                <a:cubicBezTo>
                  <a:pt x="149" y="82"/>
                  <a:pt x="149" y="82"/>
                  <a:pt x="149" y="82"/>
                </a:cubicBezTo>
                <a:cubicBezTo>
                  <a:pt x="149" y="85"/>
                  <a:pt x="151" y="86"/>
                  <a:pt x="149" y="87"/>
                </a:cubicBezTo>
                <a:cubicBezTo>
                  <a:pt x="152" y="87"/>
                  <a:pt x="151" y="84"/>
                  <a:pt x="152" y="82"/>
                </a:cubicBezTo>
                <a:close/>
                <a:moveTo>
                  <a:pt x="132" y="131"/>
                </a:moveTo>
                <a:cubicBezTo>
                  <a:pt x="138" y="122"/>
                  <a:pt x="141" y="110"/>
                  <a:pt x="148" y="102"/>
                </a:cubicBezTo>
                <a:cubicBezTo>
                  <a:pt x="147" y="101"/>
                  <a:pt x="145" y="101"/>
                  <a:pt x="145" y="100"/>
                </a:cubicBezTo>
                <a:cubicBezTo>
                  <a:pt x="148" y="89"/>
                  <a:pt x="145" y="79"/>
                  <a:pt x="147" y="69"/>
                </a:cubicBezTo>
                <a:cubicBezTo>
                  <a:pt x="144" y="69"/>
                  <a:pt x="148" y="72"/>
                  <a:pt x="146" y="73"/>
                </a:cubicBezTo>
                <a:cubicBezTo>
                  <a:pt x="140" y="66"/>
                  <a:pt x="144" y="50"/>
                  <a:pt x="136" y="45"/>
                </a:cubicBezTo>
                <a:cubicBezTo>
                  <a:pt x="133" y="31"/>
                  <a:pt x="122" y="26"/>
                  <a:pt x="113" y="18"/>
                </a:cubicBezTo>
                <a:cubicBezTo>
                  <a:pt x="113" y="23"/>
                  <a:pt x="121" y="25"/>
                  <a:pt x="119" y="30"/>
                </a:cubicBezTo>
                <a:cubicBezTo>
                  <a:pt x="112" y="26"/>
                  <a:pt x="108" y="15"/>
                  <a:pt x="97" y="17"/>
                </a:cubicBezTo>
                <a:cubicBezTo>
                  <a:pt x="102" y="19"/>
                  <a:pt x="96" y="19"/>
                  <a:pt x="95" y="19"/>
                </a:cubicBezTo>
                <a:cubicBezTo>
                  <a:pt x="96" y="20"/>
                  <a:pt x="100" y="22"/>
                  <a:pt x="98" y="22"/>
                </a:cubicBezTo>
                <a:cubicBezTo>
                  <a:pt x="87" y="15"/>
                  <a:pt x="68" y="25"/>
                  <a:pt x="58" y="24"/>
                </a:cubicBezTo>
                <a:cubicBezTo>
                  <a:pt x="62" y="22"/>
                  <a:pt x="66" y="22"/>
                  <a:pt x="69" y="21"/>
                </a:cubicBezTo>
                <a:cubicBezTo>
                  <a:pt x="63" y="17"/>
                  <a:pt x="52" y="17"/>
                  <a:pt x="47" y="22"/>
                </a:cubicBezTo>
                <a:cubicBezTo>
                  <a:pt x="41" y="14"/>
                  <a:pt x="36" y="29"/>
                  <a:pt x="31" y="27"/>
                </a:cubicBezTo>
                <a:cubicBezTo>
                  <a:pt x="35" y="30"/>
                  <a:pt x="27" y="38"/>
                  <a:pt x="26" y="43"/>
                </a:cubicBezTo>
                <a:cubicBezTo>
                  <a:pt x="25" y="42"/>
                  <a:pt x="25" y="40"/>
                  <a:pt x="23" y="40"/>
                </a:cubicBezTo>
                <a:cubicBezTo>
                  <a:pt x="19" y="48"/>
                  <a:pt x="17" y="56"/>
                  <a:pt x="17" y="66"/>
                </a:cubicBezTo>
                <a:cubicBezTo>
                  <a:pt x="16" y="66"/>
                  <a:pt x="16" y="65"/>
                  <a:pt x="15" y="65"/>
                </a:cubicBezTo>
                <a:cubicBezTo>
                  <a:pt x="13" y="66"/>
                  <a:pt x="18" y="68"/>
                  <a:pt x="14" y="69"/>
                </a:cubicBezTo>
                <a:cubicBezTo>
                  <a:pt x="12" y="67"/>
                  <a:pt x="16" y="65"/>
                  <a:pt x="14" y="63"/>
                </a:cubicBezTo>
                <a:cubicBezTo>
                  <a:pt x="12" y="65"/>
                  <a:pt x="13" y="57"/>
                  <a:pt x="12" y="56"/>
                </a:cubicBezTo>
                <a:cubicBezTo>
                  <a:pt x="10" y="68"/>
                  <a:pt x="11" y="83"/>
                  <a:pt x="13" y="96"/>
                </a:cubicBezTo>
                <a:cubicBezTo>
                  <a:pt x="11" y="97"/>
                  <a:pt x="11" y="95"/>
                  <a:pt x="9" y="95"/>
                </a:cubicBezTo>
                <a:cubicBezTo>
                  <a:pt x="10" y="101"/>
                  <a:pt x="12" y="105"/>
                  <a:pt x="12" y="112"/>
                </a:cubicBezTo>
                <a:cubicBezTo>
                  <a:pt x="20" y="125"/>
                  <a:pt x="33" y="133"/>
                  <a:pt x="43" y="145"/>
                </a:cubicBezTo>
                <a:cubicBezTo>
                  <a:pt x="55" y="149"/>
                  <a:pt x="72" y="151"/>
                  <a:pt x="87" y="151"/>
                </a:cubicBezTo>
                <a:cubicBezTo>
                  <a:pt x="97" y="154"/>
                  <a:pt x="109" y="146"/>
                  <a:pt x="117" y="141"/>
                </a:cubicBezTo>
                <a:cubicBezTo>
                  <a:pt x="117" y="142"/>
                  <a:pt x="115" y="144"/>
                  <a:pt x="117" y="144"/>
                </a:cubicBezTo>
                <a:cubicBezTo>
                  <a:pt x="124" y="140"/>
                  <a:pt x="132" y="137"/>
                  <a:pt x="136" y="129"/>
                </a:cubicBezTo>
                <a:cubicBezTo>
                  <a:pt x="134" y="129"/>
                  <a:pt x="133" y="132"/>
                  <a:pt x="132" y="131"/>
                </a:cubicBezTo>
                <a:close/>
                <a:moveTo>
                  <a:pt x="31" y="37"/>
                </a:moveTo>
                <a:cubicBezTo>
                  <a:pt x="31" y="33"/>
                  <a:pt x="33" y="31"/>
                  <a:pt x="35" y="29"/>
                </a:cubicBezTo>
                <a:cubicBezTo>
                  <a:pt x="36" y="29"/>
                  <a:pt x="36" y="30"/>
                  <a:pt x="37" y="30"/>
                </a:cubicBezTo>
                <a:cubicBezTo>
                  <a:pt x="36" y="33"/>
                  <a:pt x="35" y="36"/>
                  <a:pt x="31" y="37"/>
                </a:cubicBezTo>
                <a:close/>
                <a:moveTo>
                  <a:pt x="77" y="30"/>
                </a:moveTo>
                <a:cubicBezTo>
                  <a:pt x="79" y="29"/>
                  <a:pt x="82" y="29"/>
                  <a:pt x="84" y="30"/>
                </a:cubicBezTo>
                <a:cubicBezTo>
                  <a:pt x="83" y="33"/>
                  <a:pt x="80" y="30"/>
                  <a:pt x="77" y="30"/>
                </a:cubicBezTo>
                <a:close/>
                <a:moveTo>
                  <a:pt x="101" y="34"/>
                </a:moveTo>
                <a:cubicBezTo>
                  <a:pt x="94" y="34"/>
                  <a:pt x="91" y="30"/>
                  <a:pt x="87" y="25"/>
                </a:cubicBezTo>
                <a:cubicBezTo>
                  <a:pt x="94" y="27"/>
                  <a:pt x="97" y="27"/>
                  <a:pt x="101" y="34"/>
                </a:cubicBezTo>
                <a:close/>
                <a:moveTo>
                  <a:pt x="89" y="31"/>
                </a:moveTo>
                <a:cubicBezTo>
                  <a:pt x="95" y="33"/>
                  <a:pt x="98" y="38"/>
                  <a:pt x="102" y="43"/>
                </a:cubicBezTo>
                <a:cubicBezTo>
                  <a:pt x="98" y="39"/>
                  <a:pt x="92" y="36"/>
                  <a:pt x="89" y="31"/>
                </a:cubicBezTo>
                <a:close/>
                <a:moveTo>
                  <a:pt x="110" y="32"/>
                </a:moveTo>
                <a:cubicBezTo>
                  <a:pt x="107" y="32"/>
                  <a:pt x="105" y="30"/>
                  <a:pt x="103" y="29"/>
                </a:cubicBezTo>
                <a:cubicBezTo>
                  <a:pt x="106" y="27"/>
                  <a:pt x="110" y="29"/>
                  <a:pt x="110" y="32"/>
                </a:cubicBezTo>
                <a:close/>
                <a:moveTo>
                  <a:pt x="164" y="77"/>
                </a:moveTo>
                <a:cubicBezTo>
                  <a:pt x="162" y="79"/>
                  <a:pt x="163" y="83"/>
                  <a:pt x="162" y="86"/>
                </a:cubicBezTo>
                <a:cubicBezTo>
                  <a:pt x="165" y="84"/>
                  <a:pt x="164" y="79"/>
                  <a:pt x="164" y="77"/>
                </a:cubicBezTo>
                <a:close/>
                <a:moveTo>
                  <a:pt x="158" y="100"/>
                </a:moveTo>
                <a:cubicBezTo>
                  <a:pt x="158" y="96"/>
                  <a:pt x="162" y="93"/>
                  <a:pt x="160" y="89"/>
                </a:cubicBezTo>
                <a:cubicBezTo>
                  <a:pt x="160" y="93"/>
                  <a:pt x="156" y="97"/>
                  <a:pt x="158" y="100"/>
                </a:cubicBezTo>
                <a:close/>
                <a:moveTo>
                  <a:pt x="141" y="125"/>
                </a:moveTo>
                <a:cubicBezTo>
                  <a:pt x="147" y="126"/>
                  <a:pt x="149" y="121"/>
                  <a:pt x="149" y="115"/>
                </a:cubicBezTo>
                <a:cubicBezTo>
                  <a:pt x="154" y="113"/>
                  <a:pt x="158" y="103"/>
                  <a:pt x="157" y="101"/>
                </a:cubicBezTo>
                <a:cubicBezTo>
                  <a:pt x="152" y="110"/>
                  <a:pt x="147" y="118"/>
                  <a:pt x="141" y="125"/>
                </a:cubicBezTo>
                <a:close/>
              </a:path>
            </a:pathLst>
          </a:custGeom>
          <a:solidFill>
            <a:srgbClr val="4B4B4B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72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85445" y="11051352"/>
            <a:ext cx="5790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+</a:t>
            </a:r>
            <a:endParaRPr lang="zh-CN" altLang="en-US" sz="4800" dirty="0">
              <a:solidFill>
                <a:schemeClr val="bg1"/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1262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0" y="3855369"/>
            <a:ext cx="6858000" cy="3690978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0" y="8476814"/>
            <a:ext cx="6858000" cy="3690978"/>
          </a:xfrm>
          <a:prstGeom prst="rect">
            <a:avLst/>
          </a:prstGeom>
          <a:blipFill dpi="0" rotWithShape="1">
            <a:blip r:embed="rId4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1" name="组合 40"/>
          <p:cNvGrpSpPr/>
          <p:nvPr/>
        </p:nvGrpSpPr>
        <p:grpSpPr>
          <a:xfrm>
            <a:off x="0" y="0"/>
            <a:ext cx="6858000" cy="963386"/>
            <a:chOff x="0" y="0"/>
            <a:chExt cx="6858000" cy="963386"/>
          </a:xfrm>
        </p:grpSpPr>
        <p:sp>
          <p:nvSpPr>
            <p:cNvPr id="2" name="矩形 1"/>
            <p:cNvSpPr>
              <a:spLocks/>
            </p:cNvSpPr>
            <p:nvPr/>
          </p:nvSpPr>
          <p:spPr>
            <a:xfrm>
              <a:off x="0" y="0"/>
              <a:ext cx="6858000" cy="963386"/>
            </a:xfrm>
            <a:prstGeom prst="rect">
              <a:avLst/>
            </a:prstGeom>
            <a:gradFill flip="none" rotWithShape="1">
              <a:gsLst>
                <a:gs pos="0">
                  <a:srgbClr val="DCDCDC"/>
                </a:gs>
                <a:gs pos="50000">
                  <a:srgbClr val="F0F0F0"/>
                </a:gs>
                <a:gs pos="100000">
                  <a:srgbClr val="DCDCD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桃园</a:t>
              </a:r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286" y="335561"/>
              <a:ext cx="375557" cy="292262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5894495" y="250859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筛选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63286" y="2292485"/>
            <a:ext cx="6540135" cy="2573428"/>
            <a:chOff x="154579" y="3353843"/>
            <a:chExt cx="6540135" cy="2573428"/>
          </a:xfrm>
        </p:grpSpPr>
        <p:grpSp>
          <p:nvGrpSpPr>
            <p:cNvPr id="14" name="组合 13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8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刘备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</a:t>
              </a:r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劉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備  男  史实人物  字：玄德  生卒（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161 - 223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籍贯：幽州涿郡涿（河北保定市涿州）</a:t>
              </a: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163286" y="1155877"/>
            <a:ext cx="6540136" cy="6858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2">
                    <a:lumMod val="50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查询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73085" y="5314181"/>
            <a:ext cx="6540135" cy="2573428"/>
            <a:chOff x="154579" y="3353843"/>
            <a:chExt cx="6540135" cy="2573428"/>
          </a:xfrm>
        </p:grpSpPr>
        <p:grpSp>
          <p:nvGrpSpPr>
            <p:cNvPr id="19" name="组合 18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廖化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廖化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  男  史实人物  字：元俭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- 264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籍贯：荆州南郡襄阳（湖北襄阳市南）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68731" y="8293000"/>
            <a:ext cx="6540135" cy="2573428"/>
            <a:chOff x="154579" y="3353843"/>
            <a:chExt cx="6540135" cy="2573428"/>
          </a:xfrm>
        </p:grpSpPr>
        <p:grpSp>
          <p:nvGrpSpPr>
            <p:cNvPr id="28" name="组合 27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32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满宠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滿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寵  男  史实人物  字：伯宁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- 242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籍贯：兖州山阳郡昌邑（山东济宁市金乡县西北二十公里）</a:t>
              </a:r>
            </a:p>
          </p:txBody>
        </p:sp>
      </p:grpSp>
      <p:sp>
        <p:nvSpPr>
          <p:cNvPr id="36" name="Freeform 12"/>
          <p:cNvSpPr>
            <a:spLocks noEditPoints="1"/>
          </p:cNvSpPr>
          <p:nvPr/>
        </p:nvSpPr>
        <p:spPr bwMode="auto">
          <a:xfrm>
            <a:off x="5446475" y="10823552"/>
            <a:ext cx="1256947" cy="1110979"/>
          </a:xfrm>
          <a:custGeom>
            <a:avLst/>
            <a:gdLst>
              <a:gd name="T0" fmla="*/ 107 w 165"/>
              <a:gd name="T1" fmla="*/ 12 h 154"/>
              <a:gd name="T2" fmla="*/ 87 w 165"/>
              <a:gd name="T3" fmla="*/ 0 h 154"/>
              <a:gd name="T4" fmla="*/ 89 w 165"/>
              <a:gd name="T5" fmla="*/ 15 h 154"/>
              <a:gd name="T6" fmla="*/ 89 w 165"/>
              <a:gd name="T7" fmla="*/ 15 h 154"/>
              <a:gd name="T8" fmla="*/ 17 w 165"/>
              <a:gd name="T9" fmla="*/ 46 h 154"/>
              <a:gd name="T10" fmla="*/ 12 w 165"/>
              <a:gd name="T11" fmla="*/ 48 h 154"/>
              <a:gd name="T12" fmla="*/ 7 w 165"/>
              <a:gd name="T13" fmla="*/ 45 h 154"/>
              <a:gd name="T14" fmla="*/ 12 w 165"/>
              <a:gd name="T15" fmla="*/ 48 h 154"/>
              <a:gd name="T16" fmla="*/ 150 w 165"/>
              <a:gd name="T17" fmla="*/ 45 h 154"/>
              <a:gd name="T18" fmla="*/ 152 w 165"/>
              <a:gd name="T19" fmla="*/ 82 h 154"/>
              <a:gd name="T20" fmla="*/ 149 w 165"/>
              <a:gd name="T21" fmla="*/ 87 h 154"/>
              <a:gd name="T22" fmla="*/ 132 w 165"/>
              <a:gd name="T23" fmla="*/ 131 h 154"/>
              <a:gd name="T24" fmla="*/ 145 w 165"/>
              <a:gd name="T25" fmla="*/ 100 h 154"/>
              <a:gd name="T26" fmla="*/ 146 w 165"/>
              <a:gd name="T27" fmla="*/ 73 h 154"/>
              <a:gd name="T28" fmla="*/ 113 w 165"/>
              <a:gd name="T29" fmla="*/ 18 h 154"/>
              <a:gd name="T30" fmla="*/ 97 w 165"/>
              <a:gd name="T31" fmla="*/ 17 h 154"/>
              <a:gd name="T32" fmla="*/ 98 w 165"/>
              <a:gd name="T33" fmla="*/ 22 h 154"/>
              <a:gd name="T34" fmla="*/ 69 w 165"/>
              <a:gd name="T35" fmla="*/ 21 h 154"/>
              <a:gd name="T36" fmla="*/ 31 w 165"/>
              <a:gd name="T37" fmla="*/ 27 h 154"/>
              <a:gd name="T38" fmla="*/ 23 w 165"/>
              <a:gd name="T39" fmla="*/ 40 h 154"/>
              <a:gd name="T40" fmla="*/ 15 w 165"/>
              <a:gd name="T41" fmla="*/ 65 h 154"/>
              <a:gd name="T42" fmla="*/ 14 w 165"/>
              <a:gd name="T43" fmla="*/ 63 h 154"/>
              <a:gd name="T44" fmla="*/ 13 w 165"/>
              <a:gd name="T45" fmla="*/ 96 h 154"/>
              <a:gd name="T46" fmla="*/ 12 w 165"/>
              <a:gd name="T47" fmla="*/ 112 h 154"/>
              <a:gd name="T48" fmla="*/ 87 w 165"/>
              <a:gd name="T49" fmla="*/ 151 h 154"/>
              <a:gd name="T50" fmla="*/ 117 w 165"/>
              <a:gd name="T51" fmla="*/ 144 h 154"/>
              <a:gd name="T52" fmla="*/ 132 w 165"/>
              <a:gd name="T53" fmla="*/ 131 h 154"/>
              <a:gd name="T54" fmla="*/ 35 w 165"/>
              <a:gd name="T55" fmla="*/ 29 h 154"/>
              <a:gd name="T56" fmla="*/ 31 w 165"/>
              <a:gd name="T57" fmla="*/ 37 h 154"/>
              <a:gd name="T58" fmla="*/ 84 w 165"/>
              <a:gd name="T59" fmla="*/ 30 h 154"/>
              <a:gd name="T60" fmla="*/ 101 w 165"/>
              <a:gd name="T61" fmla="*/ 34 h 154"/>
              <a:gd name="T62" fmla="*/ 101 w 165"/>
              <a:gd name="T63" fmla="*/ 34 h 154"/>
              <a:gd name="T64" fmla="*/ 102 w 165"/>
              <a:gd name="T65" fmla="*/ 43 h 154"/>
              <a:gd name="T66" fmla="*/ 110 w 165"/>
              <a:gd name="T67" fmla="*/ 32 h 154"/>
              <a:gd name="T68" fmla="*/ 110 w 165"/>
              <a:gd name="T69" fmla="*/ 32 h 154"/>
              <a:gd name="T70" fmla="*/ 162 w 165"/>
              <a:gd name="T71" fmla="*/ 86 h 154"/>
              <a:gd name="T72" fmla="*/ 158 w 165"/>
              <a:gd name="T73" fmla="*/ 100 h 154"/>
              <a:gd name="T74" fmla="*/ 158 w 165"/>
              <a:gd name="T75" fmla="*/ 100 h 154"/>
              <a:gd name="T76" fmla="*/ 149 w 165"/>
              <a:gd name="T77" fmla="*/ 115 h 154"/>
              <a:gd name="T78" fmla="*/ 141 w 165"/>
              <a:gd name="T79" fmla="*/ 12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5" h="154">
                <a:moveTo>
                  <a:pt x="92" y="6"/>
                </a:moveTo>
                <a:cubicBezTo>
                  <a:pt x="99" y="6"/>
                  <a:pt x="101" y="11"/>
                  <a:pt x="107" y="12"/>
                </a:cubicBezTo>
                <a:cubicBezTo>
                  <a:pt x="106" y="10"/>
                  <a:pt x="108" y="10"/>
                  <a:pt x="108" y="9"/>
                </a:cubicBezTo>
                <a:cubicBezTo>
                  <a:pt x="99" y="8"/>
                  <a:pt x="96" y="1"/>
                  <a:pt x="87" y="0"/>
                </a:cubicBezTo>
                <a:cubicBezTo>
                  <a:pt x="87" y="4"/>
                  <a:pt x="93" y="2"/>
                  <a:pt x="92" y="6"/>
                </a:cubicBezTo>
                <a:close/>
                <a:moveTo>
                  <a:pt x="89" y="15"/>
                </a:moveTo>
                <a:cubicBezTo>
                  <a:pt x="92" y="15"/>
                  <a:pt x="95" y="20"/>
                  <a:pt x="97" y="17"/>
                </a:cubicBezTo>
                <a:cubicBezTo>
                  <a:pt x="94" y="16"/>
                  <a:pt x="91" y="13"/>
                  <a:pt x="89" y="15"/>
                </a:cubicBezTo>
                <a:close/>
                <a:moveTo>
                  <a:pt x="20" y="32"/>
                </a:moveTo>
                <a:cubicBezTo>
                  <a:pt x="19" y="36"/>
                  <a:pt x="14" y="43"/>
                  <a:pt x="17" y="46"/>
                </a:cubicBezTo>
                <a:cubicBezTo>
                  <a:pt x="19" y="43"/>
                  <a:pt x="21" y="36"/>
                  <a:pt x="20" y="32"/>
                </a:cubicBezTo>
                <a:close/>
                <a:moveTo>
                  <a:pt x="12" y="48"/>
                </a:moveTo>
                <a:cubicBezTo>
                  <a:pt x="11" y="48"/>
                  <a:pt x="11" y="47"/>
                  <a:pt x="11" y="45"/>
                </a:cubicBezTo>
                <a:cubicBezTo>
                  <a:pt x="9" y="43"/>
                  <a:pt x="10" y="45"/>
                  <a:pt x="7" y="45"/>
                </a:cubicBezTo>
                <a:cubicBezTo>
                  <a:pt x="7" y="43"/>
                  <a:pt x="7" y="41"/>
                  <a:pt x="6" y="40"/>
                </a:cubicBezTo>
                <a:cubicBezTo>
                  <a:pt x="0" y="45"/>
                  <a:pt x="8" y="54"/>
                  <a:pt x="12" y="48"/>
                </a:cubicBezTo>
                <a:close/>
                <a:moveTo>
                  <a:pt x="151" y="52"/>
                </a:moveTo>
                <a:cubicBezTo>
                  <a:pt x="152" y="51"/>
                  <a:pt x="151" y="47"/>
                  <a:pt x="150" y="45"/>
                </a:cubicBezTo>
                <a:cubicBezTo>
                  <a:pt x="151" y="48"/>
                  <a:pt x="148" y="50"/>
                  <a:pt x="151" y="52"/>
                </a:cubicBezTo>
                <a:close/>
                <a:moveTo>
                  <a:pt x="152" y="82"/>
                </a:moveTo>
                <a:cubicBezTo>
                  <a:pt x="149" y="82"/>
                  <a:pt x="149" y="82"/>
                  <a:pt x="149" y="82"/>
                </a:cubicBezTo>
                <a:cubicBezTo>
                  <a:pt x="149" y="85"/>
                  <a:pt x="151" y="86"/>
                  <a:pt x="149" y="87"/>
                </a:cubicBezTo>
                <a:cubicBezTo>
                  <a:pt x="152" y="87"/>
                  <a:pt x="151" y="84"/>
                  <a:pt x="152" y="82"/>
                </a:cubicBezTo>
                <a:close/>
                <a:moveTo>
                  <a:pt x="132" y="131"/>
                </a:moveTo>
                <a:cubicBezTo>
                  <a:pt x="138" y="122"/>
                  <a:pt x="141" y="110"/>
                  <a:pt x="148" y="102"/>
                </a:cubicBezTo>
                <a:cubicBezTo>
                  <a:pt x="147" y="101"/>
                  <a:pt x="145" y="101"/>
                  <a:pt x="145" y="100"/>
                </a:cubicBezTo>
                <a:cubicBezTo>
                  <a:pt x="148" y="89"/>
                  <a:pt x="145" y="79"/>
                  <a:pt x="147" y="69"/>
                </a:cubicBezTo>
                <a:cubicBezTo>
                  <a:pt x="144" y="69"/>
                  <a:pt x="148" y="72"/>
                  <a:pt x="146" y="73"/>
                </a:cubicBezTo>
                <a:cubicBezTo>
                  <a:pt x="140" y="66"/>
                  <a:pt x="144" y="50"/>
                  <a:pt x="136" y="45"/>
                </a:cubicBezTo>
                <a:cubicBezTo>
                  <a:pt x="133" y="31"/>
                  <a:pt x="122" y="26"/>
                  <a:pt x="113" y="18"/>
                </a:cubicBezTo>
                <a:cubicBezTo>
                  <a:pt x="113" y="23"/>
                  <a:pt x="121" y="25"/>
                  <a:pt x="119" y="30"/>
                </a:cubicBezTo>
                <a:cubicBezTo>
                  <a:pt x="112" y="26"/>
                  <a:pt x="108" y="15"/>
                  <a:pt x="97" y="17"/>
                </a:cubicBezTo>
                <a:cubicBezTo>
                  <a:pt x="102" y="19"/>
                  <a:pt x="96" y="19"/>
                  <a:pt x="95" y="19"/>
                </a:cubicBezTo>
                <a:cubicBezTo>
                  <a:pt x="96" y="20"/>
                  <a:pt x="100" y="22"/>
                  <a:pt x="98" y="22"/>
                </a:cubicBezTo>
                <a:cubicBezTo>
                  <a:pt x="87" y="15"/>
                  <a:pt x="68" y="25"/>
                  <a:pt x="58" y="24"/>
                </a:cubicBezTo>
                <a:cubicBezTo>
                  <a:pt x="62" y="22"/>
                  <a:pt x="66" y="22"/>
                  <a:pt x="69" y="21"/>
                </a:cubicBezTo>
                <a:cubicBezTo>
                  <a:pt x="63" y="17"/>
                  <a:pt x="52" y="17"/>
                  <a:pt x="47" y="22"/>
                </a:cubicBezTo>
                <a:cubicBezTo>
                  <a:pt x="41" y="14"/>
                  <a:pt x="36" y="29"/>
                  <a:pt x="31" y="27"/>
                </a:cubicBezTo>
                <a:cubicBezTo>
                  <a:pt x="35" y="30"/>
                  <a:pt x="27" y="38"/>
                  <a:pt x="26" y="43"/>
                </a:cubicBezTo>
                <a:cubicBezTo>
                  <a:pt x="25" y="42"/>
                  <a:pt x="25" y="40"/>
                  <a:pt x="23" y="40"/>
                </a:cubicBezTo>
                <a:cubicBezTo>
                  <a:pt x="19" y="48"/>
                  <a:pt x="17" y="56"/>
                  <a:pt x="17" y="66"/>
                </a:cubicBezTo>
                <a:cubicBezTo>
                  <a:pt x="16" y="66"/>
                  <a:pt x="16" y="65"/>
                  <a:pt x="15" y="65"/>
                </a:cubicBezTo>
                <a:cubicBezTo>
                  <a:pt x="13" y="66"/>
                  <a:pt x="18" y="68"/>
                  <a:pt x="14" y="69"/>
                </a:cubicBezTo>
                <a:cubicBezTo>
                  <a:pt x="12" y="67"/>
                  <a:pt x="16" y="65"/>
                  <a:pt x="14" y="63"/>
                </a:cubicBezTo>
                <a:cubicBezTo>
                  <a:pt x="12" y="65"/>
                  <a:pt x="13" y="57"/>
                  <a:pt x="12" y="56"/>
                </a:cubicBezTo>
                <a:cubicBezTo>
                  <a:pt x="10" y="68"/>
                  <a:pt x="11" y="83"/>
                  <a:pt x="13" y="96"/>
                </a:cubicBezTo>
                <a:cubicBezTo>
                  <a:pt x="11" y="97"/>
                  <a:pt x="11" y="95"/>
                  <a:pt x="9" y="95"/>
                </a:cubicBezTo>
                <a:cubicBezTo>
                  <a:pt x="10" y="101"/>
                  <a:pt x="12" y="105"/>
                  <a:pt x="12" y="112"/>
                </a:cubicBezTo>
                <a:cubicBezTo>
                  <a:pt x="20" y="125"/>
                  <a:pt x="33" y="133"/>
                  <a:pt x="43" y="145"/>
                </a:cubicBezTo>
                <a:cubicBezTo>
                  <a:pt x="55" y="149"/>
                  <a:pt x="72" y="151"/>
                  <a:pt x="87" y="151"/>
                </a:cubicBezTo>
                <a:cubicBezTo>
                  <a:pt x="97" y="154"/>
                  <a:pt x="109" y="146"/>
                  <a:pt x="117" y="141"/>
                </a:cubicBezTo>
                <a:cubicBezTo>
                  <a:pt x="117" y="142"/>
                  <a:pt x="115" y="144"/>
                  <a:pt x="117" y="144"/>
                </a:cubicBezTo>
                <a:cubicBezTo>
                  <a:pt x="124" y="140"/>
                  <a:pt x="132" y="137"/>
                  <a:pt x="136" y="129"/>
                </a:cubicBezTo>
                <a:cubicBezTo>
                  <a:pt x="134" y="129"/>
                  <a:pt x="133" y="132"/>
                  <a:pt x="132" y="131"/>
                </a:cubicBezTo>
                <a:close/>
                <a:moveTo>
                  <a:pt x="31" y="37"/>
                </a:moveTo>
                <a:cubicBezTo>
                  <a:pt x="31" y="33"/>
                  <a:pt x="33" y="31"/>
                  <a:pt x="35" y="29"/>
                </a:cubicBezTo>
                <a:cubicBezTo>
                  <a:pt x="36" y="29"/>
                  <a:pt x="36" y="30"/>
                  <a:pt x="37" y="30"/>
                </a:cubicBezTo>
                <a:cubicBezTo>
                  <a:pt x="36" y="33"/>
                  <a:pt x="35" y="36"/>
                  <a:pt x="31" y="37"/>
                </a:cubicBezTo>
                <a:close/>
                <a:moveTo>
                  <a:pt x="77" y="30"/>
                </a:moveTo>
                <a:cubicBezTo>
                  <a:pt x="79" y="29"/>
                  <a:pt x="82" y="29"/>
                  <a:pt x="84" y="30"/>
                </a:cubicBezTo>
                <a:cubicBezTo>
                  <a:pt x="83" y="33"/>
                  <a:pt x="80" y="30"/>
                  <a:pt x="77" y="30"/>
                </a:cubicBezTo>
                <a:close/>
                <a:moveTo>
                  <a:pt x="101" y="34"/>
                </a:moveTo>
                <a:cubicBezTo>
                  <a:pt x="94" y="34"/>
                  <a:pt x="91" y="30"/>
                  <a:pt x="87" y="25"/>
                </a:cubicBezTo>
                <a:cubicBezTo>
                  <a:pt x="94" y="27"/>
                  <a:pt x="97" y="27"/>
                  <a:pt x="101" y="34"/>
                </a:cubicBezTo>
                <a:close/>
                <a:moveTo>
                  <a:pt x="89" y="31"/>
                </a:moveTo>
                <a:cubicBezTo>
                  <a:pt x="95" y="33"/>
                  <a:pt x="98" y="38"/>
                  <a:pt x="102" y="43"/>
                </a:cubicBezTo>
                <a:cubicBezTo>
                  <a:pt x="98" y="39"/>
                  <a:pt x="92" y="36"/>
                  <a:pt x="89" y="31"/>
                </a:cubicBezTo>
                <a:close/>
                <a:moveTo>
                  <a:pt x="110" y="32"/>
                </a:moveTo>
                <a:cubicBezTo>
                  <a:pt x="107" y="32"/>
                  <a:pt x="105" y="30"/>
                  <a:pt x="103" y="29"/>
                </a:cubicBezTo>
                <a:cubicBezTo>
                  <a:pt x="106" y="27"/>
                  <a:pt x="110" y="29"/>
                  <a:pt x="110" y="32"/>
                </a:cubicBezTo>
                <a:close/>
                <a:moveTo>
                  <a:pt x="164" y="77"/>
                </a:moveTo>
                <a:cubicBezTo>
                  <a:pt x="162" y="79"/>
                  <a:pt x="163" y="83"/>
                  <a:pt x="162" y="86"/>
                </a:cubicBezTo>
                <a:cubicBezTo>
                  <a:pt x="165" y="84"/>
                  <a:pt x="164" y="79"/>
                  <a:pt x="164" y="77"/>
                </a:cubicBezTo>
                <a:close/>
                <a:moveTo>
                  <a:pt x="158" y="100"/>
                </a:moveTo>
                <a:cubicBezTo>
                  <a:pt x="158" y="96"/>
                  <a:pt x="162" y="93"/>
                  <a:pt x="160" y="89"/>
                </a:cubicBezTo>
                <a:cubicBezTo>
                  <a:pt x="160" y="93"/>
                  <a:pt x="156" y="97"/>
                  <a:pt x="158" y="100"/>
                </a:cubicBezTo>
                <a:close/>
                <a:moveTo>
                  <a:pt x="141" y="125"/>
                </a:moveTo>
                <a:cubicBezTo>
                  <a:pt x="147" y="126"/>
                  <a:pt x="149" y="121"/>
                  <a:pt x="149" y="115"/>
                </a:cubicBezTo>
                <a:cubicBezTo>
                  <a:pt x="154" y="113"/>
                  <a:pt x="158" y="103"/>
                  <a:pt x="157" y="101"/>
                </a:cubicBezTo>
                <a:cubicBezTo>
                  <a:pt x="152" y="110"/>
                  <a:pt x="147" y="118"/>
                  <a:pt x="141" y="125"/>
                </a:cubicBezTo>
                <a:close/>
              </a:path>
            </a:pathLst>
          </a:custGeom>
          <a:solidFill>
            <a:srgbClr val="4B4B4B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72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42570" y="11045466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加</a:t>
            </a:r>
            <a:endParaRPr lang="zh-CN" altLang="en-US" sz="48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085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0" y="3855369"/>
            <a:ext cx="6858000" cy="3690978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0" y="8476814"/>
            <a:ext cx="6858000" cy="3690978"/>
          </a:xfrm>
          <a:prstGeom prst="rect">
            <a:avLst/>
          </a:prstGeom>
          <a:blipFill dpi="0" rotWithShape="1">
            <a:blip r:embed="rId4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>
            <a:spLocks/>
          </p:cNvSpPr>
          <p:nvPr/>
        </p:nvSpPr>
        <p:spPr>
          <a:xfrm>
            <a:off x="0" y="0"/>
            <a:ext cx="6858000" cy="963386"/>
          </a:xfrm>
          <a:prstGeom prst="rect">
            <a:avLst/>
          </a:prstGeom>
          <a:gradFill flip="none" rotWithShape="1">
            <a:gsLst>
              <a:gs pos="0">
                <a:srgbClr val="DCDCDC"/>
              </a:gs>
              <a:gs pos="50000">
                <a:srgbClr val="F0F0F0"/>
              </a:gs>
              <a:gs pos="100000">
                <a:srgbClr val="DCDCD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三国录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6" y="335561"/>
            <a:ext cx="375557" cy="29226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94495" y="25085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筛选</a:t>
            </a:r>
            <a:endParaRPr lang="zh-CN" altLang="en-US" sz="24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3286" y="2292485"/>
            <a:ext cx="6540135" cy="2573428"/>
            <a:chOff x="154579" y="3353843"/>
            <a:chExt cx="6540135" cy="2573428"/>
          </a:xfrm>
        </p:grpSpPr>
        <p:grpSp>
          <p:nvGrpSpPr>
            <p:cNvPr id="14" name="组合 13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8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刘备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</a:t>
              </a:r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劉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備  男  史实人物  字：玄德  生卒（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161 - 223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籍贯：幽州涿郡涿（河北保定市涿州）</a:t>
              </a: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163286" y="1155877"/>
            <a:ext cx="6540136" cy="6858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2">
                    <a:lumMod val="50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查询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40427" y="5314181"/>
            <a:ext cx="6540135" cy="2573428"/>
            <a:chOff x="154579" y="3353843"/>
            <a:chExt cx="6540135" cy="2573428"/>
          </a:xfrm>
        </p:grpSpPr>
        <p:grpSp>
          <p:nvGrpSpPr>
            <p:cNvPr id="19" name="组合 18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廖化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廖化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  男  史实人物  字：元俭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- 264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籍贯：荆州南郡襄阳（湖北襄阳市南）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19744" y="8293000"/>
            <a:ext cx="6540135" cy="2573428"/>
            <a:chOff x="154579" y="3353843"/>
            <a:chExt cx="6540135" cy="2573428"/>
          </a:xfrm>
        </p:grpSpPr>
        <p:grpSp>
          <p:nvGrpSpPr>
            <p:cNvPr id="28" name="组合 27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32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满宠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滿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寵  男  史实人物  字：伯宁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- 242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籍贯：兖州山阳郡昌邑（山东济宁市金乡县西北二十公里）</a:t>
              </a:r>
            </a:p>
          </p:txBody>
        </p:sp>
      </p:grpSp>
      <p:sp>
        <p:nvSpPr>
          <p:cNvPr id="36" name="Freeform 12"/>
          <p:cNvSpPr>
            <a:spLocks noEditPoints="1"/>
          </p:cNvSpPr>
          <p:nvPr/>
        </p:nvSpPr>
        <p:spPr bwMode="auto">
          <a:xfrm>
            <a:off x="5446475" y="10823552"/>
            <a:ext cx="1256947" cy="1110979"/>
          </a:xfrm>
          <a:custGeom>
            <a:avLst/>
            <a:gdLst>
              <a:gd name="T0" fmla="*/ 107 w 165"/>
              <a:gd name="T1" fmla="*/ 12 h 154"/>
              <a:gd name="T2" fmla="*/ 87 w 165"/>
              <a:gd name="T3" fmla="*/ 0 h 154"/>
              <a:gd name="T4" fmla="*/ 89 w 165"/>
              <a:gd name="T5" fmla="*/ 15 h 154"/>
              <a:gd name="T6" fmla="*/ 89 w 165"/>
              <a:gd name="T7" fmla="*/ 15 h 154"/>
              <a:gd name="T8" fmla="*/ 17 w 165"/>
              <a:gd name="T9" fmla="*/ 46 h 154"/>
              <a:gd name="T10" fmla="*/ 12 w 165"/>
              <a:gd name="T11" fmla="*/ 48 h 154"/>
              <a:gd name="T12" fmla="*/ 7 w 165"/>
              <a:gd name="T13" fmla="*/ 45 h 154"/>
              <a:gd name="T14" fmla="*/ 12 w 165"/>
              <a:gd name="T15" fmla="*/ 48 h 154"/>
              <a:gd name="T16" fmla="*/ 150 w 165"/>
              <a:gd name="T17" fmla="*/ 45 h 154"/>
              <a:gd name="T18" fmla="*/ 152 w 165"/>
              <a:gd name="T19" fmla="*/ 82 h 154"/>
              <a:gd name="T20" fmla="*/ 149 w 165"/>
              <a:gd name="T21" fmla="*/ 87 h 154"/>
              <a:gd name="T22" fmla="*/ 132 w 165"/>
              <a:gd name="T23" fmla="*/ 131 h 154"/>
              <a:gd name="T24" fmla="*/ 145 w 165"/>
              <a:gd name="T25" fmla="*/ 100 h 154"/>
              <a:gd name="T26" fmla="*/ 146 w 165"/>
              <a:gd name="T27" fmla="*/ 73 h 154"/>
              <a:gd name="T28" fmla="*/ 113 w 165"/>
              <a:gd name="T29" fmla="*/ 18 h 154"/>
              <a:gd name="T30" fmla="*/ 97 w 165"/>
              <a:gd name="T31" fmla="*/ 17 h 154"/>
              <a:gd name="T32" fmla="*/ 98 w 165"/>
              <a:gd name="T33" fmla="*/ 22 h 154"/>
              <a:gd name="T34" fmla="*/ 69 w 165"/>
              <a:gd name="T35" fmla="*/ 21 h 154"/>
              <a:gd name="T36" fmla="*/ 31 w 165"/>
              <a:gd name="T37" fmla="*/ 27 h 154"/>
              <a:gd name="T38" fmla="*/ 23 w 165"/>
              <a:gd name="T39" fmla="*/ 40 h 154"/>
              <a:gd name="T40" fmla="*/ 15 w 165"/>
              <a:gd name="T41" fmla="*/ 65 h 154"/>
              <a:gd name="T42" fmla="*/ 14 w 165"/>
              <a:gd name="T43" fmla="*/ 63 h 154"/>
              <a:gd name="T44" fmla="*/ 13 w 165"/>
              <a:gd name="T45" fmla="*/ 96 h 154"/>
              <a:gd name="T46" fmla="*/ 12 w 165"/>
              <a:gd name="T47" fmla="*/ 112 h 154"/>
              <a:gd name="T48" fmla="*/ 87 w 165"/>
              <a:gd name="T49" fmla="*/ 151 h 154"/>
              <a:gd name="T50" fmla="*/ 117 w 165"/>
              <a:gd name="T51" fmla="*/ 144 h 154"/>
              <a:gd name="T52" fmla="*/ 132 w 165"/>
              <a:gd name="T53" fmla="*/ 131 h 154"/>
              <a:gd name="T54" fmla="*/ 35 w 165"/>
              <a:gd name="T55" fmla="*/ 29 h 154"/>
              <a:gd name="T56" fmla="*/ 31 w 165"/>
              <a:gd name="T57" fmla="*/ 37 h 154"/>
              <a:gd name="T58" fmla="*/ 84 w 165"/>
              <a:gd name="T59" fmla="*/ 30 h 154"/>
              <a:gd name="T60" fmla="*/ 101 w 165"/>
              <a:gd name="T61" fmla="*/ 34 h 154"/>
              <a:gd name="T62" fmla="*/ 101 w 165"/>
              <a:gd name="T63" fmla="*/ 34 h 154"/>
              <a:gd name="T64" fmla="*/ 102 w 165"/>
              <a:gd name="T65" fmla="*/ 43 h 154"/>
              <a:gd name="T66" fmla="*/ 110 w 165"/>
              <a:gd name="T67" fmla="*/ 32 h 154"/>
              <a:gd name="T68" fmla="*/ 110 w 165"/>
              <a:gd name="T69" fmla="*/ 32 h 154"/>
              <a:gd name="T70" fmla="*/ 162 w 165"/>
              <a:gd name="T71" fmla="*/ 86 h 154"/>
              <a:gd name="T72" fmla="*/ 158 w 165"/>
              <a:gd name="T73" fmla="*/ 100 h 154"/>
              <a:gd name="T74" fmla="*/ 158 w 165"/>
              <a:gd name="T75" fmla="*/ 100 h 154"/>
              <a:gd name="T76" fmla="*/ 149 w 165"/>
              <a:gd name="T77" fmla="*/ 115 h 154"/>
              <a:gd name="T78" fmla="*/ 141 w 165"/>
              <a:gd name="T79" fmla="*/ 12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5" h="154">
                <a:moveTo>
                  <a:pt x="92" y="6"/>
                </a:moveTo>
                <a:cubicBezTo>
                  <a:pt x="99" y="6"/>
                  <a:pt x="101" y="11"/>
                  <a:pt x="107" y="12"/>
                </a:cubicBezTo>
                <a:cubicBezTo>
                  <a:pt x="106" y="10"/>
                  <a:pt x="108" y="10"/>
                  <a:pt x="108" y="9"/>
                </a:cubicBezTo>
                <a:cubicBezTo>
                  <a:pt x="99" y="8"/>
                  <a:pt x="96" y="1"/>
                  <a:pt x="87" y="0"/>
                </a:cubicBezTo>
                <a:cubicBezTo>
                  <a:pt x="87" y="4"/>
                  <a:pt x="93" y="2"/>
                  <a:pt x="92" y="6"/>
                </a:cubicBezTo>
                <a:close/>
                <a:moveTo>
                  <a:pt x="89" y="15"/>
                </a:moveTo>
                <a:cubicBezTo>
                  <a:pt x="92" y="15"/>
                  <a:pt x="95" y="20"/>
                  <a:pt x="97" y="17"/>
                </a:cubicBezTo>
                <a:cubicBezTo>
                  <a:pt x="94" y="16"/>
                  <a:pt x="91" y="13"/>
                  <a:pt x="89" y="15"/>
                </a:cubicBezTo>
                <a:close/>
                <a:moveTo>
                  <a:pt x="20" y="32"/>
                </a:moveTo>
                <a:cubicBezTo>
                  <a:pt x="19" y="36"/>
                  <a:pt x="14" y="43"/>
                  <a:pt x="17" y="46"/>
                </a:cubicBezTo>
                <a:cubicBezTo>
                  <a:pt x="19" y="43"/>
                  <a:pt x="21" y="36"/>
                  <a:pt x="20" y="32"/>
                </a:cubicBezTo>
                <a:close/>
                <a:moveTo>
                  <a:pt x="12" y="48"/>
                </a:moveTo>
                <a:cubicBezTo>
                  <a:pt x="11" y="48"/>
                  <a:pt x="11" y="47"/>
                  <a:pt x="11" y="45"/>
                </a:cubicBezTo>
                <a:cubicBezTo>
                  <a:pt x="9" y="43"/>
                  <a:pt x="10" y="45"/>
                  <a:pt x="7" y="45"/>
                </a:cubicBezTo>
                <a:cubicBezTo>
                  <a:pt x="7" y="43"/>
                  <a:pt x="7" y="41"/>
                  <a:pt x="6" y="40"/>
                </a:cubicBezTo>
                <a:cubicBezTo>
                  <a:pt x="0" y="45"/>
                  <a:pt x="8" y="54"/>
                  <a:pt x="12" y="48"/>
                </a:cubicBezTo>
                <a:close/>
                <a:moveTo>
                  <a:pt x="151" y="52"/>
                </a:moveTo>
                <a:cubicBezTo>
                  <a:pt x="152" y="51"/>
                  <a:pt x="151" y="47"/>
                  <a:pt x="150" y="45"/>
                </a:cubicBezTo>
                <a:cubicBezTo>
                  <a:pt x="151" y="48"/>
                  <a:pt x="148" y="50"/>
                  <a:pt x="151" y="52"/>
                </a:cubicBezTo>
                <a:close/>
                <a:moveTo>
                  <a:pt x="152" y="82"/>
                </a:moveTo>
                <a:cubicBezTo>
                  <a:pt x="149" y="82"/>
                  <a:pt x="149" y="82"/>
                  <a:pt x="149" y="82"/>
                </a:cubicBezTo>
                <a:cubicBezTo>
                  <a:pt x="149" y="85"/>
                  <a:pt x="151" y="86"/>
                  <a:pt x="149" y="87"/>
                </a:cubicBezTo>
                <a:cubicBezTo>
                  <a:pt x="152" y="87"/>
                  <a:pt x="151" y="84"/>
                  <a:pt x="152" y="82"/>
                </a:cubicBezTo>
                <a:close/>
                <a:moveTo>
                  <a:pt x="132" y="131"/>
                </a:moveTo>
                <a:cubicBezTo>
                  <a:pt x="138" y="122"/>
                  <a:pt x="141" y="110"/>
                  <a:pt x="148" y="102"/>
                </a:cubicBezTo>
                <a:cubicBezTo>
                  <a:pt x="147" y="101"/>
                  <a:pt x="145" y="101"/>
                  <a:pt x="145" y="100"/>
                </a:cubicBezTo>
                <a:cubicBezTo>
                  <a:pt x="148" y="89"/>
                  <a:pt x="145" y="79"/>
                  <a:pt x="147" y="69"/>
                </a:cubicBezTo>
                <a:cubicBezTo>
                  <a:pt x="144" y="69"/>
                  <a:pt x="148" y="72"/>
                  <a:pt x="146" y="73"/>
                </a:cubicBezTo>
                <a:cubicBezTo>
                  <a:pt x="140" y="66"/>
                  <a:pt x="144" y="50"/>
                  <a:pt x="136" y="45"/>
                </a:cubicBezTo>
                <a:cubicBezTo>
                  <a:pt x="133" y="31"/>
                  <a:pt x="122" y="26"/>
                  <a:pt x="113" y="18"/>
                </a:cubicBezTo>
                <a:cubicBezTo>
                  <a:pt x="113" y="23"/>
                  <a:pt x="121" y="25"/>
                  <a:pt x="119" y="30"/>
                </a:cubicBezTo>
                <a:cubicBezTo>
                  <a:pt x="112" y="26"/>
                  <a:pt x="108" y="15"/>
                  <a:pt x="97" y="17"/>
                </a:cubicBezTo>
                <a:cubicBezTo>
                  <a:pt x="102" y="19"/>
                  <a:pt x="96" y="19"/>
                  <a:pt x="95" y="19"/>
                </a:cubicBezTo>
                <a:cubicBezTo>
                  <a:pt x="96" y="20"/>
                  <a:pt x="100" y="22"/>
                  <a:pt x="98" y="22"/>
                </a:cubicBezTo>
                <a:cubicBezTo>
                  <a:pt x="87" y="15"/>
                  <a:pt x="68" y="25"/>
                  <a:pt x="58" y="24"/>
                </a:cubicBezTo>
                <a:cubicBezTo>
                  <a:pt x="62" y="22"/>
                  <a:pt x="66" y="22"/>
                  <a:pt x="69" y="21"/>
                </a:cubicBezTo>
                <a:cubicBezTo>
                  <a:pt x="63" y="17"/>
                  <a:pt x="52" y="17"/>
                  <a:pt x="47" y="22"/>
                </a:cubicBezTo>
                <a:cubicBezTo>
                  <a:pt x="41" y="14"/>
                  <a:pt x="36" y="29"/>
                  <a:pt x="31" y="27"/>
                </a:cubicBezTo>
                <a:cubicBezTo>
                  <a:pt x="35" y="30"/>
                  <a:pt x="27" y="38"/>
                  <a:pt x="26" y="43"/>
                </a:cubicBezTo>
                <a:cubicBezTo>
                  <a:pt x="25" y="42"/>
                  <a:pt x="25" y="40"/>
                  <a:pt x="23" y="40"/>
                </a:cubicBezTo>
                <a:cubicBezTo>
                  <a:pt x="19" y="48"/>
                  <a:pt x="17" y="56"/>
                  <a:pt x="17" y="66"/>
                </a:cubicBezTo>
                <a:cubicBezTo>
                  <a:pt x="16" y="66"/>
                  <a:pt x="16" y="65"/>
                  <a:pt x="15" y="65"/>
                </a:cubicBezTo>
                <a:cubicBezTo>
                  <a:pt x="13" y="66"/>
                  <a:pt x="18" y="68"/>
                  <a:pt x="14" y="69"/>
                </a:cubicBezTo>
                <a:cubicBezTo>
                  <a:pt x="12" y="67"/>
                  <a:pt x="16" y="65"/>
                  <a:pt x="14" y="63"/>
                </a:cubicBezTo>
                <a:cubicBezTo>
                  <a:pt x="12" y="65"/>
                  <a:pt x="13" y="57"/>
                  <a:pt x="12" y="56"/>
                </a:cubicBezTo>
                <a:cubicBezTo>
                  <a:pt x="10" y="68"/>
                  <a:pt x="11" y="83"/>
                  <a:pt x="13" y="96"/>
                </a:cubicBezTo>
                <a:cubicBezTo>
                  <a:pt x="11" y="97"/>
                  <a:pt x="11" y="95"/>
                  <a:pt x="9" y="95"/>
                </a:cubicBezTo>
                <a:cubicBezTo>
                  <a:pt x="10" y="101"/>
                  <a:pt x="12" y="105"/>
                  <a:pt x="12" y="112"/>
                </a:cubicBezTo>
                <a:cubicBezTo>
                  <a:pt x="20" y="125"/>
                  <a:pt x="33" y="133"/>
                  <a:pt x="43" y="145"/>
                </a:cubicBezTo>
                <a:cubicBezTo>
                  <a:pt x="55" y="149"/>
                  <a:pt x="72" y="151"/>
                  <a:pt x="87" y="151"/>
                </a:cubicBezTo>
                <a:cubicBezTo>
                  <a:pt x="97" y="154"/>
                  <a:pt x="109" y="146"/>
                  <a:pt x="117" y="141"/>
                </a:cubicBezTo>
                <a:cubicBezTo>
                  <a:pt x="117" y="142"/>
                  <a:pt x="115" y="144"/>
                  <a:pt x="117" y="144"/>
                </a:cubicBezTo>
                <a:cubicBezTo>
                  <a:pt x="124" y="140"/>
                  <a:pt x="132" y="137"/>
                  <a:pt x="136" y="129"/>
                </a:cubicBezTo>
                <a:cubicBezTo>
                  <a:pt x="134" y="129"/>
                  <a:pt x="133" y="132"/>
                  <a:pt x="132" y="131"/>
                </a:cubicBezTo>
                <a:close/>
                <a:moveTo>
                  <a:pt x="31" y="37"/>
                </a:moveTo>
                <a:cubicBezTo>
                  <a:pt x="31" y="33"/>
                  <a:pt x="33" y="31"/>
                  <a:pt x="35" y="29"/>
                </a:cubicBezTo>
                <a:cubicBezTo>
                  <a:pt x="36" y="29"/>
                  <a:pt x="36" y="30"/>
                  <a:pt x="37" y="30"/>
                </a:cubicBezTo>
                <a:cubicBezTo>
                  <a:pt x="36" y="33"/>
                  <a:pt x="35" y="36"/>
                  <a:pt x="31" y="37"/>
                </a:cubicBezTo>
                <a:close/>
                <a:moveTo>
                  <a:pt x="77" y="30"/>
                </a:moveTo>
                <a:cubicBezTo>
                  <a:pt x="79" y="29"/>
                  <a:pt x="82" y="29"/>
                  <a:pt x="84" y="30"/>
                </a:cubicBezTo>
                <a:cubicBezTo>
                  <a:pt x="83" y="33"/>
                  <a:pt x="80" y="30"/>
                  <a:pt x="77" y="30"/>
                </a:cubicBezTo>
                <a:close/>
                <a:moveTo>
                  <a:pt x="101" y="34"/>
                </a:moveTo>
                <a:cubicBezTo>
                  <a:pt x="94" y="34"/>
                  <a:pt x="91" y="30"/>
                  <a:pt x="87" y="25"/>
                </a:cubicBezTo>
                <a:cubicBezTo>
                  <a:pt x="94" y="27"/>
                  <a:pt x="97" y="27"/>
                  <a:pt x="101" y="34"/>
                </a:cubicBezTo>
                <a:close/>
                <a:moveTo>
                  <a:pt x="89" y="31"/>
                </a:moveTo>
                <a:cubicBezTo>
                  <a:pt x="95" y="33"/>
                  <a:pt x="98" y="38"/>
                  <a:pt x="102" y="43"/>
                </a:cubicBezTo>
                <a:cubicBezTo>
                  <a:pt x="98" y="39"/>
                  <a:pt x="92" y="36"/>
                  <a:pt x="89" y="31"/>
                </a:cubicBezTo>
                <a:close/>
                <a:moveTo>
                  <a:pt x="110" y="32"/>
                </a:moveTo>
                <a:cubicBezTo>
                  <a:pt x="107" y="32"/>
                  <a:pt x="105" y="30"/>
                  <a:pt x="103" y="29"/>
                </a:cubicBezTo>
                <a:cubicBezTo>
                  <a:pt x="106" y="27"/>
                  <a:pt x="110" y="29"/>
                  <a:pt x="110" y="32"/>
                </a:cubicBezTo>
                <a:close/>
                <a:moveTo>
                  <a:pt x="164" y="77"/>
                </a:moveTo>
                <a:cubicBezTo>
                  <a:pt x="162" y="79"/>
                  <a:pt x="163" y="83"/>
                  <a:pt x="162" y="86"/>
                </a:cubicBezTo>
                <a:cubicBezTo>
                  <a:pt x="165" y="84"/>
                  <a:pt x="164" y="79"/>
                  <a:pt x="164" y="77"/>
                </a:cubicBezTo>
                <a:close/>
                <a:moveTo>
                  <a:pt x="158" y="100"/>
                </a:moveTo>
                <a:cubicBezTo>
                  <a:pt x="158" y="96"/>
                  <a:pt x="162" y="93"/>
                  <a:pt x="160" y="89"/>
                </a:cubicBezTo>
                <a:cubicBezTo>
                  <a:pt x="160" y="93"/>
                  <a:pt x="156" y="97"/>
                  <a:pt x="158" y="100"/>
                </a:cubicBezTo>
                <a:close/>
                <a:moveTo>
                  <a:pt x="141" y="125"/>
                </a:moveTo>
                <a:cubicBezTo>
                  <a:pt x="147" y="126"/>
                  <a:pt x="149" y="121"/>
                  <a:pt x="149" y="115"/>
                </a:cubicBezTo>
                <a:cubicBezTo>
                  <a:pt x="154" y="113"/>
                  <a:pt x="158" y="103"/>
                  <a:pt x="157" y="101"/>
                </a:cubicBezTo>
                <a:cubicBezTo>
                  <a:pt x="152" y="110"/>
                  <a:pt x="147" y="118"/>
                  <a:pt x="141" y="125"/>
                </a:cubicBezTo>
                <a:close/>
              </a:path>
            </a:pathLst>
          </a:custGeom>
          <a:solidFill>
            <a:srgbClr val="4B4B4B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72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85445" y="11051352"/>
            <a:ext cx="5790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+</a:t>
            </a:r>
            <a:endParaRPr lang="zh-CN" altLang="en-US" sz="4800" dirty="0">
              <a:solidFill>
                <a:schemeClr val="bg1"/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6858000" cy="12192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0" y="0"/>
            <a:ext cx="3641271" cy="12192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53473" y="177595"/>
            <a:ext cx="3641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菜单</a:t>
            </a:r>
            <a:endParaRPr lang="zh-CN" altLang="en-US" sz="36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-33067" y="6497632"/>
            <a:ext cx="3722914" cy="5681927"/>
          </a:xfrm>
          <a:prstGeom prst="rect">
            <a:avLst/>
          </a:prstGeom>
          <a:blipFill dpi="0" rotWithShape="1">
            <a:blip r:embed="rId6">
              <a:alphaModFix amt="20000"/>
            </a:blip>
            <a:srcRect/>
            <a:stretch>
              <a:fillRect l="-8662" t="-44270" r="-34416" b="-552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9931" y="3977633"/>
            <a:ext cx="3641271" cy="3921163"/>
            <a:chOff x="9931" y="3927425"/>
            <a:chExt cx="3641271" cy="3921163"/>
          </a:xfrm>
        </p:grpSpPr>
        <p:sp>
          <p:nvSpPr>
            <p:cNvPr id="41" name="文本框 40"/>
            <p:cNvSpPr txBox="1"/>
            <p:nvPr/>
          </p:nvSpPr>
          <p:spPr>
            <a:xfrm>
              <a:off x="9931" y="4242997"/>
              <a:ext cx="36412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主页</a:t>
              </a:r>
              <a:endPara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42" name="Freeform 6"/>
            <p:cNvSpPr>
              <a:spLocks noEditPoints="1"/>
            </p:cNvSpPr>
            <p:nvPr/>
          </p:nvSpPr>
          <p:spPr bwMode="auto">
            <a:xfrm>
              <a:off x="163285" y="5103743"/>
              <a:ext cx="3314700" cy="45719"/>
            </a:xfrm>
            <a:custGeom>
              <a:avLst/>
              <a:gdLst>
                <a:gd name="T0" fmla="*/ 289 w 756"/>
                <a:gd name="T1" fmla="*/ 11 h 73"/>
                <a:gd name="T2" fmla="*/ 329 w 756"/>
                <a:gd name="T3" fmla="*/ 17 h 73"/>
                <a:gd name="T4" fmla="*/ 140 w 756"/>
                <a:gd name="T5" fmla="*/ 21 h 73"/>
                <a:gd name="T6" fmla="*/ 332 w 756"/>
                <a:gd name="T7" fmla="*/ 26 h 73"/>
                <a:gd name="T8" fmla="*/ 328 w 756"/>
                <a:gd name="T9" fmla="*/ 32 h 73"/>
                <a:gd name="T10" fmla="*/ 211 w 756"/>
                <a:gd name="T11" fmla="*/ 40 h 73"/>
                <a:gd name="T12" fmla="*/ 396 w 756"/>
                <a:gd name="T13" fmla="*/ 44 h 73"/>
                <a:gd name="T14" fmla="*/ 309 w 756"/>
                <a:gd name="T15" fmla="*/ 48 h 73"/>
                <a:gd name="T16" fmla="*/ 256 w 756"/>
                <a:gd name="T17" fmla="*/ 49 h 73"/>
                <a:gd name="T18" fmla="*/ 466 w 756"/>
                <a:gd name="T19" fmla="*/ 55 h 73"/>
                <a:gd name="T20" fmla="*/ 483 w 756"/>
                <a:gd name="T21" fmla="*/ 57 h 73"/>
                <a:gd name="T22" fmla="*/ 359 w 756"/>
                <a:gd name="T23" fmla="*/ 63 h 73"/>
                <a:gd name="T24" fmla="*/ 452 w 756"/>
                <a:gd name="T25" fmla="*/ 70 h 73"/>
                <a:gd name="T26" fmla="*/ 329 w 756"/>
                <a:gd name="T27" fmla="*/ 5 h 73"/>
                <a:gd name="T28" fmla="*/ 338 w 756"/>
                <a:gd name="T29" fmla="*/ 66 h 73"/>
                <a:gd name="T30" fmla="*/ 334 w 756"/>
                <a:gd name="T31" fmla="*/ 47 h 73"/>
                <a:gd name="T32" fmla="*/ 293 w 756"/>
                <a:gd name="T33" fmla="*/ 49 h 73"/>
                <a:gd name="T34" fmla="*/ 331 w 756"/>
                <a:gd name="T35" fmla="*/ 41 h 73"/>
                <a:gd name="T36" fmla="*/ 299 w 756"/>
                <a:gd name="T37" fmla="*/ 26 h 73"/>
                <a:gd name="T38" fmla="*/ 263 w 756"/>
                <a:gd name="T39" fmla="*/ 38 h 73"/>
                <a:gd name="T40" fmla="*/ 260 w 756"/>
                <a:gd name="T41" fmla="*/ 58 h 73"/>
                <a:gd name="T42" fmla="*/ 200 w 756"/>
                <a:gd name="T43" fmla="*/ 61 h 73"/>
                <a:gd name="T44" fmla="*/ 195 w 756"/>
                <a:gd name="T45" fmla="*/ 49 h 73"/>
                <a:gd name="T46" fmla="*/ 173 w 756"/>
                <a:gd name="T47" fmla="*/ 34 h 73"/>
                <a:gd name="T48" fmla="*/ 187 w 756"/>
                <a:gd name="T49" fmla="*/ 36 h 73"/>
                <a:gd name="T50" fmla="*/ 172 w 756"/>
                <a:gd name="T51" fmla="*/ 18 h 73"/>
                <a:gd name="T52" fmla="*/ 148 w 756"/>
                <a:gd name="T53" fmla="*/ 15 h 73"/>
                <a:gd name="T54" fmla="*/ 123 w 756"/>
                <a:gd name="T55" fmla="*/ 32 h 73"/>
                <a:gd name="T56" fmla="*/ 167 w 756"/>
                <a:gd name="T57" fmla="*/ 50 h 73"/>
                <a:gd name="T58" fmla="*/ 50 w 756"/>
                <a:gd name="T59" fmla="*/ 42 h 73"/>
                <a:gd name="T60" fmla="*/ 27 w 756"/>
                <a:gd name="T61" fmla="*/ 56 h 73"/>
                <a:gd name="T62" fmla="*/ 145 w 756"/>
                <a:gd name="T63" fmla="*/ 70 h 73"/>
                <a:gd name="T64" fmla="*/ 197 w 756"/>
                <a:gd name="T65" fmla="*/ 60 h 73"/>
                <a:gd name="T66" fmla="*/ 162 w 756"/>
                <a:gd name="T67" fmla="*/ 19 h 73"/>
                <a:gd name="T68" fmla="*/ 146 w 756"/>
                <a:gd name="T69" fmla="*/ 33 h 73"/>
                <a:gd name="T70" fmla="*/ 52 w 756"/>
                <a:gd name="T71" fmla="*/ 49 h 73"/>
                <a:gd name="T72" fmla="*/ 141 w 756"/>
                <a:gd name="T73" fmla="*/ 67 h 73"/>
                <a:gd name="T74" fmla="*/ 186 w 756"/>
                <a:gd name="T75" fmla="*/ 48 h 73"/>
                <a:gd name="T76" fmla="*/ 174 w 756"/>
                <a:gd name="T77" fmla="*/ 63 h 73"/>
                <a:gd name="T78" fmla="*/ 208 w 756"/>
                <a:gd name="T79" fmla="*/ 67 h 73"/>
                <a:gd name="T80" fmla="*/ 344 w 756"/>
                <a:gd name="T81" fmla="*/ 30 h 73"/>
                <a:gd name="T82" fmla="*/ 341 w 756"/>
                <a:gd name="T83" fmla="*/ 43 h 73"/>
                <a:gd name="T84" fmla="*/ 152 w 756"/>
                <a:gd name="T85" fmla="*/ 47 h 73"/>
                <a:gd name="T86" fmla="*/ 229 w 756"/>
                <a:gd name="T87" fmla="*/ 29 h 73"/>
                <a:gd name="T88" fmla="*/ 569 w 756"/>
                <a:gd name="T89" fmla="*/ 40 h 73"/>
                <a:gd name="T90" fmla="*/ 533 w 756"/>
                <a:gd name="T91" fmla="*/ 45 h 73"/>
                <a:gd name="T92" fmla="*/ 539 w 756"/>
                <a:gd name="T93" fmla="*/ 51 h 73"/>
                <a:gd name="T94" fmla="*/ 569 w 756"/>
                <a:gd name="T95" fmla="*/ 52 h 73"/>
                <a:gd name="T96" fmla="*/ 562 w 756"/>
                <a:gd name="T97" fmla="*/ 46 h 73"/>
                <a:gd name="T98" fmla="*/ 629 w 756"/>
                <a:gd name="T99" fmla="*/ 34 h 73"/>
                <a:gd name="T100" fmla="*/ 553 w 756"/>
                <a:gd name="T101" fmla="*/ 69 h 73"/>
                <a:gd name="T102" fmla="*/ 721 w 756"/>
                <a:gd name="T103" fmla="*/ 37 h 73"/>
                <a:gd name="T104" fmla="*/ 695 w 756"/>
                <a:gd name="T105" fmla="*/ 24 h 73"/>
                <a:gd name="T106" fmla="*/ 655 w 756"/>
                <a:gd name="T107" fmla="*/ 33 h 73"/>
                <a:gd name="T108" fmla="*/ 588 w 756"/>
                <a:gd name="T109" fmla="*/ 54 h 73"/>
                <a:gd name="T110" fmla="*/ 577 w 756"/>
                <a:gd name="T111" fmla="*/ 63 h 73"/>
                <a:gd name="T112" fmla="*/ 631 w 756"/>
                <a:gd name="T113" fmla="*/ 71 h 73"/>
                <a:gd name="T114" fmla="*/ 725 w 756"/>
                <a:gd name="T115" fmla="*/ 56 h 73"/>
                <a:gd name="T116" fmla="*/ 517 w 756"/>
                <a:gd name="T117" fmla="*/ 41 h 73"/>
                <a:gd name="T118" fmla="*/ 525 w 756"/>
                <a:gd name="T119" fmla="*/ 61 h 73"/>
                <a:gd name="T120" fmla="*/ 439 w 756"/>
                <a:gd name="T121" fmla="*/ 61 h 73"/>
                <a:gd name="T122" fmla="*/ 510 w 756"/>
                <a:gd name="T123" fmla="*/ 61 h 73"/>
                <a:gd name="T124" fmla="*/ 400 w 756"/>
                <a:gd name="T125" fmla="*/ 6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73">
                  <a:moveTo>
                    <a:pt x="312" y="1"/>
                  </a:moveTo>
                  <a:cubicBezTo>
                    <a:pt x="311" y="1"/>
                    <a:pt x="310" y="0"/>
                    <a:pt x="309" y="1"/>
                  </a:cubicBezTo>
                  <a:cubicBezTo>
                    <a:pt x="310" y="1"/>
                    <a:pt x="311" y="2"/>
                    <a:pt x="312" y="1"/>
                  </a:cubicBezTo>
                  <a:close/>
                  <a:moveTo>
                    <a:pt x="286" y="5"/>
                  </a:moveTo>
                  <a:cubicBezTo>
                    <a:pt x="286" y="5"/>
                    <a:pt x="286" y="4"/>
                    <a:pt x="285" y="4"/>
                  </a:cubicBezTo>
                  <a:cubicBezTo>
                    <a:pt x="284" y="5"/>
                    <a:pt x="285" y="6"/>
                    <a:pt x="286" y="5"/>
                  </a:cubicBezTo>
                  <a:close/>
                  <a:moveTo>
                    <a:pt x="305" y="5"/>
                  </a:moveTo>
                  <a:cubicBezTo>
                    <a:pt x="304" y="5"/>
                    <a:pt x="303" y="4"/>
                    <a:pt x="302" y="4"/>
                  </a:cubicBezTo>
                  <a:cubicBezTo>
                    <a:pt x="302" y="5"/>
                    <a:pt x="304" y="6"/>
                    <a:pt x="305" y="5"/>
                  </a:cubicBezTo>
                  <a:close/>
                  <a:moveTo>
                    <a:pt x="315" y="7"/>
                  </a:moveTo>
                  <a:cubicBezTo>
                    <a:pt x="315" y="7"/>
                    <a:pt x="315" y="7"/>
                    <a:pt x="315" y="6"/>
                  </a:cubicBezTo>
                  <a:cubicBezTo>
                    <a:pt x="314" y="6"/>
                    <a:pt x="314" y="5"/>
                    <a:pt x="313" y="6"/>
                  </a:cubicBezTo>
                  <a:cubicBezTo>
                    <a:pt x="314" y="6"/>
                    <a:pt x="314" y="8"/>
                    <a:pt x="315" y="7"/>
                  </a:cubicBezTo>
                  <a:close/>
                  <a:moveTo>
                    <a:pt x="328" y="10"/>
                  </a:moveTo>
                  <a:cubicBezTo>
                    <a:pt x="327" y="10"/>
                    <a:pt x="327" y="9"/>
                    <a:pt x="326" y="8"/>
                  </a:cubicBezTo>
                  <a:cubicBezTo>
                    <a:pt x="326" y="9"/>
                    <a:pt x="325" y="9"/>
                    <a:pt x="325" y="10"/>
                  </a:cubicBezTo>
                  <a:cubicBezTo>
                    <a:pt x="326" y="10"/>
                    <a:pt x="327" y="12"/>
                    <a:pt x="328" y="10"/>
                  </a:cubicBezTo>
                  <a:close/>
                  <a:moveTo>
                    <a:pt x="226" y="10"/>
                  </a:moveTo>
                  <a:cubicBezTo>
                    <a:pt x="227" y="10"/>
                    <a:pt x="231" y="10"/>
                    <a:pt x="232" y="9"/>
                  </a:cubicBezTo>
                  <a:cubicBezTo>
                    <a:pt x="229" y="9"/>
                    <a:pt x="224" y="9"/>
                    <a:pt x="222" y="10"/>
                  </a:cubicBezTo>
                  <a:cubicBezTo>
                    <a:pt x="223" y="11"/>
                    <a:pt x="225" y="11"/>
                    <a:pt x="226" y="10"/>
                  </a:cubicBezTo>
                  <a:close/>
                  <a:moveTo>
                    <a:pt x="317" y="10"/>
                  </a:moveTo>
                  <a:cubicBezTo>
                    <a:pt x="317" y="9"/>
                    <a:pt x="315" y="9"/>
                    <a:pt x="315" y="10"/>
                  </a:cubicBezTo>
                  <a:cubicBezTo>
                    <a:pt x="316" y="9"/>
                    <a:pt x="316" y="10"/>
                    <a:pt x="317" y="10"/>
                  </a:cubicBezTo>
                  <a:close/>
                  <a:moveTo>
                    <a:pt x="332" y="10"/>
                  </a:moveTo>
                  <a:cubicBezTo>
                    <a:pt x="331" y="9"/>
                    <a:pt x="330" y="9"/>
                    <a:pt x="329" y="10"/>
                  </a:cubicBezTo>
                  <a:cubicBezTo>
                    <a:pt x="330" y="10"/>
                    <a:pt x="331" y="11"/>
                    <a:pt x="332" y="10"/>
                  </a:cubicBezTo>
                  <a:close/>
                  <a:moveTo>
                    <a:pt x="216" y="10"/>
                  </a:moveTo>
                  <a:cubicBezTo>
                    <a:pt x="217" y="10"/>
                    <a:pt x="218" y="10"/>
                    <a:pt x="218" y="10"/>
                  </a:cubicBezTo>
                  <a:cubicBezTo>
                    <a:pt x="217" y="10"/>
                    <a:pt x="214" y="10"/>
                    <a:pt x="212" y="10"/>
                  </a:cubicBezTo>
                  <a:cubicBezTo>
                    <a:pt x="212" y="11"/>
                    <a:pt x="214" y="10"/>
                    <a:pt x="216" y="10"/>
                  </a:cubicBezTo>
                  <a:close/>
                  <a:moveTo>
                    <a:pt x="203" y="10"/>
                  </a:moveTo>
                  <a:cubicBezTo>
                    <a:pt x="204" y="11"/>
                    <a:pt x="206" y="11"/>
                    <a:pt x="206" y="10"/>
                  </a:cubicBezTo>
                  <a:cubicBezTo>
                    <a:pt x="206" y="10"/>
                    <a:pt x="205" y="10"/>
                    <a:pt x="204" y="10"/>
                  </a:cubicBezTo>
                  <a:cubicBezTo>
                    <a:pt x="204" y="10"/>
                    <a:pt x="202" y="10"/>
                    <a:pt x="202" y="11"/>
                  </a:cubicBezTo>
                  <a:cubicBezTo>
                    <a:pt x="202" y="11"/>
                    <a:pt x="203" y="11"/>
                    <a:pt x="203" y="11"/>
                  </a:cubicBezTo>
                  <a:cubicBezTo>
                    <a:pt x="204" y="11"/>
                    <a:pt x="203" y="11"/>
                    <a:pt x="203" y="10"/>
                  </a:cubicBezTo>
                  <a:close/>
                  <a:moveTo>
                    <a:pt x="324" y="10"/>
                  </a:moveTo>
                  <a:cubicBezTo>
                    <a:pt x="323" y="10"/>
                    <a:pt x="323" y="10"/>
                    <a:pt x="322" y="10"/>
                  </a:cubicBezTo>
                  <a:cubicBezTo>
                    <a:pt x="322" y="11"/>
                    <a:pt x="325" y="12"/>
                    <a:pt x="324" y="10"/>
                  </a:cubicBezTo>
                  <a:close/>
                  <a:moveTo>
                    <a:pt x="485" y="11"/>
                  </a:moveTo>
                  <a:cubicBezTo>
                    <a:pt x="486" y="11"/>
                    <a:pt x="488" y="11"/>
                    <a:pt x="488" y="10"/>
                  </a:cubicBezTo>
                  <a:cubicBezTo>
                    <a:pt x="486" y="10"/>
                    <a:pt x="485" y="10"/>
                    <a:pt x="484" y="10"/>
                  </a:cubicBezTo>
                  <a:cubicBezTo>
                    <a:pt x="483" y="11"/>
                    <a:pt x="485" y="11"/>
                    <a:pt x="485" y="11"/>
                  </a:cubicBezTo>
                  <a:close/>
                  <a:moveTo>
                    <a:pt x="292" y="12"/>
                  </a:moveTo>
                  <a:cubicBezTo>
                    <a:pt x="292" y="10"/>
                    <a:pt x="290" y="10"/>
                    <a:pt x="289" y="11"/>
                  </a:cubicBezTo>
                  <a:cubicBezTo>
                    <a:pt x="290" y="11"/>
                    <a:pt x="291" y="11"/>
                    <a:pt x="292" y="12"/>
                  </a:cubicBezTo>
                  <a:close/>
                  <a:moveTo>
                    <a:pt x="187" y="11"/>
                  </a:moveTo>
                  <a:cubicBezTo>
                    <a:pt x="186" y="10"/>
                    <a:pt x="183" y="11"/>
                    <a:pt x="184" y="12"/>
                  </a:cubicBezTo>
                  <a:cubicBezTo>
                    <a:pt x="185" y="12"/>
                    <a:pt x="185" y="11"/>
                    <a:pt x="187" y="11"/>
                  </a:cubicBezTo>
                  <a:close/>
                  <a:moveTo>
                    <a:pt x="191" y="12"/>
                  </a:moveTo>
                  <a:cubicBezTo>
                    <a:pt x="192" y="12"/>
                    <a:pt x="194" y="12"/>
                    <a:pt x="194" y="11"/>
                  </a:cubicBezTo>
                  <a:cubicBezTo>
                    <a:pt x="193" y="11"/>
                    <a:pt x="191" y="10"/>
                    <a:pt x="191" y="11"/>
                  </a:cubicBezTo>
                  <a:cubicBezTo>
                    <a:pt x="191" y="11"/>
                    <a:pt x="191" y="12"/>
                    <a:pt x="191" y="12"/>
                  </a:cubicBezTo>
                  <a:close/>
                  <a:moveTo>
                    <a:pt x="133" y="14"/>
                  </a:moveTo>
                  <a:cubicBezTo>
                    <a:pt x="134" y="14"/>
                    <a:pt x="134" y="13"/>
                    <a:pt x="135" y="13"/>
                  </a:cubicBezTo>
                  <a:cubicBezTo>
                    <a:pt x="135" y="12"/>
                    <a:pt x="134" y="13"/>
                    <a:pt x="133" y="12"/>
                  </a:cubicBezTo>
                  <a:cubicBezTo>
                    <a:pt x="133" y="13"/>
                    <a:pt x="132" y="12"/>
                    <a:pt x="132" y="13"/>
                  </a:cubicBezTo>
                  <a:cubicBezTo>
                    <a:pt x="133" y="13"/>
                    <a:pt x="132" y="13"/>
                    <a:pt x="133" y="14"/>
                  </a:cubicBezTo>
                  <a:close/>
                  <a:moveTo>
                    <a:pt x="324" y="13"/>
                  </a:moveTo>
                  <a:cubicBezTo>
                    <a:pt x="324" y="14"/>
                    <a:pt x="325" y="14"/>
                    <a:pt x="326" y="15"/>
                  </a:cubicBezTo>
                  <a:cubicBezTo>
                    <a:pt x="326" y="13"/>
                    <a:pt x="327" y="14"/>
                    <a:pt x="327" y="12"/>
                  </a:cubicBezTo>
                  <a:cubicBezTo>
                    <a:pt x="325" y="12"/>
                    <a:pt x="325" y="14"/>
                    <a:pt x="324" y="13"/>
                  </a:cubicBezTo>
                  <a:close/>
                  <a:moveTo>
                    <a:pt x="317" y="15"/>
                  </a:moveTo>
                  <a:cubicBezTo>
                    <a:pt x="319" y="15"/>
                    <a:pt x="320" y="16"/>
                    <a:pt x="321" y="15"/>
                  </a:cubicBezTo>
                  <a:cubicBezTo>
                    <a:pt x="319" y="15"/>
                    <a:pt x="318" y="14"/>
                    <a:pt x="316" y="14"/>
                  </a:cubicBezTo>
                  <a:cubicBezTo>
                    <a:pt x="316" y="15"/>
                    <a:pt x="317" y="14"/>
                    <a:pt x="317" y="15"/>
                  </a:cubicBezTo>
                  <a:close/>
                  <a:moveTo>
                    <a:pt x="134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3" y="15"/>
                    <a:pt x="133" y="16"/>
                    <a:pt x="134" y="16"/>
                  </a:cubicBezTo>
                  <a:close/>
                  <a:moveTo>
                    <a:pt x="296" y="16"/>
                  </a:moveTo>
                  <a:cubicBezTo>
                    <a:pt x="295" y="15"/>
                    <a:pt x="294" y="15"/>
                    <a:pt x="294" y="15"/>
                  </a:cubicBezTo>
                  <a:cubicBezTo>
                    <a:pt x="295" y="16"/>
                    <a:pt x="296" y="17"/>
                    <a:pt x="298" y="17"/>
                  </a:cubicBezTo>
                  <a:cubicBezTo>
                    <a:pt x="298" y="16"/>
                    <a:pt x="297" y="16"/>
                    <a:pt x="296" y="16"/>
                  </a:cubicBezTo>
                  <a:close/>
                  <a:moveTo>
                    <a:pt x="172" y="16"/>
                  </a:moveTo>
                  <a:cubicBezTo>
                    <a:pt x="172" y="17"/>
                    <a:pt x="173" y="16"/>
                    <a:pt x="173" y="17"/>
                  </a:cubicBezTo>
                  <a:cubicBezTo>
                    <a:pt x="174" y="17"/>
                    <a:pt x="174" y="16"/>
                    <a:pt x="174" y="16"/>
                  </a:cubicBezTo>
                  <a:cubicBezTo>
                    <a:pt x="175" y="16"/>
                    <a:pt x="177" y="17"/>
                    <a:pt x="176" y="16"/>
                  </a:cubicBezTo>
                  <a:cubicBezTo>
                    <a:pt x="175" y="16"/>
                    <a:pt x="173" y="15"/>
                    <a:pt x="172" y="16"/>
                  </a:cubicBezTo>
                  <a:close/>
                  <a:moveTo>
                    <a:pt x="275" y="16"/>
                  </a:moveTo>
                  <a:cubicBezTo>
                    <a:pt x="273" y="16"/>
                    <a:pt x="271" y="16"/>
                    <a:pt x="269" y="16"/>
                  </a:cubicBezTo>
                  <a:cubicBezTo>
                    <a:pt x="269" y="16"/>
                    <a:pt x="269" y="16"/>
                    <a:pt x="269" y="17"/>
                  </a:cubicBezTo>
                  <a:cubicBezTo>
                    <a:pt x="271" y="17"/>
                    <a:pt x="274" y="17"/>
                    <a:pt x="275" y="16"/>
                  </a:cubicBezTo>
                  <a:close/>
                  <a:moveTo>
                    <a:pt x="311" y="18"/>
                  </a:moveTo>
                  <a:cubicBezTo>
                    <a:pt x="312" y="18"/>
                    <a:pt x="312" y="18"/>
                    <a:pt x="313" y="18"/>
                  </a:cubicBezTo>
                  <a:cubicBezTo>
                    <a:pt x="313" y="18"/>
                    <a:pt x="315" y="19"/>
                    <a:pt x="314" y="18"/>
                  </a:cubicBezTo>
                  <a:cubicBezTo>
                    <a:pt x="312" y="17"/>
                    <a:pt x="308" y="16"/>
                    <a:pt x="305" y="16"/>
                  </a:cubicBezTo>
                  <a:cubicBezTo>
                    <a:pt x="307" y="17"/>
                    <a:pt x="309" y="18"/>
                    <a:pt x="311" y="18"/>
                  </a:cubicBezTo>
                  <a:close/>
                  <a:moveTo>
                    <a:pt x="366" y="17"/>
                  </a:moveTo>
                  <a:cubicBezTo>
                    <a:pt x="365" y="17"/>
                    <a:pt x="363" y="16"/>
                    <a:pt x="363" y="17"/>
                  </a:cubicBezTo>
                  <a:cubicBezTo>
                    <a:pt x="363" y="17"/>
                    <a:pt x="365" y="17"/>
                    <a:pt x="366" y="17"/>
                  </a:cubicBezTo>
                  <a:close/>
                  <a:moveTo>
                    <a:pt x="329" y="17"/>
                  </a:moveTo>
                  <a:cubicBezTo>
                    <a:pt x="328" y="17"/>
                    <a:pt x="327" y="17"/>
                    <a:pt x="327" y="17"/>
                  </a:cubicBezTo>
                  <a:cubicBezTo>
                    <a:pt x="327" y="17"/>
                    <a:pt x="326" y="18"/>
                    <a:pt x="326" y="18"/>
                  </a:cubicBezTo>
                  <a:cubicBezTo>
                    <a:pt x="328" y="18"/>
                    <a:pt x="328" y="18"/>
                    <a:pt x="329" y="17"/>
                  </a:cubicBezTo>
                  <a:close/>
                  <a:moveTo>
                    <a:pt x="133" y="17"/>
                  </a:moveTo>
                  <a:cubicBezTo>
                    <a:pt x="133" y="17"/>
                    <a:pt x="131" y="17"/>
                    <a:pt x="131" y="18"/>
                  </a:cubicBezTo>
                  <a:cubicBezTo>
                    <a:pt x="132" y="18"/>
                    <a:pt x="133" y="18"/>
                    <a:pt x="133" y="17"/>
                  </a:cubicBezTo>
                  <a:close/>
                  <a:moveTo>
                    <a:pt x="382" y="18"/>
                  </a:moveTo>
                  <a:cubicBezTo>
                    <a:pt x="381" y="18"/>
                    <a:pt x="379" y="17"/>
                    <a:pt x="378" y="18"/>
                  </a:cubicBezTo>
                  <a:cubicBezTo>
                    <a:pt x="379" y="18"/>
                    <a:pt x="382" y="19"/>
                    <a:pt x="382" y="18"/>
                  </a:cubicBezTo>
                  <a:close/>
                  <a:moveTo>
                    <a:pt x="140" y="19"/>
                  </a:moveTo>
                  <a:cubicBezTo>
                    <a:pt x="140" y="18"/>
                    <a:pt x="138" y="18"/>
                    <a:pt x="138" y="19"/>
                  </a:cubicBezTo>
                  <a:cubicBezTo>
                    <a:pt x="138" y="19"/>
                    <a:pt x="140" y="19"/>
                    <a:pt x="140" y="19"/>
                  </a:cubicBezTo>
                  <a:close/>
                  <a:moveTo>
                    <a:pt x="131" y="21"/>
                  </a:moveTo>
                  <a:cubicBezTo>
                    <a:pt x="132" y="21"/>
                    <a:pt x="133" y="22"/>
                    <a:pt x="134" y="22"/>
                  </a:cubicBezTo>
                  <a:cubicBezTo>
                    <a:pt x="135" y="22"/>
                    <a:pt x="135" y="22"/>
                    <a:pt x="136" y="22"/>
                  </a:cubicBezTo>
                  <a:cubicBezTo>
                    <a:pt x="136" y="22"/>
                    <a:pt x="138" y="22"/>
                    <a:pt x="137" y="21"/>
                  </a:cubicBezTo>
                  <a:cubicBezTo>
                    <a:pt x="136" y="21"/>
                    <a:pt x="135" y="21"/>
                    <a:pt x="135" y="20"/>
                  </a:cubicBezTo>
                  <a:cubicBezTo>
                    <a:pt x="135" y="20"/>
                    <a:pt x="136" y="20"/>
                    <a:pt x="136" y="19"/>
                  </a:cubicBezTo>
                  <a:cubicBezTo>
                    <a:pt x="135" y="19"/>
                    <a:pt x="133" y="19"/>
                    <a:pt x="132" y="20"/>
                  </a:cubicBezTo>
                  <a:cubicBezTo>
                    <a:pt x="133" y="20"/>
                    <a:pt x="134" y="20"/>
                    <a:pt x="134" y="21"/>
                  </a:cubicBezTo>
                  <a:cubicBezTo>
                    <a:pt x="132" y="21"/>
                    <a:pt x="132" y="20"/>
                    <a:pt x="131" y="19"/>
                  </a:cubicBezTo>
                  <a:cubicBezTo>
                    <a:pt x="131" y="19"/>
                    <a:pt x="130" y="19"/>
                    <a:pt x="130" y="19"/>
                  </a:cubicBezTo>
                  <a:cubicBezTo>
                    <a:pt x="131" y="19"/>
                    <a:pt x="131" y="20"/>
                    <a:pt x="131" y="21"/>
                  </a:cubicBezTo>
                  <a:close/>
                  <a:moveTo>
                    <a:pt x="298" y="21"/>
                  </a:moveTo>
                  <a:cubicBezTo>
                    <a:pt x="300" y="21"/>
                    <a:pt x="302" y="22"/>
                    <a:pt x="304" y="21"/>
                  </a:cubicBezTo>
                  <a:cubicBezTo>
                    <a:pt x="304" y="22"/>
                    <a:pt x="304" y="23"/>
                    <a:pt x="305" y="23"/>
                  </a:cubicBezTo>
                  <a:cubicBezTo>
                    <a:pt x="306" y="22"/>
                    <a:pt x="305" y="22"/>
                    <a:pt x="305" y="21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3" y="21"/>
                    <a:pt x="302" y="21"/>
                  </a:cubicBezTo>
                  <a:cubicBezTo>
                    <a:pt x="301" y="20"/>
                    <a:pt x="299" y="19"/>
                    <a:pt x="297" y="20"/>
                  </a:cubicBezTo>
                  <a:cubicBezTo>
                    <a:pt x="296" y="20"/>
                    <a:pt x="298" y="20"/>
                    <a:pt x="298" y="21"/>
                  </a:cubicBezTo>
                  <a:close/>
                  <a:moveTo>
                    <a:pt x="308" y="21"/>
                  </a:moveTo>
                  <a:cubicBezTo>
                    <a:pt x="308" y="21"/>
                    <a:pt x="308" y="20"/>
                    <a:pt x="308" y="20"/>
                  </a:cubicBezTo>
                  <a:cubicBezTo>
                    <a:pt x="307" y="20"/>
                    <a:pt x="308" y="19"/>
                    <a:pt x="307" y="19"/>
                  </a:cubicBezTo>
                  <a:cubicBezTo>
                    <a:pt x="307" y="20"/>
                    <a:pt x="307" y="21"/>
                    <a:pt x="308" y="21"/>
                  </a:cubicBezTo>
                  <a:close/>
                  <a:moveTo>
                    <a:pt x="340" y="21"/>
                  </a:moveTo>
                  <a:cubicBezTo>
                    <a:pt x="338" y="21"/>
                    <a:pt x="336" y="20"/>
                    <a:pt x="335" y="19"/>
                  </a:cubicBezTo>
                  <a:cubicBezTo>
                    <a:pt x="334" y="20"/>
                    <a:pt x="336" y="20"/>
                    <a:pt x="335" y="21"/>
                  </a:cubicBezTo>
                  <a:cubicBezTo>
                    <a:pt x="337" y="21"/>
                    <a:pt x="339" y="22"/>
                    <a:pt x="340" y="21"/>
                  </a:cubicBezTo>
                  <a:close/>
                  <a:moveTo>
                    <a:pt x="126" y="20"/>
                  </a:moveTo>
                  <a:cubicBezTo>
                    <a:pt x="126" y="20"/>
                    <a:pt x="126" y="20"/>
                    <a:pt x="125" y="20"/>
                  </a:cubicBezTo>
                  <a:cubicBezTo>
                    <a:pt x="125" y="21"/>
                    <a:pt x="125" y="21"/>
                    <a:pt x="125" y="22"/>
                  </a:cubicBezTo>
                  <a:cubicBezTo>
                    <a:pt x="126" y="22"/>
                    <a:pt x="126" y="20"/>
                    <a:pt x="126" y="20"/>
                  </a:cubicBezTo>
                  <a:close/>
                  <a:moveTo>
                    <a:pt x="147" y="21"/>
                  </a:moveTo>
                  <a:cubicBezTo>
                    <a:pt x="147" y="21"/>
                    <a:pt x="147" y="20"/>
                    <a:pt x="146" y="20"/>
                  </a:cubicBezTo>
                  <a:cubicBezTo>
                    <a:pt x="144" y="20"/>
                    <a:pt x="142" y="20"/>
                    <a:pt x="140" y="21"/>
                  </a:cubicBezTo>
                  <a:cubicBezTo>
                    <a:pt x="142" y="22"/>
                    <a:pt x="145" y="21"/>
                    <a:pt x="148" y="22"/>
                  </a:cubicBezTo>
                  <a:cubicBezTo>
                    <a:pt x="148" y="21"/>
                    <a:pt x="147" y="21"/>
                    <a:pt x="147" y="21"/>
                  </a:cubicBezTo>
                  <a:close/>
                  <a:moveTo>
                    <a:pt x="142" y="24"/>
                  </a:moveTo>
                  <a:cubicBezTo>
                    <a:pt x="141" y="24"/>
                    <a:pt x="140" y="24"/>
                    <a:pt x="139" y="24"/>
                  </a:cubicBezTo>
                  <a:cubicBezTo>
                    <a:pt x="139" y="24"/>
                    <a:pt x="139" y="23"/>
                    <a:pt x="139" y="23"/>
                  </a:cubicBezTo>
                  <a:cubicBezTo>
                    <a:pt x="138" y="23"/>
                    <a:pt x="136" y="22"/>
                    <a:pt x="136" y="24"/>
                  </a:cubicBezTo>
                  <a:cubicBezTo>
                    <a:pt x="138" y="24"/>
                    <a:pt x="140" y="24"/>
                    <a:pt x="142" y="25"/>
                  </a:cubicBezTo>
                  <a:cubicBezTo>
                    <a:pt x="144" y="25"/>
                    <a:pt x="146" y="24"/>
                    <a:pt x="148" y="24"/>
                  </a:cubicBezTo>
                  <a:cubicBezTo>
                    <a:pt x="148" y="24"/>
                    <a:pt x="148" y="25"/>
                    <a:pt x="149" y="25"/>
                  </a:cubicBezTo>
                  <a:cubicBezTo>
                    <a:pt x="149" y="25"/>
                    <a:pt x="149" y="24"/>
                    <a:pt x="149" y="24"/>
                  </a:cubicBezTo>
                  <a:cubicBezTo>
                    <a:pt x="151" y="24"/>
                    <a:pt x="152" y="24"/>
                    <a:pt x="153" y="24"/>
                  </a:cubicBezTo>
                  <a:cubicBezTo>
                    <a:pt x="149" y="23"/>
                    <a:pt x="145" y="23"/>
                    <a:pt x="141" y="22"/>
                  </a:cubicBezTo>
                  <a:cubicBezTo>
                    <a:pt x="141" y="23"/>
                    <a:pt x="141" y="23"/>
                    <a:pt x="142" y="24"/>
                  </a:cubicBezTo>
                  <a:close/>
                  <a:moveTo>
                    <a:pt x="305" y="25"/>
                  </a:moveTo>
                  <a:cubicBezTo>
                    <a:pt x="306" y="25"/>
                    <a:pt x="307" y="26"/>
                    <a:pt x="308" y="26"/>
                  </a:cubicBezTo>
                  <a:cubicBezTo>
                    <a:pt x="308" y="26"/>
                    <a:pt x="308" y="25"/>
                    <a:pt x="308" y="25"/>
                  </a:cubicBezTo>
                  <a:cubicBezTo>
                    <a:pt x="309" y="25"/>
                    <a:pt x="310" y="25"/>
                    <a:pt x="309" y="25"/>
                  </a:cubicBezTo>
                  <a:cubicBezTo>
                    <a:pt x="308" y="25"/>
                    <a:pt x="309" y="24"/>
                    <a:pt x="309" y="23"/>
                  </a:cubicBezTo>
                  <a:cubicBezTo>
                    <a:pt x="308" y="23"/>
                    <a:pt x="308" y="22"/>
                    <a:pt x="308" y="22"/>
                  </a:cubicBezTo>
                  <a:cubicBezTo>
                    <a:pt x="308" y="23"/>
                    <a:pt x="307" y="23"/>
                    <a:pt x="307" y="24"/>
                  </a:cubicBezTo>
                  <a:cubicBezTo>
                    <a:pt x="308" y="24"/>
                    <a:pt x="308" y="24"/>
                    <a:pt x="308" y="25"/>
                  </a:cubicBezTo>
                  <a:cubicBezTo>
                    <a:pt x="307" y="25"/>
                    <a:pt x="307" y="24"/>
                    <a:pt x="306" y="24"/>
                  </a:cubicBezTo>
                  <a:cubicBezTo>
                    <a:pt x="306" y="25"/>
                    <a:pt x="305" y="24"/>
                    <a:pt x="305" y="25"/>
                  </a:cubicBezTo>
                  <a:close/>
                  <a:moveTo>
                    <a:pt x="155" y="23"/>
                  </a:moveTo>
                  <a:cubicBezTo>
                    <a:pt x="155" y="23"/>
                    <a:pt x="153" y="23"/>
                    <a:pt x="153" y="24"/>
                  </a:cubicBezTo>
                  <a:cubicBezTo>
                    <a:pt x="154" y="24"/>
                    <a:pt x="155" y="24"/>
                    <a:pt x="155" y="23"/>
                  </a:cubicBezTo>
                  <a:close/>
                  <a:moveTo>
                    <a:pt x="342" y="24"/>
                  </a:moveTo>
                  <a:cubicBezTo>
                    <a:pt x="341" y="25"/>
                    <a:pt x="343" y="24"/>
                    <a:pt x="343" y="25"/>
                  </a:cubicBezTo>
                  <a:cubicBezTo>
                    <a:pt x="344" y="25"/>
                    <a:pt x="346" y="26"/>
                    <a:pt x="346" y="24"/>
                  </a:cubicBezTo>
                  <a:cubicBezTo>
                    <a:pt x="344" y="25"/>
                    <a:pt x="342" y="24"/>
                    <a:pt x="342" y="24"/>
                  </a:cubicBezTo>
                  <a:close/>
                  <a:moveTo>
                    <a:pt x="480" y="24"/>
                  </a:moveTo>
                  <a:cubicBezTo>
                    <a:pt x="477" y="24"/>
                    <a:pt x="474" y="23"/>
                    <a:pt x="471" y="24"/>
                  </a:cubicBezTo>
                  <a:cubicBezTo>
                    <a:pt x="473" y="24"/>
                    <a:pt x="476" y="25"/>
                    <a:pt x="478" y="25"/>
                  </a:cubicBezTo>
                  <a:cubicBezTo>
                    <a:pt x="479" y="25"/>
                    <a:pt x="480" y="25"/>
                    <a:pt x="480" y="24"/>
                  </a:cubicBezTo>
                  <a:close/>
                  <a:moveTo>
                    <a:pt x="348" y="24"/>
                  </a:moveTo>
                  <a:cubicBezTo>
                    <a:pt x="348" y="25"/>
                    <a:pt x="350" y="26"/>
                    <a:pt x="351" y="26"/>
                  </a:cubicBezTo>
                  <a:cubicBezTo>
                    <a:pt x="351" y="25"/>
                    <a:pt x="350" y="25"/>
                    <a:pt x="350" y="25"/>
                  </a:cubicBezTo>
                  <a:cubicBezTo>
                    <a:pt x="350" y="25"/>
                    <a:pt x="350" y="25"/>
                    <a:pt x="350" y="25"/>
                  </a:cubicBezTo>
                  <a:cubicBezTo>
                    <a:pt x="350" y="24"/>
                    <a:pt x="349" y="24"/>
                    <a:pt x="348" y="24"/>
                  </a:cubicBezTo>
                  <a:close/>
                  <a:moveTo>
                    <a:pt x="131" y="25"/>
                  </a:moveTo>
                  <a:cubicBezTo>
                    <a:pt x="132" y="25"/>
                    <a:pt x="133" y="26"/>
                    <a:pt x="134" y="25"/>
                  </a:cubicBezTo>
                  <a:cubicBezTo>
                    <a:pt x="133" y="25"/>
                    <a:pt x="130" y="24"/>
                    <a:pt x="131" y="25"/>
                  </a:cubicBezTo>
                  <a:close/>
                  <a:moveTo>
                    <a:pt x="134" y="25"/>
                  </a:moveTo>
                  <a:cubicBezTo>
                    <a:pt x="135" y="25"/>
                    <a:pt x="137" y="26"/>
                    <a:pt x="138" y="25"/>
                  </a:cubicBezTo>
                  <a:cubicBezTo>
                    <a:pt x="136" y="25"/>
                    <a:pt x="135" y="24"/>
                    <a:pt x="134" y="25"/>
                  </a:cubicBezTo>
                  <a:close/>
                  <a:moveTo>
                    <a:pt x="332" y="26"/>
                  </a:moveTo>
                  <a:cubicBezTo>
                    <a:pt x="332" y="26"/>
                    <a:pt x="333" y="25"/>
                    <a:pt x="334" y="26"/>
                  </a:cubicBezTo>
                  <a:cubicBezTo>
                    <a:pt x="335" y="26"/>
                    <a:pt x="338" y="27"/>
                    <a:pt x="339" y="26"/>
                  </a:cubicBezTo>
                  <a:cubicBezTo>
                    <a:pt x="338" y="25"/>
                    <a:pt x="337" y="25"/>
                    <a:pt x="336" y="25"/>
                  </a:cubicBezTo>
                  <a:cubicBezTo>
                    <a:pt x="335" y="25"/>
                    <a:pt x="332" y="25"/>
                    <a:pt x="332" y="26"/>
                  </a:cubicBezTo>
                  <a:close/>
                  <a:moveTo>
                    <a:pt x="157" y="26"/>
                  </a:moveTo>
                  <a:cubicBezTo>
                    <a:pt x="155" y="26"/>
                    <a:pt x="154" y="25"/>
                    <a:pt x="153" y="26"/>
                  </a:cubicBezTo>
                  <a:cubicBezTo>
                    <a:pt x="154" y="26"/>
                    <a:pt x="155" y="27"/>
                    <a:pt x="157" y="26"/>
                  </a:cubicBezTo>
                  <a:close/>
                  <a:moveTo>
                    <a:pt x="352" y="26"/>
                  </a:moveTo>
                  <a:cubicBezTo>
                    <a:pt x="352" y="27"/>
                    <a:pt x="355" y="26"/>
                    <a:pt x="353" y="27"/>
                  </a:cubicBezTo>
                  <a:cubicBezTo>
                    <a:pt x="355" y="28"/>
                    <a:pt x="358" y="27"/>
                    <a:pt x="360" y="27"/>
                  </a:cubicBezTo>
                  <a:cubicBezTo>
                    <a:pt x="360" y="27"/>
                    <a:pt x="360" y="28"/>
                    <a:pt x="360" y="28"/>
                  </a:cubicBezTo>
                  <a:cubicBezTo>
                    <a:pt x="360" y="28"/>
                    <a:pt x="361" y="27"/>
                    <a:pt x="361" y="27"/>
                  </a:cubicBezTo>
                  <a:cubicBezTo>
                    <a:pt x="361" y="27"/>
                    <a:pt x="362" y="28"/>
                    <a:pt x="361" y="27"/>
                  </a:cubicBezTo>
                  <a:cubicBezTo>
                    <a:pt x="359" y="27"/>
                    <a:pt x="356" y="26"/>
                    <a:pt x="354" y="25"/>
                  </a:cubicBezTo>
                  <a:cubicBezTo>
                    <a:pt x="354" y="26"/>
                    <a:pt x="352" y="25"/>
                    <a:pt x="352" y="26"/>
                  </a:cubicBezTo>
                  <a:close/>
                  <a:moveTo>
                    <a:pt x="116" y="26"/>
                  </a:moveTo>
                  <a:cubicBezTo>
                    <a:pt x="117" y="27"/>
                    <a:pt x="120" y="26"/>
                    <a:pt x="119" y="26"/>
                  </a:cubicBezTo>
                  <a:cubicBezTo>
                    <a:pt x="118" y="26"/>
                    <a:pt x="116" y="25"/>
                    <a:pt x="116" y="26"/>
                  </a:cubicBezTo>
                  <a:cubicBezTo>
                    <a:pt x="116" y="26"/>
                    <a:pt x="116" y="27"/>
                    <a:pt x="116" y="26"/>
                  </a:cubicBezTo>
                  <a:close/>
                  <a:moveTo>
                    <a:pt x="495" y="26"/>
                  </a:moveTo>
                  <a:cubicBezTo>
                    <a:pt x="497" y="26"/>
                    <a:pt x="499" y="27"/>
                    <a:pt x="500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92" y="26"/>
                    <a:pt x="491" y="26"/>
                    <a:pt x="492" y="26"/>
                  </a:cubicBezTo>
                  <a:cubicBezTo>
                    <a:pt x="493" y="26"/>
                    <a:pt x="494" y="26"/>
                    <a:pt x="495" y="26"/>
                  </a:cubicBezTo>
                  <a:close/>
                  <a:moveTo>
                    <a:pt x="327" y="28"/>
                  </a:moveTo>
                  <a:cubicBezTo>
                    <a:pt x="327" y="27"/>
                    <a:pt x="325" y="28"/>
                    <a:pt x="324" y="27"/>
                  </a:cubicBezTo>
                  <a:cubicBezTo>
                    <a:pt x="323" y="27"/>
                    <a:pt x="320" y="27"/>
                    <a:pt x="318" y="26"/>
                  </a:cubicBezTo>
                  <a:cubicBezTo>
                    <a:pt x="318" y="28"/>
                    <a:pt x="319" y="27"/>
                    <a:pt x="320" y="27"/>
                  </a:cubicBezTo>
                  <a:cubicBezTo>
                    <a:pt x="321" y="28"/>
                    <a:pt x="321" y="28"/>
                    <a:pt x="321" y="28"/>
                  </a:cubicBezTo>
                  <a:cubicBezTo>
                    <a:pt x="322" y="29"/>
                    <a:pt x="322" y="28"/>
                    <a:pt x="323" y="28"/>
                  </a:cubicBezTo>
                  <a:cubicBezTo>
                    <a:pt x="323" y="29"/>
                    <a:pt x="323" y="29"/>
                    <a:pt x="323" y="29"/>
                  </a:cubicBezTo>
                  <a:cubicBezTo>
                    <a:pt x="324" y="29"/>
                    <a:pt x="324" y="30"/>
                    <a:pt x="324" y="30"/>
                  </a:cubicBezTo>
                  <a:cubicBezTo>
                    <a:pt x="325" y="30"/>
                    <a:pt x="326" y="30"/>
                    <a:pt x="326" y="29"/>
                  </a:cubicBezTo>
                  <a:cubicBezTo>
                    <a:pt x="326" y="29"/>
                    <a:pt x="325" y="29"/>
                    <a:pt x="324" y="29"/>
                  </a:cubicBezTo>
                  <a:cubicBezTo>
                    <a:pt x="325" y="28"/>
                    <a:pt x="326" y="29"/>
                    <a:pt x="327" y="28"/>
                  </a:cubicBezTo>
                  <a:close/>
                  <a:moveTo>
                    <a:pt x="349" y="27"/>
                  </a:moveTo>
                  <a:cubicBezTo>
                    <a:pt x="350" y="28"/>
                    <a:pt x="352" y="28"/>
                    <a:pt x="352" y="27"/>
                  </a:cubicBezTo>
                  <a:cubicBezTo>
                    <a:pt x="351" y="28"/>
                    <a:pt x="350" y="26"/>
                    <a:pt x="349" y="27"/>
                  </a:cubicBezTo>
                  <a:close/>
                  <a:moveTo>
                    <a:pt x="126" y="29"/>
                  </a:moveTo>
                  <a:cubicBezTo>
                    <a:pt x="126" y="29"/>
                    <a:pt x="125" y="29"/>
                    <a:pt x="124" y="28"/>
                  </a:cubicBezTo>
                  <a:cubicBezTo>
                    <a:pt x="125" y="30"/>
                    <a:pt x="123" y="29"/>
                    <a:pt x="124" y="31"/>
                  </a:cubicBezTo>
                  <a:cubicBezTo>
                    <a:pt x="125" y="31"/>
                    <a:pt x="126" y="31"/>
                    <a:pt x="126" y="29"/>
                  </a:cubicBezTo>
                  <a:close/>
                  <a:moveTo>
                    <a:pt x="328" y="32"/>
                  </a:moveTo>
                  <a:cubicBezTo>
                    <a:pt x="330" y="31"/>
                    <a:pt x="332" y="33"/>
                    <a:pt x="333" y="32"/>
                  </a:cubicBezTo>
                  <a:cubicBezTo>
                    <a:pt x="331" y="31"/>
                    <a:pt x="329" y="31"/>
                    <a:pt x="328" y="31"/>
                  </a:cubicBezTo>
                  <a:cubicBezTo>
                    <a:pt x="328" y="31"/>
                    <a:pt x="328" y="31"/>
                    <a:pt x="328" y="32"/>
                  </a:cubicBezTo>
                  <a:close/>
                  <a:moveTo>
                    <a:pt x="398" y="31"/>
                  </a:moveTo>
                  <a:cubicBezTo>
                    <a:pt x="398" y="31"/>
                    <a:pt x="397" y="31"/>
                    <a:pt x="397" y="31"/>
                  </a:cubicBezTo>
                  <a:cubicBezTo>
                    <a:pt x="397" y="32"/>
                    <a:pt x="398" y="32"/>
                    <a:pt x="398" y="31"/>
                  </a:cubicBezTo>
                  <a:close/>
                  <a:moveTo>
                    <a:pt x="316" y="34"/>
                  </a:moveTo>
                  <a:cubicBezTo>
                    <a:pt x="315" y="33"/>
                    <a:pt x="314" y="33"/>
                    <a:pt x="315" y="33"/>
                  </a:cubicBezTo>
                  <a:cubicBezTo>
                    <a:pt x="313" y="33"/>
                    <a:pt x="312" y="32"/>
                    <a:pt x="312" y="31"/>
                  </a:cubicBezTo>
                  <a:cubicBezTo>
                    <a:pt x="312" y="32"/>
                    <a:pt x="312" y="32"/>
                    <a:pt x="312" y="33"/>
                  </a:cubicBezTo>
                  <a:cubicBezTo>
                    <a:pt x="312" y="33"/>
                    <a:pt x="315" y="34"/>
                    <a:pt x="316" y="34"/>
                  </a:cubicBezTo>
                  <a:close/>
                  <a:moveTo>
                    <a:pt x="441" y="36"/>
                  </a:moveTo>
                  <a:cubicBezTo>
                    <a:pt x="444" y="36"/>
                    <a:pt x="448" y="36"/>
                    <a:pt x="450" y="36"/>
                  </a:cubicBezTo>
                  <a:cubicBezTo>
                    <a:pt x="448" y="35"/>
                    <a:pt x="446" y="36"/>
                    <a:pt x="444" y="36"/>
                  </a:cubicBezTo>
                  <a:cubicBezTo>
                    <a:pt x="440" y="36"/>
                    <a:pt x="436" y="34"/>
                    <a:pt x="432" y="35"/>
                  </a:cubicBezTo>
                  <a:cubicBezTo>
                    <a:pt x="435" y="37"/>
                    <a:pt x="438" y="36"/>
                    <a:pt x="441" y="36"/>
                  </a:cubicBezTo>
                  <a:close/>
                  <a:moveTo>
                    <a:pt x="467" y="35"/>
                  </a:moveTo>
                  <a:cubicBezTo>
                    <a:pt x="466" y="35"/>
                    <a:pt x="464" y="35"/>
                    <a:pt x="463" y="35"/>
                  </a:cubicBezTo>
                  <a:cubicBezTo>
                    <a:pt x="464" y="36"/>
                    <a:pt x="465" y="35"/>
                    <a:pt x="467" y="35"/>
                  </a:cubicBezTo>
                  <a:close/>
                  <a:moveTo>
                    <a:pt x="113" y="36"/>
                  </a:moveTo>
                  <a:cubicBezTo>
                    <a:pt x="112" y="36"/>
                    <a:pt x="111" y="36"/>
                    <a:pt x="110" y="35"/>
                  </a:cubicBezTo>
                  <a:cubicBezTo>
                    <a:pt x="110" y="36"/>
                    <a:pt x="110" y="37"/>
                    <a:pt x="110" y="37"/>
                  </a:cubicBezTo>
                  <a:cubicBezTo>
                    <a:pt x="111" y="37"/>
                    <a:pt x="113" y="37"/>
                    <a:pt x="113" y="36"/>
                  </a:cubicBezTo>
                  <a:close/>
                  <a:moveTo>
                    <a:pt x="338" y="38"/>
                  </a:moveTo>
                  <a:cubicBezTo>
                    <a:pt x="336" y="38"/>
                    <a:pt x="333" y="37"/>
                    <a:pt x="333" y="38"/>
                  </a:cubicBezTo>
                  <a:cubicBezTo>
                    <a:pt x="334" y="39"/>
                    <a:pt x="336" y="38"/>
                    <a:pt x="338" y="38"/>
                  </a:cubicBezTo>
                  <a:close/>
                  <a:moveTo>
                    <a:pt x="356" y="38"/>
                  </a:moveTo>
                  <a:cubicBezTo>
                    <a:pt x="354" y="38"/>
                    <a:pt x="354" y="38"/>
                    <a:pt x="353" y="38"/>
                  </a:cubicBezTo>
                  <a:cubicBezTo>
                    <a:pt x="352" y="39"/>
                    <a:pt x="357" y="38"/>
                    <a:pt x="356" y="38"/>
                  </a:cubicBezTo>
                  <a:close/>
                  <a:moveTo>
                    <a:pt x="206" y="39"/>
                  </a:moveTo>
                  <a:cubicBezTo>
                    <a:pt x="205" y="38"/>
                    <a:pt x="204" y="38"/>
                    <a:pt x="203" y="38"/>
                  </a:cubicBezTo>
                  <a:cubicBezTo>
                    <a:pt x="203" y="39"/>
                    <a:pt x="205" y="39"/>
                    <a:pt x="206" y="39"/>
                  </a:cubicBezTo>
                  <a:close/>
                  <a:moveTo>
                    <a:pt x="318" y="38"/>
                  </a:moveTo>
                  <a:cubicBezTo>
                    <a:pt x="318" y="38"/>
                    <a:pt x="316" y="38"/>
                    <a:pt x="315" y="38"/>
                  </a:cubicBezTo>
                  <a:cubicBezTo>
                    <a:pt x="316" y="39"/>
                    <a:pt x="317" y="39"/>
                    <a:pt x="318" y="38"/>
                  </a:cubicBezTo>
                  <a:close/>
                  <a:moveTo>
                    <a:pt x="127" y="40"/>
                  </a:moveTo>
                  <a:cubicBezTo>
                    <a:pt x="126" y="40"/>
                    <a:pt x="127" y="38"/>
                    <a:pt x="126" y="38"/>
                  </a:cubicBezTo>
                  <a:cubicBezTo>
                    <a:pt x="125" y="38"/>
                    <a:pt x="125" y="38"/>
                    <a:pt x="124" y="39"/>
                  </a:cubicBezTo>
                  <a:cubicBezTo>
                    <a:pt x="125" y="39"/>
                    <a:pt x="126" y="40"/>
                    <a:pt x="127" y="40"/>
                  </a:cubicBezTo>
                  <a:cubicBezTo>
                    <a:pt x="128" y="40"/>
                    <a:pt x="129" y="40"/>
                    <a:pt x="129" y="40"/>
                  </a:cubicBezTo>
                  <a:cubicBezTo>
                    <a:pt x="130" y="40"/>
                    <a:pt x="131" y="40"/>
                    <a:pt x="131" y="40"/>
                  </a:cubicBezTo>
                  <a:cubicBezTo>
                    <a:pt x="129" y="39"/>
                    <a:pt x="129" y="39"/>
                    <a:pt x="127" y="40"/>
                  </a:cubicBezTo>
                  <a:close/>
                  <a:moveTo>
                    <a:pt x="148" y="40"/>
                  </a:moveTo>
                  <a:cubicBezTo>
                    <a:pt x="149" y="39"/>
                    <a:pt x="148" y="39"/>
                    <a:pt x="147" y="39"/>
                  </a:cubicBezTo>
                  <a:cubicBezTo>
                    <a:pt x="147" y="39"/>
                    <a:pt x="148" y="40"/>
                    <a:pt x="148" y="40"/>
                  </a:cubicBezTo>
                  <a:close/>
                  <a:moveTo>
                    <a:pt x="213" y="41"/>
                  </a:moveTo>
                  <a:cubicBezTo>
                    <a:pt x="214" y="40"/>
                    <a:pt x="217" y="39"/>
                    <a:pt x="219" y="39"/>
                  </a:cubicBezTo>
                  <a:cubicBezTo>
                    <a:pt x="220" y="39"/>
                    <a:pt x="222" y="40"/>
                    <a:pt x="222" y="39"/>
                  </a:cubicBezTo>
                  <a:cubicBezTo>
                    <a:pt x="218" y="39"/>
                    <a:pt x="214" y="39"/>
                    <a:pt x="211" y="40"/>
                  </a:cubicBezTo>
                  <a:cubicBezTo>
                    <a:pt x="211" y="40"/>
                    <a:pt x="212" y="40"/>
                    <a:pt x="213" y="41"/>
                  </a:cubicBezTo>
                  <a:close/>
                  <a:moveTo>
                    <a:pt x="397" y="40"/>
                  </a:moveTo>
                  <a:cubicBezTo>
                    <a:pt x="398" y="40"/>
                    <a:pt x="399" y="39"/>
                    <a:pt x="400" y="39"/>
                  </a:cubicBezTo>
                  <a:cubicBezTo>
                    <a:pt x="399" y="39"/>
                    <a:pt x="397" y="38"/>
                    <a:pt x="397" y="40"/>
                  </a:cubicBezTo>
                  <a:close/>
                  <a:moveTo>
                    <a:pt x="326" y="40"/>
                  </a:moveTo>
                  <a:cubicBezTo>
                    <a:pt x="325" y="40"/>
                    <a:pt x="324" y="39"/>
                    <a:pt x="323" y="39"/>
                  </a:cubicBezTo>
                  <a:cubicBezTo>
                    <a:pt x="323" y="40"/>
                    <a:pt x="325" y="41"/>
                    <a:pt x="326" y="40"/>
                  </a:cubicBezTo>
                  <a:close/>
                  <a:moveTo>
                    <a:pt x="365" y="41"/>
                  </a:moveTo>
                  <a:cubicBezTo>
                    <a:pt x="364" y="41"/>
                    <a:pt x="362" y="40"/>
                    <a:pt x="362" y="41"/>
                  </a:cubicBezTo>
                  <a:cubicBezTo>
                    <a:pt x="362" y="42"/>
                    <a:pt x="364" y="41"/>
                    <a:pt x="365" y="41"/>
                  </a:cubicBezTo>
                  <a:close/>
                  <a:moveTo>
                    <a:pt x="366" y="42"/>
                  </a:moveTo>
                  <a:cubicBezTo>
                    <a:pt x="367" y="42"/>
                    <a:pt x="367" y="42"/>
                    <a:pt x="367" y="42"/>
                  </a:cubicBezTo>
                  <a:cubicBezTo>
                    <a:pt x="368" y="40"/>
                    <a:pt x="366" y="40"/>
                    <a:pt x="366" y="42"/>
                  </a:cubicBezTo>
                  <a:close/>
                  <a:moveTo>
                    <a:pt x="493" y="41"/>
                  </a:moveTo>
                  <a:cubicBezTo>
                    <a:pt x="492" y="41"/>
                    <a:pt x="491" y="40"/>
                    <a:pt x="490" y="41"/>
                  </a:cubicBezTo>
                  <a:cubicBezTo>
                    <a:pt x="492" y="41"/>
                    <a:pt x="492" y="41"/>
                    <a:pt x="493" y="41"/>
                  </a:cubicBezTo>
                  <a:close/>
                  <a:moveTo>
                    <a:pt x="125" y="42"/>
                  </a:moveTo>
                  <a:cubicBezTo>
                    <a:pt x="125" y="42"/>
                    <a:pt x="128" y="42"/>
                    <a:pt x="128" y="42"/>
                  </a:cubicBezTo>
                  <a:cubicBezTo>
                    <a:pt x="127" y="41"/>
                    <a:pt x="125" y="40"/>
                    <a:pt x="125" y="42"/>
                  </a:cubicBezTo>
                  <a:close/>
                  <a:moveTo>
                    <a:pt x="336" y="42"/>
                  </a:moveTo>
                  <a:cubicBezTo>
                    <a:pt x="337" y="43"/>
                    <a:pt x="338" y="43"/>
                    <a:pt x="339" y="42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42"/>
                    <a:pt x="336" y="42"/>
                    <a:pt x="336" y="42"/>
                  </a:cubicBezTo>
                  <a:close/>
                  <a:moveTo>
                    <a:pt x="444" y="43"/>
                  </a:moveTo>
                  <a:cubicBezTo>
                    <a:pt x="445" y="43"/>
                    <a:pt x="446" y="44"/>
                    <a:pt x="447" y="43"/>
                  </a:cubicBezTo>
                  <a:cubicBezTo>
                    <a:pt x="447" y="44"/>
                    <a:pt x="448" y="44"/>
                    <a:pt x="448" y="44"/>
                  </a:cubicBezTo>
                  <a:cubicBezTo>
                    <a:pt x="453" y="44"/>
                    <a:pt x="459" y="45"/>
                    <a:pt x="462" y="44"/>
                  </a:cubicBezTo>
                  <a:cubicBezTo>
                    <a:pt x="461" y="43"/>
                    <a:pt x="460" y="44"/>
                    <a:pt x="459" y="43"/>
                  </a:cubicBezTo>
                  <a:cubicBezTo>
                    <a:pt x="459" y="43"/>
                    <a:pt x="459" y="44"/>
                    <a:pt x="459" y="44"/>
                  </a:cubicBezTo>
                  <a:cubicBezTo>
                    <a:pt x="456" y="42"/>
                    <a:pt x="454" y="44"/>
                    <a:pt x="453" y="43"/>
                  </a:cubicBezTo>
                  <a:cubicBezTo>
                    <a:pt x="453" y="42"/>
                    <a:pt x="454" y="43"/>
                    <a:pt x="454" y="42"/>
                  </a:cubicBezTo>
                  <a:cubicBezTo>
                    <a:pt x="450" y="42"/>
                    <a:pt x="446" y="41"/>
                    <a:pt x="444" y="43"/>
                  </a:cubicBezTo>
                  <a:close/>
                  <a:moveTo>
                    <a:pt x="423" y="42"/>
                  </a:moveTo>
                  <a:cubicBezTo>
                    <a:pt x="422" y="42"/>
                    <a:pt x="422" y="42"/>
                    <a:pt x="421" y="42"/>
                  </a:cubicBezTo>
                  <a:cubicBezTo>
                    <a:pt x="420" y="42"/>
                    <a:pt x="416" y="42"/>
                    <a:pt x="419" y="42"/>
                  </a:cubicBezTo>
                  <a:cubicBezTo>
                    <a:pt x="419" y="43"/>
                    <a:pt x="422" y="43"/>
                    <a:pt x="423" y="42"/>
                  </a:cubicBezTo>
                  <a:close/>
                  <a:moveTo>
                    <a:pt x="227" y="42"/>
                  </a:moveTo>
                  <a:cubicBezTo>
                    <a:pt x="226" y="42"/>
                    <a:pt x="223" y="42"/>
                    <a:pt x="224" y="42"/>
                  </a:cubicBezTo>
                  <a:cubicBezTo>
                    <a:pt x="224" y="42"/>
                    <a:pt x="225" y="43"/>
                    <a:pt x="225" y="43"/>
                  </a:cubicBezTo>
                  <a:cubicBezTo>
                    <a:pt x="225" y="43"/>
                    <a:pt x="226" y="43"/>
                    <a:pt x="227" y="42"/>
                  </a:cubicBezTo>
                  <a:close/>
                  <a:moveTo>
                    <a:pt x="251" y="44"/>
                  </a:moveTo>
                  <a:cubicBezTo>
                    <a:pt x="250" y="44"/>
                    <a:pt x="247" y="43"/>
                    <a:pt x="247" y="44"/>
                  </a:cubicBezTo>
                  <a:cubicBezTo>
                    <a:pt x="248" y="44"/>
                    <a:pt x="250" y="45"/>
                    <a:pt x="251" y="44"/>
                  </a:cubicBezTo>
                  <a:close/>
                  <a:moveTo>
                    <a:pt x="396" y="44"/>
                  </a:moveTo>
                  <a:cubicBezTo>
                    <a:pt x="395" y="44"/>
                    <a:pt x="393" y="44"/>
                    <a:pt x="392" y="44"/>
                  </a:cubicBezTo>
                  <a:cubicBezTo>
                    <a:pt x="393" y="44"/>
                    <a:pt x="395" y="45"/>
                    <a:pt x="396" y="44"/>
                  </a:cubicBezTo>
                  <a:close/>
                  <a:moveTo>
                    <a:pt x="149" y="45"/>
                  </a:moveTo>
                  <a:cubicBezTo>
                    <a:pt x="149" y="45"/>
                    <a:pt x="148" y="45"/>
                    <a:pt x="147" y="45"/>
                  </a:cubicBezTo>
                  <a:cubicBezTo>
                    <a:pt x="146" y="44"/>
                    <a:pt x="144" y="45"/>
                    <a:pt x="142" y="45"/>
                  </a:cubicBezTo>
                  <a:cubicBezTo>
                    <a:pt x="142" y="45"/>
                    <a:pt x="142" y="44"/>
                    <a:pt x="141" y="44"/>
                  </a:cubicBezTo>
                  <a:cubicBezTo>
                    <a:pt x="141" y="44"/>
                    <a:pt x="141" y="45"/>
                    <a:pt x="140" y="45"/>
                  </a:cubicBezTo>
                  <a:cubicBezTo>
                    <a:pt x="139" y="45"/>
                    <a:pt x="138" y="45"/>
                    <a:pt x="139" y="46"/>
                  </a:cubicBezTo>
                  <a:cubicBezTo>
                    <a:pt x="140" y="47"/>
                    <a:pt x="141" y="46"/>
                    <a:pt x="141" y="46"/>
                  </a:cubicBezTo>
                  <a:cubicBezTo>
                    <a:pt x="142" y="46"/>
                    <a:pt x="142" y="46"/>
                    <a:pt x="143" y="46"/>
                  </a:cubicBezTo>
                  <a:cubicBezTo>
                    <a:pt x="143" y="46"/>
                    <a:pt x="144" y="45"/>
                    <a:pt x="145" y="45"/>
                  </a:cubicBezTo>
                  <a:cubicBezTo>
                    <a:pt x="146" y="45"/>
                    <a:pt x="147" y="46"/>
                    <a:pt x="147" y="46"/>
                  </a:cubicBezTo>
                  <a:cubicBezTo>
                    <a:pt x="148" y="46"/>
                    <a:pt x="149" y="46"/>
                    <a:pt x="149" y="46"/>
                  </a:cubicBezTo>
                  <a:cubicBezTo>
                    <a:pt x="150" y="46"/>
                    <a:pt x="151" y="46"/>
                    <a:pt x="152" y="46"/>
                  </a:cubicBezTo>
                  <a:cubicBezTo>
                    <a:pt x="151" y="45"/>
                    <a:pt x="150" y="45"/>
                    <a:pt x="149" y="45"/>
                  </a:cubicBezTo>
                  <a:close/>
                  <a:moveTo>
                    <a:pt x="234" y="45"/>
                  </a:moveTo>
                  <a:cubicBezTo>
                    <a:pt x="233" y="45"/>
                    <a:pt x="231" y="44"/>
                    <a:pt x="231" y="45"/>
                  </a:cubicBezTo>
                  <a:cubicBezTo>
                    <a:pt x="233" y="45"/>
                    <a:pt x="235" y="45"/>
                    <a:pt x="236" y="45"/>
                  </a:cubicBezTo>
                  <a:cubicBezTo>
                    <a:pt x="236" y="44"/>
                    <a:pt x="235" y="45"/>
                    <a:pt x="234" y="45"/>
                  </a:cubicBezTo>
                  <a:close/>
                  <a:moveTo>
                    <a:pt x="176" y="45"/>
                  </a:moveTo>
                  <a:cubicBezTo>
                    <a:pt x="175" y="45"/>
                    <a:pt x="175" y="45"/>
                    <a:pt x="174" y="45"/>
                  </a:cubicBezTo>
                  <a:cubicBezTo>
                    <a:pt x="173" y="46"/>
                    <a:pt x="176" y="46"/>
                    <a:pt x="176" y="45"/>
                  </a:cubicBezTo>
                  <a:close/>
                  <a:moveTo>
                    <a:pt x="116" y="45"/>
                  </a:moveTo>
                  <a:cubicBezTo>
                    <a:pt x="116" y="46"/>
                    <a:pt x="116" y="47"/>
                    <a:pt x="118" y="47"/>
                  </a:cubicBezTo>
                  <a:cubicBezTo>
                    <a:pt x="118" y="46"/>
                    <a:pt x="117" y="46"/>
                    <a:pt x="117" y="45"/>
                  </a:cubicBezTo>
                  <a:cubicBezTo>
                    <a:pt x="117" y="45"/>
                    <a:pt x="117" y="45"/>
                    <a:pt x="116" y="45"/>
                  </a:cubicBezTo>
                  <a:close/>
                  <a:moveTo>
                    <a:pt x="308" y="46"/>
                  </a:moveTo>
                  <a:cubicBezTo>
                    <a:pt x="308" y="46"/>
                    <a:pt x="308" y="46"/>
                    <a:pt x="307" y="45"/>
                  </a:cubicBezTo>
                  <a:cubicBezTo>
                    <a:pt x="307" y="46"/>
                    <a:pt x="307" y="46"/>
                    <a:pt x="307" y="47"/>
                  </a:cubicBezTo>
                  <a:cubicBezTo>
                    <a:pt x="308" y="47"/>
                    <a:pt x="308" y="47"/>
                    <a:pt x="308" y="46"/>
                  </a:cubicBezTo>
                  <a:close/>
                  <a:moveTo>
                    <a:pt x="178" y="48"/>
                  </a:moveTo>
                  <a:cubicBezTo>
                    <a:pt x="178" y="46"/>
                    <a:pt x="176" y="47"/>
                    <a:pt x="175" y="47"/>
                  </a:cubicBezTo>
                  <a:cubicBezTo>
                    <a:pt x="174" y="46"/>
                    <a:pt x="173" y="45"/>
                    <a:pt x="172" y="46"/>
                  </a:cubicBezTo>
                  <a:cubicBezTo>
                    <a:pt x="172" y="48"/>
                    <a:pt x="175" y="48"/>
                    <a:pt x="178" y="48"/>
                  </a:cubicBezTo>
                  <a:close/>
                  <a:moveTo>
                    <a:pt x="406" y="47"/>
                  </a:moveTo>
                  <a:cubicBezTo>
                    <a:pt x="407" y="47"/>
                    <a:pt x="410" y="47"/>
                    <a:pt x="410" y="46"/>
                  </a:cubicBezTo>
                  <a:cubicBezTo>
                    <a:pt x="409" y="46"/>
                    <a:pt x="408" y="45"/>
                    <a:pt x="407" y="46"/>
                  </a:cubicBezTo>
                  <a:cubicBezTo>
                    <a:pt x="407" y="46"/>
                    <a:pt x="406" y="46"/>
                    <a:pt x="406" y="46"/>
                  </a:cubicBezTo>
                  <a:cubicBezTo>
                    <a:pt x="406" y="46"/>
                    <a:pt x="406" y="46"/>
                    <a:pt x="406" y="46"/>
                  </a:cubicBezTo>
                  <a:cubicBezTo>
                    <a:pt x="405" y="45"/>
                    <a:pt x="404" y="46"/>
                    <a:pt x="404" y="46"/>
                  </a:cubicBezTo>
                  <a:cubicBezTo>
                    <a:pt x="404" y="46"/>
                    <a:pt x="402" y="46"/>
                    <a:pt x="402" y="47"/>
                  </a:cubicBezTo>
                  <a:cubicBezTo>
                    <a:pt x="404" y="47"/>
                    <a:pt x="405" y="47"/>
                    <a:pt x="406" y="47"/>
                  </a:cubicBezTo>
                  <a:close/>
                  <a:moveTo>
                    <a:pt x="487" y="47"/>
                  </a:moveTo>
                  <a:cubicBezTo>
                    <a:pt x="489" y="47"/>
                    <a:pt x="491" y="46"/>
                    <a:pt x="492" y="46"/>
                  </a:cubicBezTo>
                  <a:cubicBezTo>
                    <a:pt x="489" y="45"/>
                    <a:pt x="487" y="46"/>
                    <a:pt x="485" y="46"/>
                  </a:cubicBezTo>
                  <a:cubicBezTo>
                    <a:pt x="482" y="46"/>
                    <a:pt x="480" y="46"/>
                    <a:pt x="478" y="46"/>
                  </a:cubicBezTo>
                  <a:cubicBezTo>
                    <a:pt x="481" y="47"/>
                    <a:pt x="484" y="47"/>
                    <a:pt x="487" y="47"/>
                  </a:cubicBezTo>
                  <a:close/>
                  <a:moveTo>
                    <a:pt x="309" y="48"/>
                  </a:moveTo>
                  <a:cubicBezTo>
                    <a:pt x="311" y="48"/>
                    <a:pt x="313" y="48"/>
                    <a:pt x="314" y="46"/>
                  </a:cubicBezTo>
                  <a:cubicBezTo>
                    <a:pt x="313" y="47"/>
                    <a:pt x="313" y="46"/>
                    <a:pt x="312" y="46"/>
                  </a:cubicBezTo>
                  <a:cubicBezTo>
                    <a:pt x="312" y="47"/>
                    <a:pt x="311" y="47"/>
                    <a:pt x="311" y="47"/>
                  </a:cubicBezTo>
                  <a:cubicBezTo>
                    <a:pt x="309" y="47"/>
                    <a:pt x="309" y="46"/>
                    <a:pt x="308" y="47"/>
                  </a:cubicBezTo>
                  <a:cubicBezTo>
                    <a:pt x="307" y="48"/>
                    <a:pt x="306" y="46"/>
                    <a:pt x="306" y="47"/>
                  </a:cubicBezTo>
                  <a:cubicBezTo>
                    <a:pt x="306" y="48"/>
                    <a:pt x="307" y="48"/>
                    <a:pt x="307" y="49"/>
                  </a:cubicBezTo>
                  <a:cubicBezTo>
                    <a:pt x="308" y="49"/>
                    <a:pt x="309" y="48"/>
                    <a:pt x="309" y="48"/>
                  </a:cubicBezTo>
                  <a:close/>
                  <a:moveTo>
                    <a:pt x="321" y="46"/>
                  </a:moveTo>
                  <a:cubicBezTo>
                    <a:pt x="321" y="46"/>
                    <a:pt x="319" y="46"/>
                    <a:pt x="319" y="47"/>
                  </a:cubicBezTo>
                  <a:cubicBezTo>
                    <a:pt x="319" y="47"/>
                    <a:pt x="321" y="47"/>
                    <a:pt x="321" y="47"/>
                  </a:cubicBezTo>
                  <a:cubicBezTo>
                    <a:pt x="320" y="48"/>
                    <a:pt x="319" y="50"/>
                    <a:pt x="319" y="51"/>
                  </a:cubicBezTo>
                  <a:cubicBezTo>
                    <a:pt x="320" y="51"/>
                    <a:pt x="321" y="52"/>
                    <a:pt x="322" y="51"/>
                  </a:cubicBezTo>
                  <a:cubicBezTo>
                    <a:pt x="321" y="50"/>
                    <a:pt x="320" y="51"/>
                    <a:pt x="320" y="50"/>
                  </a:cubicBezTo>
                  <a:cubicBezTo>
                    <a:pt x="321" y="50"/>
                    <a:pt x="321" y="48"/>
                    <a:pt x="322" y="49"/>
                  </a:cubicBezTo>
                  <a:cubicBezTo>
                    <a:pt x="323" y="48"/>
                    <a:pt x="321" y="48"/>
                    <a:pt x="321" y="47"/>
                  </a:cubicBezTo>
                  <a:cubicBezTo>
                    <a:pt x="322" y="47"/>
                    <a:pt x="321" y="46"/>
                    <a:pt x="321" y="46"/>
                  </a:cubicBezTo>
                  <a:close/>
                  <a:moveTo>
                    <a:pt x="473" y="47"/>
                  </a:moveTo>
                  <a:cubicBezTo>
                    <a:pt x="474" y="47"/>
                    <a:pt x="476" y="47"/>
                    <a:pt x="477" y="46"/>
                  </a:cubicBezTo>
                  <a:cubicBezTo>
                    <a:pt x="474" y="46"/>
                    <a:pt x="472" y="46"/>
                    <a:pt x="469" y="46"/>
                  </a:cubicBezTo>
                  <a:cubicBezTo>
                    <a:pt x="469" y="46"/>
                    <a:pt x="469" y="47"/>
                    <a:pt x="470" y="47"/>
                  </a:cubicBezTo>
                  <a:cubicBezTo>
                    <a:pt x="471" y="47"/>
                    <a:pt x="472" y="47"/>
                    <a:pt x="473" y="47"/>
                  </a:cubicBezTo>
                  <a:close/>
                  <a:moveTo>
                    <a:pt x="460" y="47"/>
                  </a:moveTo>
                  <a:cubicBezTo>
                    <a:pt x="461" y="46"/>
                    <a:pt x="464" y="47"/>
                    <a:pt x="465" y="46"/>
                  </a:cubicBezTo>
                  <a:cubicBezTo>
                    <a:pt x="463" y="46"/>
                    <a:pt x="462" y="46"/>
                    <a:pt x="460" y="46"/>
                  </a:cubicBezTo>
                  <a:cubicBezTo>
                    <a:pt x="460" y="46"/>
                    <a:pt x="460" y="46"/>
                    <a:pt x="460" y="47"/>
                  </a:cubicBezTo>
                  <a:close/>
                  <a:moveTo>
                    <a:pt x="402" y="47"/>
                  </a:moveTo>
                  <a:cubicBezTo>
                    <a:pt x="401" y="47"/>
                    <a:pt x="400" y="47"/>
                    <a:pt x="400" y="47"/>
                  </a:cubicBezTo>
                  <a:cubicBezTo>
                    <a:pt x="396" y="47"/>
                    <a:pt x="400" y="47"/>
                    <a:pt x="402" y="47"/>
                  </a:cubicBezTo>
                  <a:close/>
                  <a:moveTo>
                    <a:pt x="447" y="48"/>
                  </a:moveTo>
                  <a:cubicBezTo>
                    <a:pt x="448" y="47"/>
                    <a:pt x="449" y="47"/>
                    <a:pt x="450" y="47"/>
                  </a:cubicBezTo>
                  <a:cubicBezTo>
                    <a:pt x="445" y="47"/>
                    <a:pt x="441" y="47"/>
                    <a:pt x="437" y="47"/>
                  </a:cubicBezTo>
                  <a:cubicBezTo>
                    <a:pt x="437" y="47"/>
                    <a:pt x="436" y="47"/>
                    <a:pt x="436" y="47"/>
                  </a:cubicBezTo>
                  <a:cubicBezTo>
                    <a:pt x="435" y="47"/>
                    <a:pt x="434" y="47"/>
                    <a:pt x="434" y="48"/>
                  </a:cubicBezTo>
                  <a:cubicBezTo>
                    <a:pt x="438" y="47"/>
                    <a:pt x="443" y="48"/>
                    <a:pt x="447" y="48"/>
                  </a:cubicBezTo>
                  <a:close/>
                  <a:moveTo>
                    <a:pt x="315" y="48"/>
                  </a:moveTo>
                  <a:cubicBezTo>
                    <a:pt x="316" y="47"/>
                    <a:pt x="317" y="49"/>
                    <a:pt x="317" y="48"/>
                  </a:cubicBezTo>
                  <a:cubicBezTo>
                    <a:pt x="316" y="47"/>
                    <a:pt x="315" y="46"/>
                    <a:pt x="315" y="48"/>
                  </a:cubicBezTo>
                  <a:close/>
                  <a:moveTo>
                    <a:pt x="253" y="48"/>
                  </a:moveTo>
                  <a:cubicBezTo>
                    <a:pt x="251" y="49"/>
                    <a:pt x="250" y="48"/>
                    <a:pt x="248" y="49"/>
                  </a:cubicBezTo>
                  <a:cubicBezTo>
                    <a:pt x="247" y="49"/>
                    <a:pt x="246" y="49"/>
                    <a:pt x="246" y="49"/>
                  </a:cubicBezTo>
                  <a:cubicBezTo>
                    <a:pt x="245" y="49"/>
                    <a:pt x="244" y="49"/>
                    <a:pt x="244" y="50"/>
                  </a:cubicBezTo>
                  <a:cubicBezTo>
                    <a:pt x="247" y="50"/>
                    <a:pt x="250" y="49"/>
                    <a:pt x="252" y="49"/>
                  </a:cubicBezTo>
                  <a:cubicBezTo>
                    <a:pt x="252" y="49"/>
                    <a:pt x="252" y="50"/>
                    <a:pt x="252" y="50"/>
                  </a:cubicBezTo>
                  <a:cubicBezTo>
                    <a:pt x="253" y="50"/>
                    <a:pt x="253" y="49"/>
                    <a:pt x="253" y="49"/>
                  </a:cubicBezTo>
                  <a:cubicBezTo>
                    <a:pt x="256" y="49"/>
                    <a:pt x="257" y="49"/>
                    <a:pt x="259" y="49"/>
                  </a:cubicBezTo>
                  <a:cubicBezTo>
                    <a:pt x="257" y="48"/>
                    <a:pt x="257" y="48"/>
                    <a:pt x="256" y="49"/>
                  </a:cubicBezTo>
                  <a:cubicBezTo>
                    <a:pt x="256" y="47"/>
                    <a:pt x="254" y="48"/>
                    <a:pt x="254" y="47"/>
                  </a:cubicBezTo>
                  <a:cubicBezTo>
                    <a:pt x="253" y="47"/>
                    <a:pt x="253" y="48"/>
                    <a:pt x="253" y="48"/>
                  </a:cubicBezTo>
                  <a:close/>
                  <a:moveTo>
                    <a:pt x="408" y="48"/>
                  </a:moveTo>
                  <a:cubicBezTo>
                    <a:pt x="407" y="48"/>
                    <a:pt x="407" y="48"/>
                    <a:pt x="407" y="47"/>
                  </a:cubicBezTo>
                  <a:cubicBezTo>
                    <a:pt x="406" y="48"/>
                    <a:pt x="404" y="48"/>
                    <a:pt x="406" y="48"/>
                  </a:cubicBezTo>
                  <a:cubicBezTo>
                    <a:pt x="407" y="48"/>
                    <a:pt x="407" y="48"/>
                    <a:pt x="408" y="48"/>
                  </a:cubicBezTo>
                  <a:close/>
                  <a:moveTo>
                    <a:pt x="354" y="49"/>
                  </a:moveTo>
                  <a:cubicBezTo>
                    <a:pt x="354" y="48"/>
                    <a:pt x="350" y="48"/>
                    <a:pt x="351" y="49"/>
                  </a:cubicBezTo>
                  <a:cubicBezTo>
                    <a:pt x="352" y="48"/>
                    <a:pt x="353" y="49"/>
                    <a:pt x="354" y="49"/>
                  </a:cubicBezTo>
                  <a:close/>
                  <a:moveTo>
                    <a:pt x="358" y="49"/>
                  </a:moveTo>
                  <a:cubicBezTo>
                    <a:pt x="357" y="49"/>
                    <a:pt x="357" y="48"/>
                    <a:pt x="356" y="48"/>
                  </a:cubicBezTo>
                  <a:cubicBezTo>
                    <a:pt x="356" y="49"/>
                    <a:pt x="358" y="49"/>
                    <a:pt x="358" y="49"/>
                  </a:cubicBezTo>
                  <a:close/>
                  <a:moveTo>
                    <a:pt x="307" y="50"/>
                  </a:moveTo>
                  <a:cubicBezTo>
                    <a:pt x="307" y="48"/>
                    <a:pt x="305" y="49"/>
                    <a:pt x="304" y="49"/>
                  </a:cubicBezTo>
                  <a:cubicBezTo>
                    <a:pt x="304" y="50"/>
                    <a:pt x="305" y="49"/>
                    <a:pt x="307" y="50"/>
                  </a:cubicBezTo>
                  <a:close/>
                  <a:moveTo>
                    <a:pt x="455" y="49"/>
                  </a:moveTo>
                  <a:cubicBezTo>
                    <a:pt x="454" y="49"/>
                    <a:pt x="452" y="48"/>
                    <a:pt x="452" y="50"/>
                  </a:cubicBezTo>
                  <a:cubicBezTo>
                    <a:pt x="452" y="50"/>
                    <a:pt x="454" y="50"/>
                    <a:pt x="455" y="49"/>
                  </a:cubicBezTo>
                  <a:close/>
                  <a:moveTo>
                    <a:pt x="499" y="51"/>
                  </a:moveTo>
                  <a:cubicBezTo>
                    <a:pt x="502" y="51"/>
                    <a:pt x="504" y="51"/>
                    <a:pt x="506" y="50"/>
                  </a:cubicBezTo>
                  <a:cubicBezTo>
                    <a:pt x="504" y="50"/>
                    <a:pt x="501" y="50"/>
                    <a:pt x="499" y="51"/>
                  </a:cubicBezTo>
                  <a:close/>
                  <a:moveTo>
                    <a:pt x="434" y="51"/>
                  </a:moveTo>
                  <a:cubicBezTo>
                    <a:pt x="435" y="52"/>
                    <a:pt x="438" y="52"/>
                    <a:pt x="439" y="51"/>
                  </a:cubicBezTo>
                  <a:cubicBezTo>
                    <a:pt x="438" y="51"/>
                    <a:pt x="436" y="52"/>
                    <a:pt x="434" y="51"/>
                  </a:cubicBezTo>
                  <a:close/>
                  <a:moveTo>
                    <a:pt x="234" y="53"/>
                  </a:moveTo>
                  <a:cubicBezTo>
                    <a:pt x="233" y="52"/>
                    <a:pt x="230" y="53"/>
                    <a:pt x="229" y="53"/>
                  </a:cubicBezTo>
                  <a:cubicBezTo>
                    <a:pt x="230" y="54"/>
                    <a:pt x="233" y="54"/>
                    <a:pt x="234" y="53"/>
                  </a:cubicBezTo>
                  <a:close/>
                  <a:moveTo>
                    <a:pt x="498" y="53"/>
                  </a:moveTo>
                  <a:cubicBezTo>
                    <a:pt x="500" y="53"/>
                    <a:pt x="500" y="53"/>
                    <a:pt x="502" y="53"/>
                  </a:cubicBezTo>
                  <a:cubicBezTo>
                    <a:pt x="504" y="53"/>
                    <a:pt x="497" y="52"/>
                    <a:pt x="498" y="53"/>
                  </a:cubicBezTo>
                  <a:close/>
                  <a:moveTo>
                    <a:pt x="195" y="54"/>
                  </a:moveTo>
                  <a:cubicBezTo>
                    <a:pt x="196" y="55"/>
                    <a:pt x="197" y="54"/>
                    <a:pt x="199" y="54"/>
                  </a:cubicBezTo>
                  <a:cubicBezTo>
                    <a:pt x="199" y="53"/>
                    <a:pt x="196" y="53"/>
                    <a:pt x="195" y="54"/>
                  </a:cubicBezTo>
                  <a:close/>
                  <a:moveTo>
                    <a:pt x="455" y="53"/>
                  </a:moveTo>
                  <a:cubicBezTo>
                    <a:pt x="454" y="53"/>
                    <a:pt x="453" y="53"/>
                    <a:pt x="453" y="54"/>
                  </a:cubicBezTo>
                  <a:cubicBezTo>
                    <a:pt x="454" y="54"/>
                    <a:pt x="455" y="54"/>
                    <a:pt x="455" y="53"/>
                  </a:cubicBezTo>
                  <a:close/>
                  <a:moveTo>
                    <a:pt x="461" y="53"/>
                  </a:moveTo>
                  <a:cubicBezTo>
                    <a:pt x="460" y="53"/>
                    <a:pt x="459" y="53"/>
                    <a:pt x="459" y="54"/>
                  </a:cubicBezTo>
                  <a:cubicBezTo>
                    <a:pt x="460" y="54"/>
                    <a:pt x="461" y="54"/>
                    <a:pt x="461" y="53"/>
                  </a:cubicBezTo>
                  <a:close/>
                  <a:moveTo>
                    <a:pt x="445" y="55"/>
                  </a:moveTo>
                  <a:cubicBezTo>
                    <a:pt x="446" y="55"/>
                    <a:pt x="447" y="55"/>
                    <a:pt x="448" y="55"/>
                  </a:cubicBezTo>
                  <a:cubicBezTo>
                    <a:pt x="448" y="55"/>
                    <a:pt x="449" y="54"/>
                    <a:pt x="450" y="54"/>
                  </a:cubicBezTo>
                  <a:cubicBezTo>
                    <a:pt x="451" y="54"/>
                    <a:pt x="452" y="55"/>
                    <a:pt x="453" y="53"/>
                  </a:cubicBezTo>
                  <a:cubicBezTo>
                    <a:pt x="450" y="54"/>
                    <a:pt x="446" y="53"/>
                    <a:pt x="445" y="55"/>
                  </a:cubicBezTo>
                  <a:close/>
                  <a:moveTo>
                    <a:pt x="461" y="55"/>
                  </a:moveTo>
                  <a:cubicBezTo>
                    <a:pt x="463" y="55"/>
                    <a:pt x="465" y="55"/>
                    <a:pt x="466" y="55"/>
                  </a:cubicBezTo>
                  <a:cubicBezTo>
                    <a:pt x="466" y="53"/>
                    <a:pt x="464" y="54"/>
                    <a:pt x="463" y="54"/>
                  </a:cubicBezTo>
                  <a:cubicBezTo>
                    <a:pt x="463" y="54"/>
                    <a:pt x="462" y="54"/>
                    <a:pt x="461" y="55"/>
                  </a:cubicBezTo>
                  <a:close/>
                  <a:moveTo>
                    <a:pt x="457" y="54"/>
                  </a:moveTo>
                  <a:cubicBezTo>
                    <a:pt x="455" y="54"/>
                    <a:pt x="459" y="55"/>
                    <a:pt x="459" y="54"/>
                  </a:cubicBezTo>
                  <a:cubicBezTo>
                    <a:pt x="458" y="54"/>
                    <a:pt x="457" y="54"/>
                    <a:pt x="457" y="54"/>
                  </a:cubicBezTo>
                  <a:close/>
                  <a:moveTo>
                    <a:pt x="336" y="56"/>
                  </a:moveTo>
                  <a:cubicBezTo>
                    <a:pt x="338" y="57"/>
                    <a:pt x="341" y="57"/>
                    <a:pt x="343" y="57"/>
                  </a:cubicBezTo>
                  <a:cubicBezTo>
                    <a:pt x="344" y="57"/>
                    <a:pt x="345" y="57"/>
                    <a:pt x="345" y="56"/>
                  </a:cubicBezTo>
                  <a:cubicBezTo>
                    <a:pt x="344" y="56"/>
                    <a:pt x="343" y="55"/>
                    <a:pt x="342" y="56"/>
                  </a:cubicBezTo>
                  <a:cubicBezTo>
                    <a:pt x="342" y="55"/>
                    <a:pt x="339" y="54"/>
                    <a:pt x="339" y="56"/>
                  </a:cubicBezTo>
                  <a:cubicBezTo>
                    <a:pt x="340" y="56"/>
                    <a:pt x="341" y="55"/>
                    <a:pt x="341" y="56"/>
                  </a:cubicBezTo>
                  <a:cubicBezTo>
                    <a:pt x="339" y="57"/>
                    <a:pt x="338" y="55"/>
                    <a:pt x="336" y="56"/>
                  </a:cubicBezTo>
                  <a:close/>
                  <a:moveTo>
                    <a:pt x="496" y="55"/>
                  </a:moveTo>
                  <a:cubicBezTo>
                    <a:pt x="495" y="55"/>
                    <a:pt x="493" y="55"/>
                    <a:pt x="492" y="56"/>
                  </a:cubicBezTo>
                  <a:cubicBezTo>
                    <a:pt x="493" y="55"/>
                    <a:pt x="495" y="56"/>
                    <a:pt x="496" y="55"/>
                  </a:cubicBezTo>
                  <a:close/>
                  <a:moveTo>
                    <a:pt x="498" y="56"/>
                  </a:moveTo>
                  <a:cubicBezTo>
                    <a:pt x="499" y="56"/>
                    <a:pt x="501" y="56"/>
                    <a:pt x="501" y="55"/>
                  </a:cubicBezTo>
                  <a:cubicBezTo>
                    <a:pt x="500" y="55"/>
                    <a:pt x="498" y="55"/>
                    <a:pt x="498" y="56"/>
                  </a:cubicBezTo>
                  <a:close/>
                  <a:moveTo>
                    <a:pt x="481" y="55"/>
                  </a:moveTo>
                  <a:cubicBezTo>
                    <a:pt x="480" y="55"/>
                    <a:pt x="478" y="56"/>
                    <a:pt x="477" y="56"/>
                  </a:cubicBezTo>
                  <a:cubicBezTo>
                    <a:pt x="476" y="56"/>
                    <a:pt x="474" y="55"/>
                    <a:pt x="474" y="56"/>
                  </a:cubicBezTo>
                  <a:cubicBezTo>
                    <a:pt x="477" y="56"/>
                    <a:pt x="480" y="56"/>
                    <a:pt x="483" y="56"/>
                  </a:cubicBezTo>
                  <a:cubicBezTo>
                    <a:pt x="482" y="56"/>
                    <a:pt x="481" y="55"/>
                    <a:pt x="481" y="55"/>
                  </a:cubicBezTo>
                  <a:close/>
                  <a:moveTo>
                    <a:pt x="485" y="57"/>
                  </a:moveTo>
                  <a:cubicBezTo>
                    <a:pt x="486" y="58"/>
                    <a:pt x="488" y="58"/>
                    <a:pt x="490" y="58"/>
                  </a:cubicBezTo>
                  <a:cubicBezTo>
                    <a:pt x="491" y="58"/>
                    <a:pt x="494" y="58"/>
                    <a:pt x="494" y="57"/>
                  </a:cubicBezTo>
                  <a:cubicBezTo>
                    <a:pt x="492" y="57"/>
                    <a:pt x="489" y="57"/>
                    <a:pt x="488" y="57"/>
                  </a:cubicBezTo>
                  <a:cubicBezTo>
                    <a:pt x="488" y="57"/>
                    <a:pt x="486" y="56"/>
                    <a:pt x="487" y="56"/>
                  </a:cubicBezTo>
                  <a:cubicBezTo>
                    <a:pt x="489" y="56"/>
                    <a:pt x="490" y="55"/>
                    <a:pt x="491" y="56"/>
                  </a:cubicBezTo>
                  <a:cubicBezTo>
                    <a:pt x="492" y="55"/>
                    <a:pt x="490" y="55"/>
                    <a:pt x="490" y="55"/>
                  </a:cubicBezTo>
                  <a:cubicBezTo>
                    <a:pt x="488" y="55"/>
                    <a:pt x="485" y="55"/>
                    <a:pt x="484" y="55"/>
                  </a:cubicBezTo>
                  <a:cubicBezTo>
                    <a:pt x="483" y="57"/>
                    <a:pt x="486" y="55"/>
                    <a:pt x="486" y="56"/>
                  </a:cubicBezTo>
                  <a:cubicBezTo>
                    <a:pt x="486" y="57"/>
                    <a:pt x="485" y="56"/>
                    <a:pt x="485" y="57"/>
                  </a:cubicBezTo>
                  <a:close/>
                  <a:moveTo>
                    <a:pt x="348" y="56"/>
                  </a:moveTo>
                  <a:cubicBezTo>
                    <a:pt x="347" y="56"/>
                    <a:pt x="346" y="55"/>
                    <a:pt x="345" y="56"/>
                  </a:cubicBezTo>
                  <a:cubicBezTo>
                    <a:pt x="346" y="56"/>
                    <a:pt x="347" y="57"/>
                    <a:pt x="348" y="56"/>
                  </a:cubicBezTo>
                  <a:close/>
                  <a:moveTo>
                    <a:pt x="10" y="57"/>
                  </a:moveTo>
                  <a:cubicBezTo>
                    <a:pt x="10" y="57"/>
                    <a:pt x="9" y="56"/>
                    <a:pt x="9" y="56"/>
                  </a:cubicBezTo>
                  <a:cubicBezTo>
                    <a:pt x="9" y="56"/>
                    <a:pt x="8" y="56"/>
                    <a:pt x="8" y="56"/>
                  </a:cubicBezTo>
                  <a:cubicBezTo>
                    <a:pt x="8" y="57"/>
                    <a:pt x="9" y="57"/>
                    <a:pt x="10" y="57"/>
                  </a:cubicBezTo>
                  <a:close/>
                  <a:moveTo>
                    <a:pt x="461" y="57"/>
                  </a:moveTo>
                  <a:cubicBezTo>
                    <a:pt x="463" y="56"/>
                    <a:pt x="465" y="57"/>
                    <a:pt x="467" y="56"/>
                  </a:cubicBezTo>
                  <a:cubicBezTo>
                    <a:pt x="468" y="56"/>
                    <a:pt x="470" y="56"/>
                    <a:pt x="468" y="56"/>
                  </a:cubicBezTo>
                  <a:cubicBezTo>
                    <a:pt x="466" y="56"/>
                    <a:pt x="462" y="56"/>
                    <a:pt x="461" y="57"/>
                  </a:cubicBezTo>
                  <a:close/>
                  <a:moveTo>
                    <a:pt x="485" y="58"/>
                  </a:moveTo>
                  <a:cubicBezTo>
                    <a:pt x="485" y="57"/>
                    <a:pt x="484" y="57"/>
                    <a:pt x="483" y="57"/>
                  </a:cubicBezTo>
                  <a:cubicBezTo>
                    <a:pt x="483" y="57"/>
                    <a:pt x="480" y="56"/>
                    <a:pt x="481" y="57"/>
                  </a:cubicBezTo>
                  <a:cubicBezTo>
                    <a:pt x="483" y="57"/>
                    <a:pt x="484" y="57"/>
                    <a:pt x="485" y="58"/>
                  </a:cubicBezTo>
                  <a:close/>
                  <a:moveTo>
                    <a:pt x="461" y="58"/>
                  </a:moveTo>
                  <a:cubicBezTo>
                    <a:pt x="462" y="57"/>
                    <a:pt x="464" y="58"/>
                    <a:pt x="465" y="57"/>
                  </a:cubicBezTo>
                  <a:cubicBezTo>
                    <a:pt x="464" y="57"/>
                    <a:pt x="464" y="57"/>
                    <a:pt x="463" y="57"/>
                  </a:cubicBezTo>
                  <a:cubicBezTo>
                    <a:pt x="462" y="57"/>
                    <a:pt x="461" y="57"/>
                    <a:pt x="461" y="58"/>
                  </a:cubicBezTo>
                  <a:close/>
                  <a:moveTo>
                    <a:pt x="422" y="58"/>
                  </a:moveTo>
                  <a:cubicBezTo>
                    <a:pt x="423" y="58"/>
                    <a:pt x="424" y="57"/>
                    <a:pt x="426" y="58"/>
                  </a:cubicBezTo>
                  <a:cubicBezTo>
                    <a:pt x="425" y="57"/>
                    <a:pt x="423" y="57"/>
                    <a:pt x="422" y="58"/>
                  </a:cubicBezTo>
                  <a:close/>
                  <a:moveTo>
                    <a:pt x="399" y="58"/>
                  </a:moveTo>
                  <a:cubicBezTo>
                    <a:pt x="397" y="58"/>
                    <a:pt x="395" y="58"/>
                    <a:pt x="393" y="58"/>
                  </a:cubicBezTo>
                  <a:cubicBezTo>
                    <a:pt x="393" y="58"/>
                    <a:pt x="392" y="58"/>
                    <a:pt x="392" y="58"/>
                  </a:cubicBezTo>
                  <a:cubicBezTo>
                    <a:pt x="395" y="58"/>
                    <a:pt x="397" y="59"/>
                    <a:pt x="399" y="58"/>
                  </a:cubicBezTo>
                  <a:close/>
                  <a:moveTo>
                    <a:pt x="403" y="58"/>
                  </a:moveTo>
                  <a:cubicBezTo>
                    <a:pt x="401" y="58"/>
                    <a:pt x="399" y="57"/>
                    <a:pt x="399" y="58"/>
                  </a:cubicBezTo>
                  <a:cubicBezTo>
                    <a:pt x="401" y="58"/>
                    <a:pt x="403" y="58"/>
                    <a:pt x="404" y="58"/>
                  </a:cubicBezTo>
                  <a:cubicBezTo>
                    <a:pt x="406" y="58"/>
                    <a:pt x="410" y="58"/>
                    <a:pt x="412" y="58"/>
                  </a:cubicBezTo>
                  <a:cubicBezTo>
                    <a:pt x="413" y="58"/>
                    <a:pt x="415" y="58"/>
                    <a:pt x="413" y="58"/>
                  </a:cubicBezTo>
                  <a:cubicBezTo>
                    <a:pt x="410" y="58"/>
                    <a:pt x="406" y="57"/>
                    <a:pt x="403" y="58"/>
                  </a:cubicBezTo>
                  <a:close/>
                  <a:moveTo>
                    <a:pt x="244" y="58"/>
                  </a:moveTo>
                  <a:cubicBezTo>
                    <a:pt x="244" y="58"/>
                    <a:pt x="240" y="58"/>
                    <a:pt x="240" y="58"/>
                  </a:cubicBezTo>
                  <a:cubicBezTo>
                    <a:pt x="240" y="59"/>
                    <a:pt x="243" y="59"/>
                    <a:pt x="244" y="58"/>
                  </a:cubicBezTo>
                  <a:close/>
                  <a:moveTo>
                    <a:pt x="333" y="60"/>
                  </a:moveTo>
                  <a:cubicBezTo>
                    <a:pt x="333" y="60"/>
                    <a:pt x="335" y="60"/>
                    <a:pt x="336" y="60"/>
                  </a:cubicBezTo>
                  <a:cubicBezTo>
                    <a:pt x="337" y="60"/>
                    <a:pt x="338" y="60"/>
                    <a:pt x="338" y="60"/>
                  </a:cubicBezTo>
                  <a:cubicBezTo>
                    <a:pt x="336" y="60"/>
                    <a:pt x="334" y="59"/>
                    <a:pt x="333" y="60"/>
                  </a:cubicBezTo>
                  <a:close/>
                  <a:moveTo>
                    <a:pt x="360" y="61"/>
                  </a:moveTo>
                  <a:cubicBezTo>
                    <a:pt x="361" y="61"/>
                    <a:pt x="363" y="61"/>
                    <a:pt x="364" y="61"/>
                  </a:cubicBezTo>
                  <a:cubicBezTo>
                    <a:pt x="363" y="61"/>
                    <a:pt x="361" y="60"/>
                    <a:pt x="360" y="61"/>
                  </a:cubicBezTo>
                  <a:close/>
                  <a:moveTo>
                    <a:pt x="338" y="64"/>
                  </a:moveTo>
                  <a:cubicBezTo>
                    <a:pt x="341" y="64"/>
                    <a:pt x="344" y="64"/>
                    <a:pt x="346" y="63"/>
                  </a:cubicBezTo>
                  <a:cubicBezTo>
                    <a:pt x="344" y="62"/>
                    <a:pt x="342" y="63"/>
                    <a:pt x="341" y="62"/>
                  </a:cubicBezTo>
                  <a:cubicBezTo>
                    <a:pt x="341" y="62"/>
                    <a:pt x="341" y="61"/>
                    <a:pt x="340" y="62"/>
                  </a:cubicBezTo>
                  <a:cubicBezTo>
                    <a:pt x="339" y="61"/>
                    <a:pt x="339" y="62"/>
                    <a:pt x="338" y="62"/>
                  </a:cubicBezTo>
                  <a:cubicBezTo>
                    <a:pt x="338" y="62"/>
                    <a:pt x="338" y="61"/>
                    <a:pt x="338" y="61"/>
                  </a:cubicBezTo>
                  <a:cubicBezTo>
                    <a:pt x="338" y="61"/>
                    <a:pt x="337" y="62"/>
                    <a:pt x="337" y="62"/>
                  </a:cubicBezTo>
                  <a:cubicBezTo>
                    <a:pt x="337" y="62"/>
                    <a:pt x="337" y="62"/>
                    <a:pt x="336" y="62"/>
                  </a:cubicBezTo>
                  <a:cubicBezTo>
                    <a:pt x="336" y="62"/>
                    <a:pt x="336" y="63"/>
                    <a:pt x="334" y="63"/>
                  </a:cubicBezTo>
                  <a:cubicBezTo>
                    <a:pt x="334" y="65"/>
                    <a:pt x="336" y="64"/>
                    <a:pt x="336" y="65"/>
                  </a:cubicBezTo>
                  <a:cubicBezTo>
                    <a:pt x="337" y="65"/>
                    <a:pt x="337" y="64"/>
                    <a:pt x="338" y="64"/>
                  </a:cubicBezTo>
                  <a:close/>
                  <a:moveTo>
                    <a:pt x="364" y="63"/>
                  </a:moveTo>
                  <a:cubicBezTo>
                    <a:pt x="367" y="63"/>
                    <a:pt x="368" y="64"/>
                    <a:pt x="372" y="64"/>
                  </a:cubicBezTo>
                  <a:cubicBezTo>
                    <a:pt x="375" y="63"/>
                    <a:pt x="377" y="63"/>
                    <a:pt x="379" y="62"/>
                  </a:cubicBezTo>
                  <a:cubicBezTo>
                    <a:pt x="379" y="62"/>
                    <a:pt x="381" y="63"/>
                    <a:pt x="381" y="62"/>
                  </a:cubicBezTo>
                  <a:cubicBezTo>
                    <a:pt x="379" y="61"/>
                    <a:pt x="377" y="62"/>
                    <a:pt x="375" y="62"/>
                  </a:cubicBezTo>
                  <a:cubicBezTo>
                    <a:pt x="370" y="62"/>
                    <a:pt x="365" y="62"/>
                    <a:pt x="359" y="63"/>
                  </a:cubicBezTo>
                  <a:cubicBezTo>
                    <a:pt x="360" y="63"/>
                    <a:pt x="362" y="63"/>
                    <a:pt x="364" y="63"/>
                  </a:cubicBezTo>
                  <a:close/>
                  <a:moveTo>
                    <a:pt x="382" y="62"/>
                  </a:moveTo>
                  <a:cubicBezTo>
                    <a:pt x="382" y="62"/>
                    <a:pt x="384" y="63"/>
                    <a:pt x="384" y="62"/>
                  </a:cubicBezTo>
                  <a:cubicBezTo>
                    <a:pt x="383" y="62"/>
                    <a:pt x="382" y="61"/>
                    <a:pt x="382" y="62"/>
                  </a:cubicBezTo>
                  <a:close/>
                  <a:moveTo>
                    <a:pt x="497" y="62"/>
                  </a:moveTo>
                  <a:cubicBezTo>
                    <a:pt x="497" y="63"/>
                    <a:pt x="500" y="62"/>
                    <a:pt x="501" y="62"/>
                  </a:cubicBezTo>
                  <a:cubicBezTo>
                    <a:pt x="500" y="62"/>
                    <a:pt x="498" y="62"/>
                    <a:pt x="497" y="62"/>
                  </a:cubicBezTo>
                  <a:close/>
                  <a:moveTo>
                    <a:pt x="496" y="62"/>
                  </a:moveTo>
                  <a:cubicBezTo>
                    <a:pt x="495" y="63"/>
                    <a:pt x="492" y="61"/>
                    <a:pt x="491" y="63"/>
                  </a:cubicBezTo>
                  <a:cubicBezTo>
                    <a:pt x="493" y="62"/>
                    <a:pt x="496" y="64"/>
                    <a:pt x="496" y="62"/>
                  </a:cubicBezTo>
                  <a:close/>
                  <a:moveTo>
                    <a:pt x="351" y="63"/>
                  </a:moveTo>
                  <a:cubicBezTo>
                    <a:pt x="350" y="63"/>
                    <a:pt x="349" y="63"/>
                    <a:pt x="348" y="63"/>
                  </a:cubicBezTo>
                  <a:cubicBezTo>
                    <a:pt x="348" y="63"/>
                    <a:pt x="347" y="63"/>
                    <a:pt x="347" y="63"/>
                  </a:cubicBezTo>
                  <a:cubicBezTo>
                    <a:pt x="348" y="63"/>
                    <a:pt x="352" y="64"/>
                    <a:pt x="351" y="63"/>
                  </a:cubicBezTo>
                  <a:close/>
                  <a:moveTo>
                    <a:pt x="490" y="63"/>
                  </a:moveTo>
                  <a:cubicBezTo>
                    <a:pt x="490" y="62"/>
                    <a:pt x="487" y="63"/>
                    <a:pt x="487" y="63"/>
                  </a:cubicBezTo>
                  <a:cubicBezTo>
                    <a:pt x="488" y="63"/>
                    <a:pt x="489" y="63"/>
                    <a:pt x="490" y="63"/>
                  </a:cubicBezTo>
                  <a:close/>
                  <a:moveTo>
                    <a:pt x="463" y="64"/>
                  </a:moveTo>
                  <a:cubicBezTo>
                    <a:pt x="464" y="63"/>
                    <a:pt x="466" y="64"/>
                    <a:pt x="466" y="63"/>
                  </a:cubicBezTo>
                  <a:cubicBezTo>
                    <a:pt x="465" y="63"/>
                    <a:pt x="464" y="63"/>
                    <a:pt x="463" y="64"/>
                  </a:cubicBezTo>
                  <a:close/>
                  <a:moveTo>
                    <a:pt x="361" y="65"/>
                  </a:moveTo>
                  <a:cubicBezTo>
                    <a:pt x="360" y="65"/>
                    <a:pt x="354" y="65"/>
                    <a:pt x="357" y="66"/>
                  </a:cubicBezTo>
                  <a:cubicBezTo>
                    <a:pt x="358" y="66"/>
                    <a:pt x="361" y="66"/>
                    <a:pt x="361" y="65"/>
                  </a:cubicBezTo>
                  <a:close/>
                  <a:moveTo>
                    <a:pt x="493" y="66"/>
                  </a:moveTo>
                  <a:cubicBezTo>
                    <a:pt x="493" y="65"/>
                    <a:pt x="495" y="66"/>
                    <a:pt x="495" y="65"/>
                  </a:cubicBezTo>
                  <a:cubicBezTo>
                    <a:pt x="495" y="65"/>
                    <a:pt x="492" y="65"/>
                    <a:pt x="493" y="66"/>
                  </a:cubicBezTo>
                  <a:close/>
                  <a:moveTo>
                    <a:pt x="446" y="69"/>
                  </a:moveTo>
                  <a:cubicBezTo>
                    <a:pt x="445" y="69"/>
                    <a:pt x="444" y="69"/>
                    <a:pt x="443" y="69"/>
                  </a:cubicBezTo>
                  <a:cubicBezTo>
                    <a:pt x="439" y="69"/>
                    <a:pt x="432" y="69"/>
                    <a:pt x="429" y="68"/>
                  </a:cubicBezTo>
                  <a:cubicBezTo>
                    <a:pt x="429" y="69"/>
                    <a:pt x="430" y="69"/>
                    <a:pt x="430" y="69"/>
                  </a:cubicBezTo>
                  <a:cubicBezTo>
                    <a:pt x="437" y="71"/>
                    <a:pt x="441" y="69"/>
                    <a:pt x="448" y="70"/>
                  </a:cubicBezTo>
                  <a:cubicBezTo>
                    <a:pt x="449" y="70"/>
                    <a:pt x="450" y="70"/>
                    <a:pt x="450" y="70"/>
                  </a:cubicBezTo>
                  <a:cubicBezTo>
                    <a:pt x="450" y="70"/>
                    <a:pt x="452" y="70"/>
                    <a:pt x="451" y="69"/>
                  </a:cubicBezTo>
                  <a:cubicBezTo>
                    <a:pt x="450" y="69"/>
                    <a:pt x="448" y="69"/>
                    <a:pt x="446" y="69"/>
                  </a:cubicBezTo>
                  <a:close/>
                  <a:moveTo>
                    <a:pt x="394" y="69"/>
                  </a:moveTo>
                  <a:cubicBezTo>
                    <a:pt x="394" y="70"/>
                    <a:pt x="395" y="70"/>
                    <a:pt x="397" y="70"/>
                  </a:cubicBezTo>
                  <a:cubicBezTo>
                    <a:pt x="398" y="70"/>
                    <a:pt x="399" y="70"/>
                    <a:pt x="399" y="69"/>
                  </a:cubicBezTo>
                  <a:cubicBezTo>
                    <a:pt x="397" y="69"/>
                    <a:pt x="395" y="69"/>
                    <a:pt x="394" y="69"/>
                  </a:cubicBezTo>
                  <a:close/>
                  <a:moveTo>
                    <a:pt x="403" y="70"/>
                  </a:moveTo>
                  <a:cubicBezTo>
                    <a:pt x="403" y="70"/>
                    <a:pt x="404" y="70"/>
                    <a:pt x="405" y="69"/>
                  </a:cubicBezTo>
                  <a:cubicBezTo>
                    <a:pt x="404" y="69"/>
                    <a:pt x="403" y="69"/>
                    <a:pt x="403" y="70"/>
                  </a:cubicBezTo>
                  <a:close/>
                  <a:moveTo>
                    <a:pt x="407" y="70"/>
                  </a:moveTo>
                  <a:cubicBezTo>
                    <a:pt x="408" y="70"/>
                    <a:pt x="410" y="70"/>
                    <a:pt x="410" y="69"/>
                  </a:cubicBezTo>
                  <a:cubicBezTo>
                    <a:pt x="408" y="69"/>
                    <a:pt x="406" y="69"/>
                    <a:pt x="405" y="69"/>
                  </a:cubicBezTo>
                  <a:cubicBezTo>
                    <a:pt x="405" y="70"/>
                    <a:pt x="406" y="70"/>
                    <a:pt x="407" y="70"/>
                  </a:cubicBezTo>
                  <a:close/>
                  <a:moveTo>
                    <a:pt x="452" y="70"/>
                  </a:moveTo>
                  <a:cubicBezTo>
                    <a:pt x="455" y="70"/>
                    <a:pt x="457" y="70"/>
                    <a:pt x="459" y="69"/>
                  </a:cubicBezTo>
                  <a:cubicBezTo>
                    <a:pt x="457" y="70"/>
                    <a:pt x="454" y="69"/>
                    <a:pt x="452" y="70"/>
                  </a:cubicBezTo>
                  <a:close/>
                  <a:moveTo>
                    <a:pt x="330" y="6"/>
                  </a:moveTo>
                  <a:cubicBezTo>
                    <a:pt x="330" y="7"/>
                    <a:pt x="331" y="7"/>
                    <a:pt x="331" y="8"/>
                  </a:cubicBezTo>
                  <a:cubicBezTo>
                    <a:pt x="333" y="8"/>
                    <a:pt x="332" y="10"/>
                    <a:pt x="332" y="10"/>
                  </a:cubicBezTo>
                  <a:cubicBezTo>
                    <a:pt x="333" y="10"/>
                    <a:pt x="335" y="10"/>
                    <a:pt x="335" y="10"/>
                  </a:cubicBezTo>
                  <a:cubicBezTo>
                    <a:pt x="334" y="12"/>
                    <a:pt x="333" y="11"/>
                    <a:pt x="332" y="11"/>
                  </a:cubicBezTo>
                  <a:cubicBezTo>
                    <a:pt x="331" y="11"/>
                    <a:pt x="331" y="11"/>
                    <a:pt x="330" y="11"/>
                  </a:cubicBezTo>
                  <a:cubicBezTo>
                    <a:pt x="331" y="12"/>
                    <a:pt x="332" y="12"/>
                    <a:pt x="332" y="13"/>
                  </a:cubicBezTo>
                  <a:cubicBezTo>
                    <a:pt x="332" y="13"/>
                    <a:pt x="334" y="13"/>
                    <a:pt x="335" y="13"/>
                  </a:cubicBezTo>
                  <a:cubicBezTo>
                    <a:pt x="334" y="13"/>
                    <a:pt x="334" y="12"/>
                    <a:pt x="335" y="12"/>
                  </a:cubicBezTo>
                  <a:cubicBezTo>
                    <a:pt x="336" y="12"/>
                    <a:pt x="336" y="12"/>
                    <a:pt x="337" y="13"/>
                  </a:cubicBezTo>
                  <a:cubicBezTo>
                    <a:pt x="336" y="13"/>
                    <a:pt x="336" y="13"/>
                    <a:pt x="336" y="13"/>
                  </a:cubicBezTo>
                  <a:cubicBezTo>
                    <a:pt x="337" y="13"/>
                    <a:pt x="337" y="14"/>
                    <a:pt x="337" y="14"/>
                  </a:cubicBezTo>
                  <a:cubicBezTo>
                    <a:pt x="337" y="14"/>
                    <a:pt x="338" y="14"/>
                    <a:pt x="338" y="15"/>
                  </a:cubicBezTo>
                  <a:cubicBezTo>
                    <a:pt x="340" y="14"/>
                    <a:pt x="341" y="15"/>
                    <a:pt x="343" y="14"/>
                  </a:cubicBezTo>
                  <a:cubicBezTo>
                    <a:pt x="343" y="16"/>
                    <a:pt x="345" y="15"/>
                    <a:pt x="346" y="16"/>
                  </a:cubicBezTo>
                  <a:cubicBezTo>
                    <a:pt x="346" y="16"/>
                    <a:pt x="346" y="16"/>
                    <a:pt x="345" y="16"/>
                  </a:cubicBezTo>
                  <a:cubicBezTo>
                    <a:pt x="345" y="15"/>
                    <a:pt x="344" y="16"/>
                    <a:pt x="342" y="16"/>
                  </a:cubicBezTo>
                  <a:cubicBezTo>
                    <a:pt x="342" y="17"/>
                    <a:pt x="342" y="17"/>
                    <a:pt x="341" y="18"/>
                  </a:cubicBezTo>
                  <a:cubicBezTo>
                    <a:pt x="341" y="18"/>
                    <a:pt x="341" y="17"/>
                    <a:pt x="340" y="18"/>
                  </a:cubicBezTo>
                  <a:cubicBezTo>
                    <a:pt x="340" y="17"/>
                    <a:pt x="340" y="16"/>
                    <a:pt x="339" y="16"/>
                  </a:cubicBezTo>
                  <a:cubicBezTo>
                    <a:pt x="339" y="17"/>
                    <a:pt x="340" y="18"/>
                    <a:pt x="339" y="18"/>
                  </a:cubicBezTo>
                  <a:cubicBezTo>
                    <a:pt x="338" y="18"/>
                    <a:pt x="338" y="17"/>
                    <a:pt x="337" y="17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4" y="17"/>
                    <a:pt x="334" y="17"/>
                  </a:cubicBezTo>
                  <a:cubicBezTo>
                    <a:pt x="334" y="17"/>
                    <a:pt x="334" y="18"/>
                    <a:pt x="334" y="18"/>
                  </a:cubicBezTo>
                  <a:cubicBezTo>
                    <a:pt x="337" y="19"/>
                    <a:pt x="340" y="19"/>
                    <a:pt x="343" y="19"/>
                  </a:cubicBezTo>
                  <a:cubicBezTo>
                    <a:pt x="344" y="21"/>
                    <a:pt x="345" y="21"/>
                    <a:pt x="347" y="21"/>
                  </a:cubicBezTo>
                  <a:cubicBezTo>
                    <a:pt x="347" y="22"/>
                    <a:pt x="347" y="23"/>
                    <a:pt x="347" y="23"/>
                  </a:cubicBezTo>
                  <a:cubicBezTo>
                    <a:pt x="349" y="23"/>
                    <a:pt x="351" y="24"/>
                    <a:pt x="352" y="23"/>
                  </a:cubicBezTo>
                  <a:cubicBezTo>
                    <a:pt x="351" y="22"/>
                    <a:pt x="349" y="23"/>
                    <a:pt x="348" y="21"/>
                  </a:cubicBezTo>
                  <a:cubicBezTo>
                    <a:pt x="350" y="21"/>
                    <a:pt x="347" y="21"/>
                    <a:pt x="347" y="20"/>
                  </a:cubicBezTo>
                  <a:cubicBezTo>
                    <a:pt x="349" y="20"/>
                    <a:pt x="349" y="20"/>
                    <a:pt x="351" y="20"/>
                  </a:cubicBezTo>
                  <a:cubicBezTo>
                    <a:pt x="351" y="19"/>
                    <a:pt x="354" y="20"/>
                    <a:pt x="353" y="19"/>
                  </a:cubicBezTo>
                  <a:cubicBezTo>
                    <a:pt x="350" y="19"/>
                    <a:pt x="347" y="19"/>
                    <a:pt x="347" y="16"/>
                  </a:cubicBezTo>
                  <a:cubicBezTo>
                    <a:pt x="346" y="16"/>
                    <a:pt x="346" y="16"/>
                    <a:pt x="346" y="15"/>
                  </a:cubicBezTo>
                  <a:cubicBezTo>
                    <a:pt x="347" y="14"/>
                    <a:pt x="349" y="15"/>
                    <a:pt x="349" y="14"/>
                  </a:cubicBezTo>
                  <a:cubicBezTo>
                    <a:pt x="347" y="14"/>
                    <a:pt x="345" y="14"/>
                    <a:pt x="344" y="13"/>
                  </a:cubicBezTo>
                  <a:cubicBezTo>
                    <a:pt x="344" y="13"/>
                    <a:pt x="343" y="13"/>
                    <a:pt x="343" y="12"/>
                  </a:cubicBezTo>
                  <a:cubicBezTo>
                    <a:pt x="343" y="11"/>
                    <a:pt x="344" y="13"/>
                    <a:pt x="344" y="12"/>
                  </a:cubicBezTo>
                  <a:cubicBezTo>
                    <a:pt x="343" y="11"/>
                    <a:pt x="340" y="12"/>
                    <a:pt x="339" y="10"/>
                  </a:cubicBezTo>
                  <a:cubicBezTo>
                    <a:pt x="338" y="10"/>
                    <a:pt x="338" y="10"/>
                    <a:pt x="337" y="9"/>
                  </a:cubicBezTo>
                  <a:cubicBezTo>
                    <a:pt x="338" y="10"/>
                    <a:pt x="338" y="8"/>
                    <a:pt x="338" y="8"/>
                  </a:cubicBezTo>
                  <a:cubicBezTo>
                    <a:pt x="336" y="8"/>
                    <a:pt x="334" y="8"/>
                    <a:pt x="334" y="7"/>
                  </a:cubicBezTo>
                  <a:cubicBezTo>
                    <a:pt x="332" y="7"/>
                    <a:pt x="331" y="5"/>
                    <a:pt x="329" y="5"/>
                  </a:cubicBezTo>
                  <a:cubicBezTo>
                    <a:pt x="329" y="5"/>
                    <a:pt x="329" y="4"/>
                    <a:pt x="328" y="4"/>
                  </a:cubicBezTo>
                  <a:cubicBezTo>
                    <a:pt x="328" y="5"/>
                    <a:pt x="328" y="5"/>
                    <a:pt x="328" y="6"/>
                  </a:cubicBezTo>
                  <a:cubicBezTo>
                    <a:pt x="329" y="6"/>
                    <a:pt x="329" y="6"/>
                    <a:pt x="330" y="6"/>
                  </a:cubicBezTo>
                  <a:close/>
                  <a:moveTo>
                    <a:pt x="275" y="9"/>
                  </a:moveTo>
                  <a:cubicBezTo>
                    <a:pt x="276" y="10"/>
                    <a:pt x="277" y="10"/>
                    <a:pt x="277" y="10"/>
                  </a:cubicBezTo>
                  <a:cubicBezTo>
                    <a:pt x="277" y="11"/>
                    <a:pt x="277" y="11"/>
                    <a:pt x="277" y="12"/>
                  </a:cubicBezTo>
                  <a:cubicBezTo>
                    <a:pt x="277" y="13"/>
                    <a:pt x="276" y="12"/>
                    <a:pt x="276" y="13"/>
                  </a:cubicBezTo>
                  <a:cubicBezTo>
                    <a:pt x="278" y="14"/>
                    <a:pt x="281" y="12"/>
                    <a:pt x="283" y="13"/>
                  </a:cubicBezTo>
                  <a:cubicBezTo>
                    <a:pt x="282" y="11"/>
                    <a:pt x="280" y="13"/>
                    <a:pt x="279" y="12"/>
                  </a:cubicBezTo>
                  <a:cubicBezTo>
                    <a:pt x="280" y="12"/>
                    <a:pt x="283" y="12"/>
                    <a:pt x="285" y="12"/>
                  </a:cubicBezTo>
                  <a:cubicBezTo>
                    <a:pt x="286" y="12"/>
                    <a:pt x="288" y="12"/>
                    <a:pt x="289" y="11"/>
                  </a:cubicBezTo>
                  <a:cubicBezTo>
                    <a:pt x="288" y="11"/>
                    <a:pt x="287" y="11"/>
                    <a:pt x="285" y="11"/>
                  </a:cubicBezTo>
                  <a:cubicBezTo>
                    <a:pt x="285" y="11"/>
                    <a:pt x="284" y="11"/>
                    <a:pt x="284" y="10"/>
                  </a:cubicBezTo>
                  <a:cubicBezTo>
                    <a:pt x="283" y="10"/>
                    <a:pt x="281" y="11"/>
                    <a:pt x="281" y="10"/>
                  </a:cubicBezTo>
                  <a:cubicBezTo>
                    <a:pt x="282" y="10"/>
                    <a:pt x="284" y="10"/>
                    <a:pt x="284" y="9"/>
                  </a:cubicBezTo>
                  <a:cubicBezTo>
                    <a:pt x="284" y="8"/>
                    <a:pt x="283" y="9"/>
                    <a:pt x="281" y="9"/>
                  </a:cubicBezTo>
                  <a:cubicBezTo>
                    <a:pt x="280" y="9"/>
                    <a:pt x="278" y="8"/>
                    <a:pt x="277" y="8"/>
                  </a:cubicBezTo>
                  <a:cubicBezTo>
                    <a:pt x="276" y="8"/>
                    <a:pt x="276" y="7"/>
                    <a:pt x="275" y="7"/>
                  </a:cubicBezTo>
                  <a:cubicBezTo>
                    <a:pt x="274" y="7"/>
                    <a:pt x="275" y="9"/>
                    <a:pt x="274" y="9"/>
                  </a:cubicBezTo>
                  <a:cubicBezTo>
                    <a:pt x="274" y="9"/>
                    <a:pt x="273" y="9"/>
                    <a:pt x="273" y="9"/>
                  </a:cubicBezTo>
                  <a:cubicBezTo>
                    <a:pt x="274" y="10"/>
                    <a:pt x="275" y="9"/>
                    <a:pt x="275" y="9"/>
                  </a:cubicBezTo>
                  <a:close/>
                  <a:moveTo>
                    <a:pt x="266" y="24"/>
                  </a:moveTo>
                  <a:cubicBezTo>
                    <a:pt x="266" y="24"/>
                    <a:pt x="265" y="24"/>
                    <a:pt x="265" y="24"/>
                  </a:cubicBezTo>
                  <a:cubicBezTo>
                    <a:pt x="265" y="24"/>
                    <a:pt x="266" y="24"/>
                    <a:pt x="266" y="24"/>
                  </a:cubicBezTo>
                  <a:close/>
                  <a:moveTo>
                    <a:pt x="131" y="50"/>
                  </a:moveTo>
                  <a:cubicBezTo>
                    <a:pt x="132" y="50"/>
                    <a:pt x="132" y="50"/>
                    <a:pt x="133" y="50"/>
                  </a:cubicBezTo>
                  <a:cubicBezTo>
                    <a:pt x="133" y="49"/>
                    <a:pt x="131" y="49"/>
                    <a:pt x="131" y="50"/>
                  </a:cubicBezTo>
                  <a:close/>
                  <a:moveTo>
                    <a:pt x="384" y="69"/>
                  </a:moveTo>
                  <a:cubicBezTo>
                    <a:pt x="383" y="69"/>
                    <a:pt x="382" y="70"/>
                    <a:pt x="381" y="68"/>
                  </a:cubicBezTo>
                  <a:cubicBezTo>
                    <a:pt x="382" y="68"/>
                    <a:pt x="383" y="69"/>
                    <a:pt x="383" y="67"/>
                  </a:cubicBezTo>
                  <a:cubicBezTo>
                    <a:pt x="381" y="67"/>
                    <a:pt x="380" y="68"/>
                    <a:pt x="380" y="69"/>
                  </a:cubicBezTo>
                  <a:cubicBezTo>
                    <a:pt x="378" y="70"/>
                    <a:pt x="377" y="69"/>
                    <a:pt x="375" y="69"/>
                  </a:cubicBezTo>
                  <a:cubicBezTo>
                    <a:pt x="374" y="69"/>
                    <a:pt x="373" y="69"/>
                    <a:pt x="372" y="69"/>
                  </a:cubicBezTo>
                  <a:cubicBezTo>
                    <a:pt x="370" y="69"/>
                    <a:pt x="369" y="69"/>
                    <a:pt x="367" y="69"/>
                  </a:cubicBezTo>
                  <a:cubicBezTo>
                    <a:pt x="368" y="68"/>
                    <a:pt x="370" y="69"/>
                    <a:pt x="369" y="68"/>
                  </a:cubicBezTo>
                  <a:cubicBezTo>
                    <a:pt x="370" y="68"/>
                    <a:pt x="370" y="68"/>
                    <a:pt x="370" y="67"/>
                  </a:cubicBezTo>
                  <a:cubicBezTo>
                    <a:pt x="368" y="66"/>
                    <a:pt x="366" y="67"/>
                    <a:pt x="364" y="67"/>
                  </a:cubicBezTo>
                  <a:cubicBezTo>
                    <a:pt x="364" y="67"/>
                    <a:pt x="363" y="67"/>
                    <a:pt x="362" y="67"/>
                  </a:cubicBezTo>
                  <a:cubicBezTo>
                    <a:pt x="361" y="67"/>
                    <a:pt x="360" y="67"/>
                    <a:pt x="360" y="67"/>
                  </a:cubicBezTo>
                  <a:cubicBezTo>
                    <a:pt x="359" y="67"/>
                    <a:pt x="359" y="67"/>
                    <a:pt x="358" y="67"/>
                  </a:cubicBezTo>
                  <a:cubicBezTo>
                    <a:pt x="357" y="67"/>
                    <a:pt x="356" y="67"/>
                    <a:pt x="355" y="67"/>
                  </a:cubicBezTo>
                  <a:cubicBezTo>
                    <a:pt x="355" y="66"/>
                    <a:pt x="355" y="66"/>
                    <a:pt x="356" y="66"/>
                  </a:cubicBezTo>
                  <a:cubicBezTo>
                    <a:pt x="354" y="65"/>
                    <a:pt x="355" y="67"/>
                    <a:pt x="354" y="67"/>
                  </a:cubicBezTo>
                  <a:cubicBezTo>
                    <a:pt x="351" y="67"/>
                    <a:pt x="348" y="66"/>
                    <a:pt x="345" y="66"/>
                  </a:cubicBezTo>
                  <a:cubicBezTo>
                    <a:pt x="344" y="66"/>
                    <a:pt x="344" y="67"/>
                    <a:pt x="343" y="67"/>
                  </a:cubicBezTo>
                  <a:cubicBezTo>
                    <a:pt x="341" y="67"/>
                    <a:pt x="340" y="66"/>
                    <a:pt x="338" y="66"/>
                  </a:cubicBezTo>
                  <a:cubicBezTo>
                    <a:pt x="337" y="66"/>
                    <a:pt x="337" y="66"/>
                    <a:pt x="336" y="66"/>
                  </a:cubicBezTo>
                  <a:cubicBezTo>
                    <a:pt x="336" y="66"/>
                    <a:pt x="336" y="66"/>
                    <a:pt x="335" y="66"/>
                  </a:cubicBezTo>
                  <a:cubicBezTo>
                    <a:pt x="335" y="66"/>
                    <a:pt x="334" y="67"/>
                    <a:pt x="333" y="66"/>
                  </a:cubicBezTo>
                  <a:cubicBezTo>
                    <a:pt x="332" y="66"/>
                    <a:pt x="331" y="66"/>
                    <a:pt x="331" y="66"/>
                  </a:cubicBezTo>
                  <a:cubicBezTo>
                    <a:pt x="332" y="65"/>
                    <a:pt x="334" y="66"/>
                    <a:pt x="335" y="65"/>
                  </a:cubicBezTo>
                  <a:cubicBezTo>
                    <a:pt x="335" y="65"/>
                    <a:pt x="334" y="64"/>
                    <a:pt x="334" y="64"/>
                  </a:cubicBezTo>
                  <a:cubicBezTo>
                    <a:pt x="331" y="64"/>
                    <a:pt x="328" y="63"/>
                    <a:pt x="324" y="64"/>
                  </a:cubicBezTo>
                  <a:cubicBezTo>
                    <a:pt x="324" y="63"/>
                    <a:pt x="325" y="64"/>
                    <a:pt x="325" y="63"/>
                  </a:cubicBezTo>
                  <a:cubicBezTo>
                    <a:pt x="323" y="62"/>
                    <a:pt x="319" y="63"/>
                    <a:pt x="318" y="61"/>
                  </a:cubicBezTo>
                  <a:cubicBezTo>
                    <a:pt x="319" y="61"/>
                    <a:pt x="320" y="62"/>
                    <a:pt x="321" y="62"/>
                  </a:cubicBezTo>
                  <a:cubicBezTo>
                    <a:pt x="321" y="62"/>
                    <a:pt x="322" y="61"/>
                    <a:pt x="322" y="61"/>
                  </a:cubicBezTo>
                  <a:cubicBezTo>
                    <a:pt x="323" y="61"/>
                    <a:pt x="323" y="61"/>
                    <a:pt x="324" y="61"/>
                  </a:cubicBezTo>
                  <a:cubicBezTo>
                    <a:pt x="326" y="62"/>
                    <a:pt x="325" y="61"/>
                    <a:pt x="327" y="61"/>
                  </a:cubicBezTo>
                  <a:cubicBezTo>
                    <a:pt x="327" y="62"/>
                    <a:pt x="330" y="62"/>
                    <a:pt x="331" y="62"/>
                  </a:cubicBezTo>
                  <a:cubicBezTo>
                    <a:pt x="330" y="62"/>
                    <a:pt x="330" y="61"/>
                    <a:pt x="330" y="61"/>
                  </a:cubicBezTo>
                  <a:cubicBezTo>
                    <a:pt x="331" y="61"/>
                    <a:pt x="332" y="62"/>
                    <a:pt x="332" y="61"/>
                  </a:cubicBezTo>
                  <a:cubicBezTo>
                    <a:pt x="331" y="61"/>
                    <a:pt x="331" y="61"/>
                    <a:pt x="331" y="60"/>
                  </a:cubicBezTo>
                  <a:cubicBezTo>
                    <a:pt x="332" y="60"/>
                    <a:pt x="332" y="61"/>
                    <a:pt x="332" y="60"/>
                  </a:cubicBezTo>
                  <a:cubicBezTo>
                    <a:pt x="329" y="60"/>
                    <a:pt x="325" y="60"/>
                    <a:pt x="323" y="60"/>
                  </a:cubicBezTo>
                  <a:cubicBezTo>
                    <a:pt x="322" y="59"/>
                    <a:pt x="321" y="59"/>
                    <a:pt x="321" y="59"/>
                  </a:cubicBezTo>
                  <a:cubicBezTo>
                    <a:pt x="321" y="59"/>
                    <a:pt x="320" y="59"/>
                    <a:pt x="320" y="59"/>
                  </a:cubicBezTo>
                  <a:cubicBezTo>
                    <a:pt x="320" y="59"/>
                    <a:pt x="319" y="59"/>
                    <a:pt x="319" y="59"/>
                  </a:cubicBezTo>
                  <a:cubicBezTo>
                    <a:pt x="319" y="58"/>
                    <a:pt x="318" y="58"/>
                    <a:pt x="318" y="58"/>
                  </a:cubicBezTo>
                  <a:cubicBezTo>
                    <a:pt x="317" y="59"/>
                    <a:pt x="315" y="58"/>
                    <a:pt x="313" y="58"/>
                  </a:cubicBezTo>
                  <a:cubicBezTo>
                    <a:pt x="312" y="58"/>
                    <a:pt x="310" y="58"/>
                    <a:pt x="309" y="57"/>
                  </a:cubicBezTo>
                  <a:cubicBezTo>
                    <a:pt x="311" y="57"/>
                    <a:pt x="313" y="57"/>
                    <a:pt x="314" y="58"/>
                  </a:cubicBezTo>
                  <a:cubicBezTo>
                    <a:pt x="315" y="56"/>
                    <a:pt x="316" y="57"/>
                    <a:pt x="317" y="56"/>
                  </a:cubicBezTo>
                  <a:cubicBezTo>
                    <a:pt x="317" y="57"/>
                    <a:pt x="319" y="56"/>
                    <a:pt x="319" y="57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1" y="57"/>
                    <a:pt x="322" y="57"/>
                    <a:pt x="323" y="57"/>
                  </a:cubicBezTo>
                  <a:cubicBezTo>
                    <a:pt x="326" y="57"/>
                    <a:pt x="330" y="57"/>
                    <a:pt x="334" y="57"/>
                  </a:cubicBezTo>
                  <a:cubicBezTo>
                    <a:pt x="334" y="54"/>
                    <a:pt x="338" y="56"/>
                    <a:pt x="338" y="56"/>
                  </a:cubicBezTo>
                  <a:cubicBezTo>
                    <a:pt x="338" y="54"/>
                    <a:pt x="336" y="55"/>
                    <a:pt x="335" y="55"/>
                  </a:cubicBezTo>
                  <a:cubicBezTo>
                    <a:pt x="334" y="55"/>
                    <a:pt x="332" y="54"/>
                    <a:pt x="331" y="54"/>
                  </a:cubicBezTo>
                  <a:cubicBezTo>
                    <a:pt x="333" y="53"/>
                    <a:pt x="336" y="55"/>
                    <a:pt x="337" y="53"/>
                  </a:cubicBezTo>
                  <a:cubicBezTo>
                    <a:pt x="339" y="54"/>
                    <a:pt x="343" y="54"/>
                    <a:pt x="344" y="53"/>
                  </a:cubicBezTo>
                  <a:cubicBezTo>
                    <a:pt x="343" y="53"/>
                    <a:pt x="342" y="52"/>
                    <a:pt x="340" y="52"/>
                  </a:cubicBezTo>
                  <a:cubicBezTo>
                    <a:pt x="340" y="52"/>
                    <a:pt x="340" y="53"/>
                    <a:pt x="340" y="53"/>
                  </a:cubicBezTo>
                  <a:cubicBezTo>
                    <a:pt x="341" y="52"/>
                    <a:pt x="337" y="53"/>
                    <a:pt x="339" y="51"/>
                  </a:cubicBezTo>
                  <a:cubicBezTo>
                    <a:pt x="337" y="51"/>
                    <a:pt x="336" y="50"/>
                    <a:pt x="334" y="50"/>
                  </a:cubicBezTo>
                  <a:cubicBezTo>
                    <a:pt x="333" y="50"/>
                    <a:pt x="331" y="50"/>
                    <a:pt x="330" y="50"/>
                  </a:cubicBezTo>
                  <a:cubicBezTo>
                    <a:pt x="330" y="48"/>
                    <a:pt x="330" y="48"/>
                    <a:pt x="331" y="48"/>
                  </a:cubicBezTo>
                  <a:cubicBezTo>
                    <a:pt x="333" y="48"/>
                    <a:pt x="336" y="49"/>
                    <a:pt x="338" y="48"/>
                  </a:cubicBezTo>
                  <a:cubicBezTo>
                    <a:pt x="337" y="47"/>
                    <a:pt x="334" y="48"/>
                    <a:pt x="332" y="47"/>
                  </a:cubicBezTo>
                  <a:cubicBezTo>
                    <a:pt x="332" y="47"/>
                    <a:pt x="331" y="47"/>
                    <a:pt x="331" y="46"/>
                  </a:cubicBezTo>
                  <a:cubicBezTo>
                    <a:pt x="333" y="47"/>
                    <a:pt x="333" y="46"/>
                    <a:pt x="334" y="47"/>
                  </a:cubicBezTo>
                  <a:cubicBezTo>
                    <a:pt x="334" y="46"/>
                    <a:pt x="333" y="46"/>
                    <a:pt x="332" y="46"/>
                  </a:cubicBezTo>
                  <a:cubicBezTo>
                    <a:pt x="331" y="45"/>
                    <a:pt x="329" y="46"/>
                    <a:pt x="327" y="46"/>
                  </a:cubicBezTo>
                  <a:cubicBezTo>
                    <a:pt x="327" y="46"/>
                    <a:pt x="326" y="45"/>
                    <a:pt x="326" y="45"/>
                  </a:cubicBezTo>
                  <a:cubicBezTo>
                    <a:pt x="326" y="45"/>
                    <a:pt x="326" y="45"/>
                    <a:pt x="326" y="44"/>
                  </a:cubicBezTo>
                  <a:cubicBezTo>
                    <a:pt x="324" y="45"/>
                    <a:pt x="323" y="44"/>
                    <a:pt x="321" y="45"/>
                  </a:cubicBezTo>
                  <a:cubicBezTo>
                    <a:pt x="322" y="46"/>
                    <a:pt x="325" y="46"/>
                    <a:pt x="324" y="48"/>
                  </a:cubicBezTo>
                  <a:cubicBezTo>
                    <a:pt x="324" y="49"/>
                    <a:pt x="323" y="47"/>
                    <a:pt x="323" y="49"/>
                  </a:cubicBezTo>
                  <a:cubicBezTo>
                    <a:pt x="324" y="49"/>
                    <a:pt x="328" y="48"/>
                    <a:pt x="329" y="50"/>
                  </a:cubicBezTo>
                  <a:cubicBezTo>
                    <a:pt x="328" y="49"/>
                    <a:pt x="328" y="50"/>
                    <a:pt x="327" y="50"/>
                  </a:cubicBezTo>
                  <a:cubicBezTo>
                    <a:pt x="326" y="50"/>
                    <a:pt x="325" y="49"/>
                    <a:pt x="324" y="50"/>
                  </a:cubicBezTo>
                  <a:cubicBezTo>
                    <a:pt x="326" y="51"/>
                    <a:pt x="329" y="50"/>
                    <a:pt x="331" y="52"/>
                  </a:cubicBezTo>
                  <a:cubicBezTo>
                    <a:pt x="330" y="52"/>
                    <a:pt x="331" y="53"/>
                    <a:pt x="331" y="53"/>
                  </a:cubicBezTo>
                  <a:cubicBezTo>
                    <a:pt x="329" y="52"/>
                    <a:pt x="326" y="53"/>
                    <a:pt x="325" y="52"/>
                  </a:cubicBezTo>
                  <a:cubicBezTo>
                    <a:pt x="324" y="52"/>
                    <a:pt x="324" y="53"/>
                    <a:pt x="324" y="53"/>
                  </a:cubicBezTo>
                  <a:cubicBezTo>
                    <a:pt x="324" y="53"/>
                    <a:pt x="323" y="53"/>
                    <a:pt x="323" y="53"/>
                  </a:cubicBezTo>
                  <a:cubicBezTo>
                    <a:pt x="324" y="54"/>
                    <a:pt x="326" y="52"/>
                    <a:pt x="326" y="54"/>
                  </a:cubicBezTo>
                  <a:cubicBezTo>
                    <a:pt x="327" y="54"/>
                    <a:pt x="327" y="53"/>
                    <a:pt x="328" y="53"/>
                  </a:cubicBezTo>
                  <a:cubicBezTo>
                    <a:pt x="329" y="53"/>
                    <a:pt x="329" y="54"/>
                    <a:pt x="329" y="55"/>
                  </a:cubicBezTo>
                  <a:cubicBezTo>
                    <a:pt x="330" y="55"/>
                    <a:pt x="331" y="55"/>
                    <a:pt x="331" y="55"/>
                  </a:cubicBezTo>
                  <a:cubicBezTo>
                    <a:pt x="330" y="55"/>
                    <a:pt x="330" y="56"/>
                    <a:pt x="329" y="56"/>
                  </a:cubicBezTo>
                  <a:cubicBezTo>
                    <a:pt x="328" y="56"/>
                    <a:pt x="326" y="57"/>
                    <a:pt x="325" y="56"/>
                  </a:cubicBezTo>
                  <a:cubicBezTo>
                    <a:pt x="326" y="55"/>
                    <a:pt x="328" y="56"/>
                    <a:pt x="328" y="55"/>
                  </a:cubicBezTo>
                  <a:cubicBezTo>
                    <a:pt x="326" y="55"/>
                    <a:pt x="324" y="55"/>
                    <a:pt x="322" y="55"/>
                  </a:cubicBezTo>
                  <a:cubicBezTo>
                    <a:pt x="321" y="55"/>
                    <a:pt x="321" y="56"/>
                    <a:pt x="320" y="56"/>
                  </a:cubicBezTo>
                  <a:cubicBezTo>
                    <a:pt x="319" y="56"/>
                    <a:pt x="320" y="55"/>
                    <a:pt x="319" y="55"/>
                  </a:cubicBezTo>
                  <a:cubicBezTo>
                    <a:pt x="317" y="56"/>
                    <a:pt x="314" y="56"/>
                    <a:pt x="313" y="54"/>
                  </a:cubicBezTo>
                  <a:cubicBezTo>
                    <a:pt x="315" y="54"/>
                    <a:pt x="318" y="56"/>
                    <a:pt x="318" y="54"/>
                  </a:cubicBezTo>
                  <a:cubicBezTo>
                    <a:pt x="318" y="54"/>
                    <a:pt x="317" y="54"/>
                    <a:pt x="317" y="54"/>
                  </a:cubicBezTo>
                  <a:cubicBezTo>
                    <a:pt x="317" y="53"/>
                    <a:pt x="317" y="54"/>
                    <a:pt x="316" y="53"/>
                  </a:cubicBezTo>
                  <a:cubicBezTo>
                    <a:pt x="316" y="53"/>
                    <a:pt x="315" y="52"/>
                    <a:pt x="315" y="53"/>
                  </a:cubicBezTo>
                  <a:cubicBezTo>
                    <a:pt x="315" y="53"/>
                    <a:pt x="315" y="53"/>
                    <a:pt x="315" y="52"/>
                  </a:cubicBezTo>
                  <a:cubicBezTo>
                    <a:pt x="314" y="52"/>
                    <a:pt x="315" y="53"/>
                    <a:pt x="314" y="53"/>
                  </a:cubicBezTo>
                  <a:cubicBezTo>
                    <a:pt x="314" y="52"/>
                    <a:pt x="313" y="52"/>
                    <a:pt x="313" y="51"/>
                  </a:cubicBezTo>
                  <a:cubicBezTo>
                    <a:pt x="311" y="52"/>
                    <a:pt x="310" y="52"/>
                    <a:pt x="308" y="52"/>
                  </a:cubicBezTo>
                  <a:cubicBezTo>
                    <a:pt x="307" y="51"/>
                    <a:pt x="307" y="50"/>
                    <a:pt x="306" y="51"/>
                  </a:cubicBezTo>
                  <a:cubicBezTo>
                    <a:pt x="305" y="51"/>
                    <a:pt x="306" y="52"/>
                    <a:pt x="305" y="52"/>
                  </a:cubicBezTo>
                  <a:cubicBezTo>
                    <a:pt x="303" y="52"/>
                    <a:pt x="302" y="52"/>
                    <a:pt x="301" y="51"/>
                  </a:cubicBezTo>
                  <a:cubicBezTo>
                    <a:pt x="300" y="51"/>
                    <a:pt x="300" y="52"/>
                    <a:pt x="299" y="52"/>
                  </a:cubicBezTo>
                  <a:cubicBezTo>
                    <a:pt x="296" y="51"/>
                    <a:pt x="294" y="52"/>
                    <a:pt x="291" y="52"/>
                  </a:cubicBezTo>
                  <a:cubicBezTo>
                    <a:pt x="290" y="51"/>
                    <a:pt x="291" y="51"/>
                    <a:pt x="290" y="50"/>
                  </a:cubicBezTo>
                  <a:cubicBezTo>
                    <a:pt x="289" y="50"/>
                    <a:pt x="290" y="52"/>
                    <a:pt x="289" y="51"/>
                  </a:cubicBezTo>
                  <a:cubicBezTo>
                    <a:pt x="287" y="51"/>
                    <a:pt x="287" y="52"/>
                    <a:pt x="285" y="51"/>
                  </a:cubicBezTo>
                  <a:cubicBezTo>
                    <a:pt x="286" y="50"/>
                    <a:pt x="284" y="50"/>
                    <a:pt x="284" y="49"/>
                  </a:cubicBezTo>
                  <a:cubicBezTo>
                    <a:pt x="286" y="49"/>
                    <a:pt x="287" y="49"/>
                    <a:pt x="289" y="49"/>
                  </a:cubicBezTo>
                  <a:cubicBezTo>
                    <a:pt x="289" y="49"/>
                    <a:pt x="290" y="49"/>
                    <a:pt x="290" y="49"/>
                  </a:cubicBezTo>
                  <a:cubicBezTo>
                    <a:pt x="291" y="48"/>
                    <a:pt x="292" y="49"/>
                    <a:pt x="293" y="49"/>
                  </a:cubicBezTo>
                  <a:cubicBezTo>
                    <a:pt x="294" y="48"/>
                    <a:pt x="292" y="47"/>
                    <a:pt x="293" y="47"/>
                  </a:cubicBezTo>
                  <a:cubicBezTo>
                    <a:pt x="295" y="47"/>
                    <a:pt x="295" y="47"/>
                    <a:pt x="296" y="47"/>
                  </a:cubicBezTo>
                  <a:cubicBezTo>
                    <a:pt x="296" y="46"/>
                    <a:pt x="295" y="47"/>
                    <a:pt x="294" y="47"/>
                  </a:cubicBezTo>
                  <a:cubicBezTo>
                    <a:pt x="294" y="47"/>
                    <a:pt x="293" y="47"/>
                    <a:pt x="293" y="47"/>
                  </a:cubicBezTo>
                  <a:cubicBezTo>
                    <a:pt x="293" y="47"/>
                    <a:pt x="293" y="46"/>
                    <a:pt x="292" y="46"/>
                  </a:cubicBezTo>
                  <a:cubicBezTo>
                    <a:pt x="291" y="46"/>
                    <a:pt x="290" y="47"/>
                    <a:pt x="290" y="46"/>
                  </a:cubicBezTo>
                  <a:cubicBezTo>
                    <a:pt x="291" y="45"/>
                    <a:pt x="291" y="46"/>
                    <a:pt x="292" y="46"/>
                  </a:cubicBezTo>
                  <a:cubicBezTo>
                    <a:pt x="292" y="46"/>
                    <a:pt x="292" y="45"/>
                    <a:pt x="292" y="45"/>
                  </a:cubicBezTo>
                  <a:cubicBezTo>
                    <a:pt x="293" y="45"/>
                    <a:pt x="293" y="46"/>
                    <a:pt x="294" y="45"/>
                  </a:cubicBezTo>
                  <a:cubicBezTo>
                    <a:pt x="295" y="45"/>
                    <a:pt x="295" y="45"/>
                    <a:pt x="296" y="45"/>
                  </a:cubicBezTo>
                  <a:cubicBezTo>
                    <a:pt x="298" y="44"/>
                    <a:pt x="300" y="46"/>
                    <a:pt x="302" y="45"/>
                  </a:cubicBezTo>
                  <a:cubicBezTo>
                    <a:pt x="301" y="45"/>
                    <a:pt x="300" y="44"/>
                    <a:pt x="298" y="44"/>
                  </a:cubicBezTo>
                  <a:cubicBezTo>
                    <a:pt x="298" y="43"/>
                    <a:pt x="297" y="44"/>
                    <a:pt x="297" y="43"/>
                  </a:cubicBezTo>
                  <a:cubicBezTo>
                    <a:pt x="298" y="42"/>
                    <a:pt x="299" y="44"/>
                    <a:pt x="301" y="43"/>
                  </a:cubicBezTo>
                  <a:cubicBezTo>
                    <a:pt x="301" y="43"/>
                    <a:pt x="301" y="42"/>
                    <a:pt x="302" y="42"/>
                  </a:cubicBezTo>
                  <a:cubicBezTo>
                    <a:pt x="305" y="42"/>
                    <a:pt x="308" y="42"/>
                    <a:pt x="310" y="42"/>
                  </a:cubicBezTo>
                  <a:cubicBezTo>
                    <a:pt x="311" y="42"/>
                    <a:pt x="313" y="42"/>
                    <a:pt x="314" y="43"/>
                  </a:cubicBezTo>
                  <a:cubicBezTo>
                    <a:pt x="313" y="44"/>
                    <a:pt x="310" y="43"/>
                    <a:pt x="309" y="44"/>
                  </a:cubicBezTo>
                  <a:cubicBezTo>
                    <a:pt x="309" y="44"/>
                    <a:pt x="309" y="44"/>
                    <a:pt x="310" y="44"/>
                  </a:cubicBezTo>
                  <a:cubicBezTo>
                    <a:pt x="310" y="45"/>
                    <a:pt x="311" y="45"/>
                    <a:pt x="311" y="46"/>
                  </a:cubicBezTo>
                  <a:cubicBezTo>
                    <a:pt x="311" y="45"/>
                    <a:pt x="311" y="45"/>
                    <a:pt x="311" y="45"/>
                  </a:cubicBezTo>
                  <a:cubicBezTo>
                    <a:pt x="312" y="45"/>
                    <a:pt x="314" y="44"/>
                    <a:pt x="315" y="45"/>
                  </a:cubicBezTo>
                  <a:cubicBezTo>
                    <a:pt x="315" y="44"/>
                    <a:pt x="315" y="44"/>
                    <a:pt x="315" y="44"/>
                  </a:cubicBezTo>
                  <a:cubicBezTo>
                    <a:pt x="316" y="44"/>
                    <a:pt x="316" y="44"/>
                    <a:pt x="317" y="44"/>
                  </a:cubicBezTo>
                  <a:cubicBezTo>
                    <a:pt x="318" y="44"/>
                    <a:pt x="318" y="44"/>
                    <a:pt x="318" y="44"/>
                  </a:cubicBezTo>
                  <a:cubicBezTo>
                    <a:pt x="319" y="44"/>
                    <a:pt x="320" y="44"/>
                    <a:pt x="321" y="43"/>
                  </a:cubicBezTo>
                  <a:cubicBezTo>
                    <a:pt x="319" y="44"/>
                    <a:pt x="318" y="43"/>
                    <a:pt x="316" y="43"/>
                  </a:cubicBezTo>
                  <a:cubicBezTo>
                    <a:pt x="315" y="43"/>
                    <a:pt x="314" y="43"/>
                    <a:pt x="315" y="42"/>
                  </a:cubicBezTo>
                  <a:cubicBezTo>
                    <a:pt x="316" y="42"/>
                    <a:pt x="317" y="42"/>
                    <a:pt x="318" y="42"/>
                  </a:cubicBezTo>
                  <a:cubicBezTo>
                    <a:pt x="321" y="42"/>
                    <a:pt x="325" y="42"/>
                    <a:pt x="327" y="42"/>
                  </a:cubicBezTo>
                  <a:cubicBezTo>
                    <a:pt x="327" y="43"/>
                    <a:pt x="328" y="43"/>
                    <a:pt x="328" y="43"/>
                  </a:cubicBezTo>
                  <a:cubicBezTo>
                    <a:pt x="328" y="42"/>
                    <a:pt x="328" y="42"/>
                    <a:pt x="329" y="42"/>
                  </a:cubicBezTo>
                  <a:cubicBezTo>
                    <a:pt x="328" y="44"/>
                    <a:pt x="331" y="43"/>
                    <a:pt x="332" y="44"/>
                  </a:cubicBezTo>
                  <a:cubicBezTo>
                    <a:pt x="332" y="45"/>
                    <a:pt x="330" y="44"/>
                    <a:pt x="330" y="45"/>
                  </a:cubicBezTo>
                  <a:cubicBezTo>
                    <a:pt x="331" y="46"/>
                    <a:pt x="332" y="44"/>
                    <a:pt x="332" y="44"/>
                  </a:cubicBezTo>
                  <a:cubicBezTo>
                    <a:pt x="332" y="45"/>
                    <a:pt x="333" y="45"/>
                    <a:pt x="333" y="45"/>
                  </a:cubicBezTo>
                  <a:cubicBezTo>
                    <a:pt x="334" y="45"/>
                    <a:pt x="337" y="46"/>
                    <a:pt x="338" y="45"/>
                  </a:cubicBezTo>
                  <a:cubicBezTo>
                    <a:pt x="337" y="46"/>
                    <a:pt x="336" y="45"/>
                    <a:pt x="335" y="45"/>
                  </a:cubicBezTo>
                  <a:cubicBezTo>
                    <a:pt x="334" y="45"/>
                    <a:pt x="334" y="44"/>
                    <a:pt x="333" y="43"/>
                  </a:cubicBezTo>
                  <a:cubicBezTo>
                    <a:pt x="333" y="43"/>
                    <a:pt x="332" y="44"/>
                    <a:pt x="332" y="43"/>
                  </a:cubicBezTo>
                  <a:cubicBezTo>
                    <a:pt x="333" y="43"/>
                    <a:pt x="332" y="43"/>
                    <a:pt x="332" y="42"/>
                  </a:cubicBezTo>
                  <a:cubicBezTo>
                    <a:pt x="333" y="42"/>
                    <a:pt x="334" y="43"/>
                    <a:pt x="336" y="42"/>
                  </a:cubicBezTo>
                  <a:cubicBezTo>
                    <a:pt x="335" y="41"/>
                    <a:pt x="337" y="42"/>
                    <a:pt x="338" y="41"/>
                  </a:cubicBezTo>
                  <a:cubicBezTo>
                    <a:pt x="337" y="40"/>
                    <a:pt x="336" y="41"/>
                    <a:pt x="335" y="41"/>
                  </a:cubicBezTo>
                  <a:cubicBezTo>
                    <a:pt x="335" y="42"/>
                    <a:pt x="335" y="41"/>
                    <a:pt x="334" y="42"/>
                  </a:cubicBezTo>
                  <a:cubicBezTo>
                    <a:pt x="334" y="40"/>
                    <a:pt x="332" y="41"/>
                    <a:pt x="331" y="41"/>
                  </a:cubicBezTo>
                  <a:cubicBezTo>
                    <a:pt x="331" y="39"/>
                    <a:pt x="330" y="39"/>
                    <a:pt x="329" y="39"/>
                  </a:cubicBezTo>
                  <a:cubicBezTo>
                    <a:pt x="328" y="39"/>
                    <a:pt x="330" y="41"/>
                    <a:pt x="329" y="41"/>
                  </a:cubicBezTo>
                  <a:cubicBezTo>
                    <a:pt x="329" y="40"/>
                    <a:pt x="326" y="40"/>
                    <a:pt x="327" y="40"/>
                  </a:cubicBezTo>
                  <a:cubicBezTo>
                    <a:pt x="328" y="40"/>
                    <a:pt x="328" y="40"/>
                    <a:pt x="328" y="41"/>
                  </a:cubicBezTo>
                  <a:cubicBezTo>
                    <a:pt x="327" y="42"/>
                    <a:pt x="325" y="41"/>
                    <a:pt x="323" y="41"/>
                  </a:cubicBezTo>
                  <a:cubicBezTo>
                    <a:pt x="321" y="41"/>
                    <a:pt x="320" y="41"/>
                    <a:pt x="318" y="41"/>
                  </a:cubicBezTo>
                  <a:cubicBezTo>
                    <a:pt x="317" y="41"/>
                    <a:pt x="316" y="41"/>
                    <a:pt x="315" y="41"/>
                  </a:cubicBezTo>
                  <a:cubicBezTo>
                    <a:pt x="315" y="40"/>
                    <a:pt x="316" y="41"/>
                    <a:pt x="316" y="41"/>
                  </a:cubicBezTo>
                  <a:cubicBezTo>
                    <a:pt x="316" y="41"/>
                    <a:pt x="317" y="40"/>
                    <a:pt x="317" y="40"/>
                  </a:cubicBezTo>
                  <a:cubicBezTo>
                    <a:pt x="317" y="40"/>
                    <a:pt x="317" y="41"/>
                    <a:pt x="317" y="41"/>
                  </a:cubicBezTo>
                  <a:cubicBezTo>
                    <a:pt x="319" y="40"/>
                    <a:pt x="321" y="40"/>
                    <a:pt x="322" y="40"/>
                  </a:cubicBezTo>
                  <a:cubicBezTo>
                    <a:pt x="319" y="39"/>
                    <a:pt x="315" y="40"/>
                    <a:pt x="313" y="39"/>
                  </a:cubicBezTo>
                  <a:cubicBezTo>
                    <a:pt x="313" y="38"/>
                    <a:pt x="315" y="39"/>
                    <a:pt x="315" y="38"/>
                  </a:cubicBezTo>
                  <a:cubicBezTo>
                    <a:pt x="312" y="38"/>
                    <a:pt x="310" y="37"/>
                    <a:pt x="307" y="36"/>
                  </a:cubicBezTo>
                  <a:cubicBezTo>
                    <a:pt x="307" y="37"/>
                    <a:pt x="307" y="37"/>
                    <a:pt x="308" y="37"/>
                  </a:cubicBezTo>
                  <a:cubicBezTo>
                    <a:pt x="309" y="37"/>
                    <a:pt x="311" y="37"/>
                    <a:pt x="312" y="38"/>
                  </a:cubicBezTo>
                  <a:cubicBezTo>
                    <a:pt x="308" y="39"/>
                    <a:pt x="306" y="39"/>
                    <a:pt x="303" y="38"/>
                  </a:cubicBezTo>
                  <a:cubicBezTo>
                    <a:pt x="302" y="38"/>
                    <a:pt x="303" y="39"/>
                    <a:pt x="302" y="39"/>
                  </a:cubicBezTo>
                  <a:cubicBezTo>
                    <a:pt x="302" y="37"/>
                    <a:pt x="297" y="39"/>
                    <a:pt x="297" y="37"/>
                  </a:cubicBezTo>
                  <a:cubicBezTo>
                    <a:pt x="296" y="39"/>
                    <a:pt x="295" y="36"/>
                    <a:pt x="294" y="36"/>
                  </a:cubicBezTo>
                  <a:cubicBezTo>
                    <a:pt x="293" y="37"/>
                    <a:pt x="293" y="36"/>
                    <a:pt x="292" y="36"/>
                  </a:cubicBezTo>
                  <a:cubicBezTo>
                    <a:pt x="292" y="35"/>
                    <a:pt x="290" y="34"/>
                    <a:pt x="290" y="35"/>
                  </a:cubicBezTo>
                  <a:cubicBezTo>
                    <a:pt x="290" y="35"/>
                    <a:pt x="292" y="36"/>
                    <a:pt x="290" y="36"/>
                  </a:cubicBezTo>
                  <a:cubicBezTo>
                    <a:pt x="289" y="36"/>
                    <a:pt x="288" y="34"/>
                    <a:pt x="287" y="35"/>
                  </a:cubicBezTo>
                  <a:cubicBezTo>
                    <a:pt x="288" y="35"/>
                    <a:pt x="288" y="35"/>
                    <a:pt x="289" y="36"/>
                  </a:cubicBezTo>
                  <a:cubicBezTo>
                    <a:pt x="288" y="36"/>
                    <a:pt x="285" y="36"/>
                    <a:pt x="284" y="36"/>
                  </a:cubicBezTo>
                  <a:cubicBezTo>
                    <a:pt x="284" y="35"/>
                    <a:pt x="286" y="36"/>
                    <a:pt x="286" y="35"/>
                  </a:cubicBezTo>
                  <a:cubicBezTo>
                    <a:pt x="284" y="34"/>
                    <a:pt x="281" y="35"/>
                    <a:pt x="280" y="34"/>
                  </a:cubicBezTo>
                  <a:cubicBezTo>
                    <a:pt x="282" y="33"/>
                    <a:pt x="285" y="34"/>
                    <a:pt x="287" y="34"/>
                  </a:cubicBezTo>
                  <a:cubicBezTo>
                    <a:pt x="288" y="34"/>
                    <a:pt x="288" y="33"/>
                    <a:pt x="289" y="34"/>
                  </a:cubicBezTo>
                  <a:cubicBezTo>
                    <a:pt x="290" y="34"/>
                    <a:pt x="290" y="34"/>
                    <a:pt x="291" y="34"/>
                  </a:cubicBezTo>
                  <a:cubicBezTo>
                    <a:pt x="292" y="34"/>
                    <a:pt x="293" y="33"/>
                    <a:pt x="294" y="33"/>
                  </a:cubicBezTo>
                  <a:cubicBezTo>
                    <a:pt x="298" y="33"/>
                    <a:pt x="302" y="34"/>
                    <a:pt x="304" y="33"/>
                  </a:cubicBezTo>
                  <a:cubicBezTo>
                    <a:pt x="305" y="33"/>
                    <a:pt x="306" y="33"/>
                    <a:pt x="308" y="34"/>
                  </a:cubicBezTo>
                  <a:cubicBezTo>
                    <a:pt x="308" y="32"/>
                    <a:pt x="306" y="33"/>
                    <a:pt x="306" y="33"/>
                  </a:cubicBezTo>
                  <a:cubicBezTo>
                    <a:pt x="305" y="32"/>
                    <a:pt x="305" y="31"/>
                    <a:pt x="304" y="32"/>
                  </a:cubicBezTo>
                  <a:cubicBezTo>
                    <a:pt x="303" y="31"/>
                    <a:pt x="302" y="32"/>
                    <a:pt x="301" y="32"/>
                  </a:cubicBezTo>
                  <a:cubicBezTo>
                    <a:pt x="301" y="32"/>
                    <a:pt x="301" y="31"/>
                    <a:pt x="301" y="31"/>
                  </a:cubicBezTo>
                  <a:cubicBezTo>
                    <a:pt x="301" y="31"/>
                    <a:pt x="300" y="31"/>
                    <a:pt x="300" y="31"/>
                  </a:cubicBezTo>
                  <a:cubicBezTo>
                    <a:pt x="300" y="31"/>
                    <a:pt x="299" y="30"/>
                    <a:pt x="299" y="31"/>
                  </a:cubicBezTo>
                  <a:cubicBezTo>
                    <a:pt x="298" y="29"/>
                    <a:pt x="295" y="30"/>
                    <a:pt x="293" y="29"/>
                  </a:cubicBezTo>
                  <a:cubicBezTo>
                    <a:pt x="296" y="29"/>
                    <a:pt x="299" y="28"/>
                    <a:pt x="302" y="28"/>
                  </a:cubicBezTo>
                  <a:cubicBezTo>
                    <a:pt x="302" y="28"/>
                    <a:pt x="303" y="28"/>
                    <a:pt x="303" y="28"/>
                  </a:cubicBezTo>
                  <a:cubicBezTo>
                    <a:pt x="306" y="28"/>
                    <a:pt x="309" y="27"/>
                    <a:pt x="311" y="27"/>
                  </a:cubicBezTo>
                  <a:cubicBezTo>
                    <a:pt x="311" y="26"/>
                    <a:pt x="310" y="27"/>
                    <a:pt x="309" y="27"/>
                  </a:cubicBezTo>
                  <a:cubicBezTo>
                    <a:pt x="305" y="27"/>
                    <a:pt x="302" y="27"/>
                    <a:pt x="299" y="26"/>
                  </a:cubicBezTo>
                  <a:cubicBezTo>
                    <a:pt x="300" y="25"/>
                    <a:pt x="303" y="27"/>
                    <a:pt x="303" y="25"/>
                  </a:cubicBezTo>
                  <a:cubicBezTo>
                    <a:pt x="303" y="24"/>
                    <a:pt x="302" y="25"/>
                    <a:pt x="301" y="24"/>
                  </a:cubicBezTo>
                  <a:cubicBezTo>
                    <a:pt x="301" y="24"/>
                    <a:pt x="302" y="24"/>
                    <a:pt x="301" y="24"/>
                  </a:cubicBezTo>
                  <a:cubicBezTo>
                    <a:pt x="301" y="24"/>
                    <a:pt x="301" y="24"/>
                    <a:pt x="301" y="24"/>
                  </a:cubicBezTo>
                  <a:cubicBezTo>
                    <a:pt x="299" y="23"/>
                    <a:pt x="296" y="24"/>
                    <a:pt x="294" y="24"/>
                  </a:cubicBezTo>
                  <a:cubicBezTo>
                    <a:pt x="294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1" y="24"/>
                    <a:pt x="291" y="23"/>
                    <a:pt x="290" y="23"/>
                  </a:cubicBezTo>
                  <a:cubicBezTo>
                    <a:pt x="288" y="23"/>
                    <a:pt x="285" y="24"/>
                    <a:pt x="285" y="22"/>
                  </a:cubicBezTo>
                  <a:cubicBezTo>
                    <a:pt x="286" y="22"/>
                    <a:pt x="288" y="21"/>
                    <a:pt x="291" y="21"/>
                  </a:cubicBezTo>
                  <a:cubicBezTo>
                    <a:pt x="293" y="21"/>
                    <a:pt x="296" y="23"/>
                    <a:pt x="297" y="21"/>
                  </a:cubicBezTo>
                  <a:cubicBezTo>
                    <a:pt x="296" y="21"/>
                    <a:pt x="296" y="20"/>
                    <a:pt x="294" y="21"/>
                  </a:cubicBezTo>
                  <a:cubicBezTo>
                    <a:pt x="294" y="20"/>
                    <a:pt x="295" y="20"/>
                    <a:pt x="294" y="19"/>
                  </a:cubicBezTo>
                  <a:cubicBezTo>
                    <a:pt x="292" y="20"/>
                    <a:pt x="292" y="18"/>
                    <a:pt x="290" y="18"/>
                  </a:cubicBezTo>
                  <a:cubicBezTo>
                    <a:pt x="288" y="18"/>
                    <a:pt x="288" y="19"/>
                    <a:pt x="287" y="19"/>
                  </a:cubicBezTo>
                  <a:cubicBezTo>
                    <a:pt x="285" y="18"/>
                    <a:pt x="281" y="18"/>
                    <a:pt x="279" y="19"/>
                  </a:cubicBezTo>
                  <a:cubicBezTo>
                    <a:pt x="279" y="18"/>
                    <a:pt x="277" y="18"/>
                    <a:pt x="276" y="18"/>
                  </a:cubicBezTo>
                  <a:cubicBezTo>
                    <a:pt x="276" y="18"/>
                    <a:pt x="276" y="19"/>
                    <a:pt x="276" y="19"/>
                  </a:cubicBezTo>
                  <a:cubicBezTo>
                    <a:pt x="274" y="19"/>
                    <a:pt x="272" y="18"/>
                    <a:pt x="270" y="19"/>
                  </a:cubicBezTo>
                  <a:cubicBezTo>
                    <a:pt x="270" y="20"/>
                    <a:pt x="271" y="20"/>
                    <a:pt x="270" y="22"/>
                  </a:cubicBezTo>
                  <a:cubicBezTo>
                    <a:pt x="271" y="22"/>
                    <a:pt x="273" y="22"/>
                    <a:pt x="273" y="23"/>
                  </a:cubicBezTo>
                  <a:cubicBezTo>
                    <a:pt x="272" y="24"/>
                    <a:pt x="270" y="23"/>
                    <a:pt x="270" y="23"/>
                  </a:cubicBezTo>
                  <a:cubicBezTo>
                    <a:pt x="270" y="24"/>
                    <a:pt x="269" y="23"/>
                    <a:pt x="268" y="24"/>
                  </a:cubicBezTo>
                  <a:cubicBezTo>
                    <a:pt x="268" y="23"/>
                    <a:pt x="266" y="23"/>
                    <a:pt x="266" y="24"/>
                  </a:cubicBezTo>
                  <a:cubicBezTo>
                    <a:pt x="266" y="24"/>
                    <a:pt x="266" y="25"/>
                    <a:pt x="267" y="25"/>
                  </a:cubicBezTo>
                  <a:cubicBezTo>
                    <a:pt x="267" y="25"/>
                    <a:pt x="267" y="24"/>
                    <a:pt x="267" y="24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9" y="24"/>
                    <a:pt x="271" y="24"/>
                    <a:pt x="273" y="24"/>
                  </a:cubicBezTo>
                  <a:cubicBezTo>
                    <a:pt x="274" y="24"/>
                    <a:pt x="274" y="26"/>
                    <a:pt x="275" y="26"/>
                  </a:cubicBezTo>
                  <a:cubicBezTo>
                    <a:pt x="277" y="26"/>
                    <a:pt x="280" y="26"/>
                    <a:pt x="280" y="27"/>
                  </a:cubicBezTo>
                  <a:cubicBezTo>
                    <a:pt x="276" y="27"/>
                    <a:pt x="272" y="27"/>
                    <a:pt x="268" y="27"/>
                  </a:cubicBezTo>
                  <a:cubicBezTo>
                    <a:pt x="267" y="27"/>
                    <a:pt x="267" y="29"/>
                    <a:pt x="266" y="27"/>
                  </a:cubicBezTo>
                  <a:cubicBezTo>
                    <a:pt x="266" y="28"/>
                    <a:pt x="266" y="28"/>
                    <a:pt x="266" y="29"/>
                  </a:cubicBezTo>
                  <a:cubicBezTo>
                    <a:pt x="265" y="28"/>
                    <a:pt x="263" y="29"/>
                    <a:pt x="263" y="29"/>
                  </a:cubicBezTo>
                  <a:cubicBezTo>
                    <a:pt x="264" y="30"/>
                    <a:pt x="262" y="30"/>
                    <a:pt x="262" y="31"/>
                  </a:cubicBezTo>
                  <a:cubicBezTo>
                    <a:pt x="262" y="33"/>
                    <a:pt x="265" y="33"/>
                    <a:pt x="266" y="34"/>
                  </a:cubicBezTo>
                  <a:cubicBezTo>
                    <a:pt x="267" y="34"/>
                    <a:pt x="268" y="33"/>
                    <a:pt x="268" y="34"/>
                  </a:cubicBezTo>
                  <a:cubicBezTo>
                    <a:pt x="268" y="34"/>
                    <a:pt x="267" y="34"/>
                    <a:pt x="267" y="35"/>
                  </a:cubicBezTo>
                  <a:cubicBezTo>
                    <a:pt x="268" y="35"/>
                    <a:pt x="269" y="35"/>
                    <a:pt x="268" y="36"/>
                  </a:cubicBezTo>
                  <a:cubicBezTo>
                    <a:pt x="267" y="36"/>
                    <a:pt x="263" y="37"/>
                    <a:pt x="263" y="36"/>
                  </a:cubicBezTo>
                  <a:cubicBezTo>
                    <a:pt x="262" y="36"/>
                    <a:pt x="262" y="37"/>
                    <a:pt x="261" y="37"/>
                  </a:cubicBezTo>
                  <a:cubicBezTo>
                    <a:pt x="261" y="37"/>
                    <a:pt x="261" y="36"/>
                    <a:pt x="260" y="36"/>
                  </a:cubicBezTo>
                  <a:cubicBezTo>
                    <a:pt x="260" y="37"/>
                    <a:pt x="259" y="38"/>
                    <a:pt x="259" y="38"/>
                  </a:cubicBezTo>
                  <a:cubicBezTo>
                    <a:pt x="261" y="38"/>
                    <a:pt x="264" y="38"/>
                    <a:pt x="266" y="38"/>
                  </a:cubicBezTo>
                  <a:cubicBezTo>
                    <a:pt x="267" y="38"/>
                    <a:pt x="268" y="37"/>
                    <a:pt x="268" y="38"/>
                  </a:cubicBezTo>
                  <a:cubicBezTo>
                    <a:pt x="267" y="39"/>
                    <a:pt x="264" y="38"/>
                    <a:pt x="263" y="38"/>
                  </a:cubicBezTo>
                  <a:cubicBezTo>
                    <a:pt x="263" y="39"/>
                    <a:pt x="262" y="40"/>
                    <a:pt x="261" y="40"/>
                  </a:cubicBezTo>
                  <a:cubicBezTo>
                    <a:pt x="262" y="41"/>
                    <a:pt x="263" y="41"/>
                    <a:pt x="263" y="41"/>
                  </a:cubicBezTo>
                  <a:cubicBezTo>
                    <a:pt x="263" y="42"/>
                    <a:pt x="263" y="43"/>
                    <a:pt x="262" y="43"/>
                  </a:cubicBezTo>
                  <a:cubicBezTo>
                    <a:pt x="262" y="43"/>
                    <a:pt x="262" y="43"/>
                    <a:pt x="262" y="43"/>
                  </a:cubicBezTo>
                  <a:cubicBezTo>
                    <a:pt x="260" y="43"/>
                    <a:pt x="259" y="44"/>
                    <a:pt x="257" y="44"/>
                  </a:cubicBezTo>
                  <a:cubicBezTo>
                    <a:pt x="258" y="44"/>
                    <a:pt x="260" y="44"/>
                    <a:pt x="260" y="46"/>
                  </a:cubicBezTo>
                  <a:cubicBezTo>
                    <a:pt x="261" y="46"/>
                    <a:pt x="262" y="45"/>
                    <a:pt x="264" y="45"/>
                  </a:cubicBezTo>
                  <a:cubicBezTo>
                    <a:pt x="265" y="44"/>
                    <a:pt x="266" y="44"/>
                    <a:pt x="268" y="44"/>
                  </a:cubicBezTo>
                  <a:cubicBezTo>
                    <a:pt x="268" y="44"/>
                    <a:pt x="269" y="45"/>
                    <a:pt x="270" y="45"/>
                  </a:cubicBezTo>
                  <a:cubicBezTo>
                    <a:pt x="271" y="45"/>
                    <a:pt x="272" y="45"/>
                    <a:pt x="273" y="45"/>
                  </a:cubicBezTo>
                  <a:cubicBezTo>
                    <a:pt x="272" y="48"/>
                    <a:pt x="269" y="45"/>
                    <a:pt x="268" y="46"/>
                  </a:cubicBezTo>
                  <a:cubicBezTo>
                    <a:pt x="267" y="46"/>
                    <a:pt x="267" y="48"/>
                    <a:pt x="267" y="48"/>
                  </a:cubicBezTo>
                  <a:cubicBezTo>
                    <a:pt x="266" y="47"/>
                    <a:pt x="265" y="48"/>
                    <a:pt x="265" y="46"/>
                  </a:cubicBezTo>
                  <a:cubicBezTo>
                    <a:pt x="263" y="46"/>
                    <a:pt x="266" y="48"/>
                    <a:pt x="265" y="48"/>
                  </a:cubicBezTo>
                  <a:cubicBezTo>
                    <a:pt x="264" y="48"/>
                    <a:pt x="264" y="48"/>
                    <a:pt x="263" y="48"/>
                  </a:cubicBezTo>
                  <a:cubicBezTo>
                    <a:pt x="262" y="48"/>
                    <a:pt x="261" y="48"/>
                    <a:pt x="261" y="49"/>
                  </a:cubicBezTo>
                  <a:cubicBezTo>
                    <a:pt x="264" y="48"/>
                    <a:pt x="266" y="49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1" y="49"/>
                    <a:pt x="271" y="49"/>
                    <a:pt x="272" y="49"/>
                  </a:cubicBezTo>
                  <a:cubicBezTo>
                    <a:pt x="272" y="49"/>
                    <a:pt x="273" y="49"/>
                    <a:pt x="274" y="49"/>
                  </a:cubicBezTo>
                  <a:cubicBezTo>
                    <a:pt x="274" y="49"/>
                    <a:pt x="275" y="49"/>
                    <a:pt x="276" y="50"/>
                  </a:cubicBezTo>
                  <a:cubicBezTo>
                    <a:pt x="278" y="50"/>
                    <a:pt x="280" y="49"/>
                    <a:pt x="282" y="50"/>
                  </a:cubicBezTo>
                  <a:cubicBezTo>
                    <a:pt x="280" y="51"/>
                    <a:pt x="278" y="50"/>
                    <a:pt x="276" y="50"/>
                  </a:cubicBezTo>
                  <a:cubicBezTo>
                    <a:pt x="275" y="50"/>
                    <a:pt x="275" y="52"/>
                    <a:pt x="274" y="51"/>
                  </a:cubicBezTo>
                  <a:cubicBezTo>
                    <a:pt x="271" y="52"/>
                    <a:pt x="269" y="51"/>
                    <a:pt x="267" y="52"/>
                  </a:cubicBezTo>
                  <a:cubicBezTo>
                    <a:pt x="267" y="52"/>
                    <a:pt x="267" y="52"/>
                    <a:pt x="268" y="53"/>
                  </a:cubicBezTo>
                  <a:cubicBezTo>
                    <a:pt x="268" y="53"/>
                    <a:pt x="269" y="52"/>
                    <a:pt x="269" y="53"/>
                  </a:cubicBezTo>
                  <a:cubicBezTo>
                    <a:pt x="268" y="54"/>
                    <a:pt x="268" y="53"/>
                    <a:pt x="267" y="53"/>
                  </a:cubicBezTo>
                  <a:cubicBezTo>
                    <a:pt x="267" y="53"/>
                    <a:pt x="266" y="53"/>
                    <a:pt x="266" y="53"/>
                  </a:cubicBezTo>
                  <a:cubicBezTo>
                    <a:pt x="265" y="53"/>
                    <a:pt x="265" y="53"/>
                    <a:pt x="264" y="53"/>
                  </a:cubicBezTo>
                  <a:cubicBezTo>
                    <a:pt x="263" y="54"/>
                    <a:pt x="264" y="53"/>
                    <a:pt x="264" y="55"/>
                  </a:cubicBezTo>
                  <a:cubicBezTo>
                    <a:pt x="263" y="54"/>
                    <a:pt x="264" y="56"/>
                    <a:pt x="264" y="56"/>
                  </a:cubicBezTo>
                  <a:cubicBezTo>
                    <a:pt x="264" y="56"/>
                    <a:pt x="263" y="56"/>
                    <a:pt x="263" y="57"/>
                  </a:cubicBezTo>
                  <a:cubicBezTo>
                    <a:pt x="261" y="57"/>
                    <a:pt x="261" y="57"/>
                    <a:pt x="260" y="57"/>
                  </a:cubicBezTo>
                  <a:cubicBezTo>
                    <a:pt x="256" y="57"/>
                    <a:pt x="253" y="56"/>
                    <a:pt x="250" y="56"/>
                  </a:cubicBezTo>
                  <a:cubicBezTo>
                    <a:pt x="250" y="55"/>
                    <a:pt x="248" y="56"/>
                    <a:pt x="249" y="55"/>
                  </a:cubicBezTo>
                  <a:cubicBezTo>
                    <a:pt x="246" y="55"/>
                    <a:pt x="242" y="56"/>
                    <a:pt x="238" y="55"/>
                  </a:cubicBezTo>
                  <a:cubicBezTo>
                    <a:pt x="237" y="55"/>
                    <a:pt x="236" y="55"/>
                    <a:pt x="235" y="55"/>
                  </a:cubicBezTo>
                  <a:cubicBezTo>
                    <a:pt x="234" y="55"/>
                    <a:pt x="234" y="55"/>
                    <a:pt x="233" y="55"/>
                  </a:cubicBezTo>
                  <a:cubicBezTo>
                    <a:pt x="233" y="55"/>
                    <a:pt x="233" y="55"/>
                    <a:pt x="232" y="55"/>
                  </a:cubicBezTo>
                  <a:cubicBezTo>
                    <a:pt x="232" y="55"/>
                    <a:pt x="231" y="55"/>
                    <a:pt x="231" y="55"/>
                  </a:cubicBezTo>
                  <a:cubicBezTo>
                    <a:pt x="230" y="55"/>
                    <a:pt x="228" y="54"/>
                    <a:pt x="228" y="55"/>
                  </a:cubicBezTo>
                  <a:cubicBezTo>
                    <a:pt x="230" y="55"/>
                    <a:pt x="231" y="56"/>
                    <a:pt x="232" y="56"/>
                  </a:cubicBezTo>
                  <a:cubicBezTo>
                    <a:pt x="234" y="56"/>
                    <a:pt x="236" y="56"/>
                    <a:pt x="238" y="56"/>
                  </a:cubicBezTo>
                  <a:cubicBezTo>
                    <a:pt x="243" y="56"/>
                    <a:pt x="248" y="57"/>
                    <a:pt x="253" y="57"/>
                  </a:cubicBezTo>
                  <a:cubicBezTo>
                    <a:pt x="256" y="57"/>
                    <a:pt x="258" y="57"/>
                    <a:pt x="260" y="58"/>
                  </a:cubicBezTo>
                  <a:cubicBezTo>
                    <a:pt x="259" y="59"/>
                    <a:pt x="259" y="59"/>
                    <a:pt x="258" y="59"/>
                  </a:cubicBezTo>
                  <a:cubicBezTo>
                    <a:pt x="256" y="59"/>
                    <a:pt x="254" y="58"/>
                    <a:pt x="253" y="60"/>
                  </a:cubicBezTo>
                  <a:cubicBezTo>
                    <a:pt x="254" y="59"/>
                    <a:pt x="256" y="60"/>
                    <a:pt x="257" y="60"/>
                  </a:cubicBezTo>
                  <a:cubicBezTo>
                    <a:pt x="254" y="60"/>
                    <a:pt x="250" y="61"/>
                    <a:pt x="247" y="60"/>
                  </a:cubicBezTo>
                  <a:cubicBezTo>
                    <a:pt x="248" y="61"/>
                    <a:pt x="246" y="61"/>
                    <a:pt x="246" y="61"/>
                  </a:cubicBezTo>
                  <a:cubicBezTo>
                    <a:pt x="243" y="62"/>
                    <a:pt x="239" y="61"/>
                    <a:pt x="235" y="61"/>
                  </a:cubicBezTo>
                  <a:cubicBezTo>
                    <a:pt x="238" y="60"/>
                    <a:pt x="242" y="60"/>
                    <a:pt x="244" y="60"/>
                  </a:cubicBezTo>
                  <a:cubicBezTo>
                    <a:pt x="243" y="59"/>
                    <a:pt x="242" y="60"/>
                    <a:pt x="241" y="60"/>
                  </a:cubicBezTo>
                  <a:cubicBezTo>
                    <a:pt x="241" y="60"/>
                    <a:pt x="241" y="60"/>
                    <a:pt x="240" y="60"/>
                  </a:cubicBezTo>
                  <a:cubicBezTo>
                    <a:pt x="239" y="60"/>
                    <a:pt x="239" y="60"/>
                    <a:pt x="239" y="59"/>
                  </a:cubicBezTo>
                  <a:cubicBezTo>
                    <a:pt x="238" y="59"/>
                    <a:pt x="236" y="60"/>
                    <a:pt x="235" y="60"/>
                  </a:cubicBezTo>
                  <a:cubicBezTo>
                    <a:pt x="234" y="59"/>
                    <a:pt x="236" y="58"/>
                    <a:pt x="235" y="58"/>
                  </a:cubicBezTo>
                  <a:cubicBezTo>
                    <a:pt x="234" y="58"/>
                    <a:pt x="234" y="59"/>
                    <a:pt x="233" y="59"/>
                  </a:cubicBezTo>
                  <a:cubicBezTo>
                    <a:pt x="233" y="58"/>
                    <a:pt x="234" y="58"/>
                    <a:pt x="233" y="58"/>
                  </a:cubicBezTo>
                  <a:cubicBezTo>
                    <a:pt x="232" y="58"/>
                    <a:pt x="230" y="58"/>
                    <a:pt x="229" y="58"/>
                  </a:cubicBezTo>
                  <a:cubicBezTo>
                    <a:pt x="228" y="57"/>
                    <a:pt x="225" y="57"/>
                    <a:pt x="223" y="57"/>
                  </a:cubicBezTo>
                  <a:cubicBezTo>
                    <a:pt x="222" y="56"/>
                    <a:pt x="222" y="57"/>
                    <a:pt x="222" y="56"/>
                  </a:cubicBezTo>
                  <a:cubicBezTo>
                    <a:pt x="220" y="57"/>
                    <a:pt x="218" y="56"/>
                    <a:pt x="218" y="54"/>
                  </a:cubicBezTo>
                  <a:cubicBezTo>
                    <a:pt x="220" y="54"/>
                    <a:pt x="220" y="53"/>
                    <a:pt x="221" y="53"/>
                  </a:cubicBezTo>
                  <a:cubicBezTo>
                    <a:pt x="222" y="53"/>
                    <a:pt x="222" y="53"/>
                    <a:pt x="223" y="53"/>
                  </a:cubicBezTo>
                  <a:cubicBezTo>
                    <a:pt x="223" y="51"/>
                    <a:pt x="220" y="52"/>
                    <a:pt x="219" y="51"/>
                  </a:cubicBezTo>
                  <a:cubicBezTo>
                    <a:pt x="217" y="51"/>
                    <a:pt x="214" y="51"/>
                    <a:pt x="213" y="50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11" y="50"/>
                    <a:pt x="209" y="49"/>
                    <a:pt x="207" y="49"/>
                  </a:cubicBezTo>
                  <a:cubicBezTo>
                    <a:pt x="207" y="50"/>
                    <a:pt x="208" y="49"/>
                    <a:pt x="208" y="50"/>
                  </a:cubicBezTo>
                  <a:cubicBezTo>
                    <a:pt x="208" y="50"/>
                    <a:pt x="210" y="51"/>
                    <a:pt x="209" y="51"/>
                  </a:cubicBezTo>
                  <a:cubicBezTo>
                    <a:pt x="208" y="51"/>
                    <a:pt x="207" y="52"/>
                    <a:pt x="205" y="52"/>
                  </a:cubicBezTo>
                  <a:cubicBezTo>
                    <a:pt x="207" y="53"/>
                    <a:pt x="208" y="52"/>
                    <a:pt x="209" y="54"/>
                  </a:cubicBezTo>
                  <a:cubicBezTo>
                    <a:pt x="211" y="53"/>
                    <a:pt x="212" y="55"/>
                    <a:pt x="213" y="55"/>
                  </a:cubicBezTo>
                  <a:cubicBezTo>
                    <a:pt x="211" y="55"/>
                    <a:pt x="209" y="55"/>
                    <a:pt x="207" y="55"/>
                  </a:cubicBezTo>
                  <a:cubicBezTo>
                    <a:pt x="206" y="55"/>
                    <a:pt x="206" y="53"/>
                    <a:pt x="206" y="55"/>
                  </a:cubicBezTo>
                  <a:cubicBezTo>
                    <a:pt x="205" y="56"/>
                    <a:pt x="207" y="56"/>
                    <a:pt x="207" y="56"/>
                  </a:cubicBezTo>
                  <a:cubicBezTo>
                    <a:pt x="209" y="55"/>
                    <a:pt x="212" y="58"/>
                    <a:pt x="210" y="59"/>
                  </a:cubicBezTo>
                  <a:cubicBezTo>
                    <a:pt x="209" y="59"/>
                    <a:pt x="210" y="58"/>
                    <a:pt x="209" y="58"/>
                  </a:cubicBezTo>
                  <a:cubicBezTo>
                    <a:pt x="209" y="58"/>
                    <a:pt x="207" y="59"/>
                    <a:pt x="206" y="59"/>
                  </a:cubicBezTo>
                  <a:cubicBezTo>
                    <a:pt x="205" y="59"/>
                    <a:pt x="205" y="58"/>
                    <a:pt x="204" y="59"/>
                  </a:cubicBezTo>
                  <a:cubicBezTo>
                    <a:pt x="204" y="58"/>
                    <a:pt x="203" y="58"/>
                    <a:pt x="202" y="58"/>
                  </a:cubicBezTo>
                  <a:cubicBezTo>
                    <a:pt x="202" y="58"/>
                    <a:pt x="202" y="59"/>
                    <a:pt x="201" y="59"/>
                  </a:cubicBezTo>
                  <a:cubicBezTo>
                    <a:pt x="200" y="59"/>
                    <a:pt x="197" y="59"/>
                    <a:pt x="196" y="59"/>
                  </a:cubicBezTo>
                  <a:cubicBezTo>
                    <a:pt x="196" y="59"/>
                    <a:pt x="196" y="60"/>
                    <a:pt x="195" y="60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4" y="59"/>
                    <a:pt x="193" y="60"/>
                    <a:pt x="192" y="60"/>
                  </a:cubicBezTo>
                  <a:cubicBezTo>
                    <a:pt x="192" y="60"/>
                    <a:pt x="191" y="59"/>
                    <a:pt x="190" y="61"/>
                  </a:cubicBezTo>
                  <a:cubicBezTo>
                    <a:pt x="194" y="61"/>
                    <a:pt x="195" y="60"/>
                    <a:pt x="199" y="61"/>
                  </a:cubicBezTo>
                  <a:cubicBezTo>
                    <a:pt x="200" y="61"/>
                    <a:pt x="199" y="59"/>
                    <a:pt x="200" y="59"/>
                  </a:cubicBezTo>
                  <a:cubicBezTo>
                    <a:pt x="200" y="60"/>
                    <a:pt x="200" y="61"/>
                    <a:pt x="200" y="61"/>
                  </a:cubicBezTo>
                  <a:cubicBezTo>
                    <a:pt x="201" y="60"/>
                    <a:pt x="202" y="61"/>
                    <a:pt x="203" y="61"/>
                  </a:cubicBezTo>
                  <a:cubicBezTo>
                    <a:pt x="203" y="61"/>
                    <a:pt x="203" y="61"/>
                    <a:pt x="204" y="61"/>
                  </a:cubicBezTo>
                  <a:cubicBezTo>
                    <a:pt x="204" y="61"/>
                    <a:pt x="204" y="62"/>
                    <a:pt x="204" y="62"/>
                  </a:cubicBezTo>
                  <a:cubicBezTo>
                    <a:pt x="204" y="62"/>
                    <a:pt x="202" y="62"/>
                    <a:pt x="202" y="61"/>
                  </a:cubicBezTo>
                  <a:cubicBezTo>
                    <a:pt x="201" y="62"/>
                    <a:pt x="200" y="62"/>
                    <a:pt x="200" y="63"/>
                  </a:cubicBezTo>
                  <a:cubicBezTo>
                    <a:pt x="196" y="62"/>
                    <a:pt x="192" y="63"/>
                    <a:pt x="189" y="62"/>
                  </a:cubicBezTo>
                  <a:cubicBezTo>
                    <a:pt x="189" y="61"/>
                    <a:pt x="190" y="62"/>
                    <a:pt x="190" y="60"/>
                  </a:cubicBezTo>
                  <a:cubicBezTo>
                    <a:pt x="189" y="60"/>
                    <a:pt x="189" y="60"/>
                    <a:pt x="188" y="60"/>
                  </a:cubicBezTo>
                  <a:cubicBezTo>
                    <a:pt x="187" y="61"/>
                    <a:pt x="186" y="60"/>
                    <a:pt x="185" y="60"/>
                  </a:cubicBezTo>
                  <a:cubicBezTo>
                    <a:pt x="185" y="60"/>
                    <a:pt x="184" y="61"/>
                    <a:pt x="184" y="61"/>
                  </a:cubicBezTo>
                  <a:cubicBezTo>
                    <a:pt x="183" y="61"/>
                    <a:pt x="184" y="59"/>
                    <a:pt x="183" y="60"/>
                  </a:cubicBezTo>
                  <a:cubicBezTo>
                    <a:pt x="182" y="60"/>
                    <a:pt x="182" y="60"/>
                    <a:pt x="180" y="60"/>
                  </a:cubicBezTo>
                  <a:cubicBezTo>
                    <a:pt x="180" y="59"/>
                    <a:pt x="181" y="60"/>
                    <a:pt x="181" y="59"/>
                  </a:cubicBezTo>
                  <a:cubicBezTo>
                    <a:pt x="180" y="59"/>
                    <a:pt x="180" y="59"/>
                    <a:pt x="179" y="59"/>
                  </a:cubicBezTo>
                  <a:cubicBezTo>
                    <a:pt x="179" y="59"/>
                    <a:pt x="180" y="60"/>
                    <a:pt x="178" y="60"/>
                  </a:cubicBezTo>
                  <a:cubicBezTo>
                    <a:pt x="177" y="60"/>
                    <a:pt x="176" y="60"/>
                    <a:pt x="176" y="60"/>
                  </a:cubicBezTo>
                  <a:cubicBezTo>
                    <a:pt x="177" y="60"/>
                    <a:pt x="177" y="60"/>
                    <a:pt x="178" y="59"/>
                  </a:cubicBezTo>
                  <a:cubicBezTo>
                    <a:pt x="176" y="59"/>
                    <a:pt x="173" y="59"/>
                    <a:pt x="171" y="59"/>
                  </a:cubicBezTo>
                  <a:cubicBezTo>
                    <a:pt x="170" y="60"/>
                    <a:pt x="168" y="60"/>
                    <a:pt x="168" y="58"/>
                  </a:cubicBezTo>
                  <a:cubicBezTo>
                    <a:pt x="169" y="58"/>
                    <a:pt x="170" y="58"/>
                    <a:pt x="171" y="58"/>
                  </a:cubicBezTo>
                  <a:cubicBezTo>
                    <a:pt x="171" y="58"/>
                    <a:pt x="172" y="58"/>
                    <a:pt x="172" y="58"/>
                  </a:cubicBezTo>
                  <a:cubicBezTo>
                    <a:pt x="175" y="57"/>
                    <a:pt x="178" y="58"/>
                    <a:pt x="181" y="57"/>
                  </a:cubicBezTo>
                  <a:cubicBezTo>
                    <a:pt x="180" y="57"/>
                    <a:pt x="181" y="58"/>
                    <a:pt x="182" y="58"/>
                  </a:cubicBezTo>
                  <a:cubicBezTo>
                    <a:pt x="183" y="58"/>
                    <a:pt x="181" y="56"/>
                    <a:pt x="182" y="56"/>
                  </a:cubicBezTo>
                  <a:cubicBezTo>
                    <a:pt x="184" y="56"/>
                    <a:pt x="184" y="57"/>
                    <a:pt x="186" y="57"/>
                  </a:cubicBezTo>
                  <a:cubicBezTo>
                    <a:pt x="187" y="57"/>
                    <a:pt x="187" y="55"/>
                    <a:pt x="187" y="56"/>
                  </a:cubicBezTo>
                  <a:cubicBezTo>
                    <a:pt x="188" y="57"/>
                    <a:pt x="187" y="57"/>
                    <a:pt x="187" y="58"/>
                  </a:cubicBezTo>
                  <a:cubicBezTo>
                    <a:pt x="188" y="58"/>
                    <a:pt x="192" y="58"/>
                    <a:pt x="192" y="57"/>
                  </a:cubicBezTo>
                  <a:cubicBezTo>
                    <a:pt x="191" y="57"/>
                    <a:pt x="190" y="56"/>
                    <a:pt x="189" y="57"/>
                  </a:cubicBezTo>
                  <a:cubicBezTo>
                    <a:pt x="189" y="56"/>
                    <a:pt x="189" y="56"/>
                    <a:pt x="189" y="56"/>
                  </a:cubicBezTo>
                  <a:cubicBezTo>
                    <a:pt x="186" y="56"/>
                    <a:pt x="185" y="55"/>
                    <a:pt x="183" y="55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2" y="54"/>
                    <a:pt x="181" y="54"/>
                    <a:pt x="180" y="53"/>
                  </a:cubicBezTo>
                  <a:cubicBezTo>
                    <a:pt x="181" y="53"/>
                    <a:pt x="183" y="52"/>
                    <a:pt x="184" y="53"/>
                  </a:cubicBezTo>
                  <a:cubicBezTo>
                    <a:pt x="184" y="52"/>
                    <a:pt x="184" y="51"/>
                    <a:pt x="185" y="51"/>
                  </a:cubicBezTo>
                  <a:cubicBezTo>
                    <a:pt x="185" y="52"/>
                    <a:pt x="184" y="52"/>
                    <a:pt x="184" y="53"/>
                  </a:cubicBezTo>
                  <a:cubicBezTo>
                    <a:pt x="186" y="53"/>
                    <a:pt x="186" y="54"/>
                    <a:pt x="187" y="54"/>
                  </a:cubicBezTo>
                  <a:cubicBezTo>
                    <a:pt x="188" y="53"/>
                    <a:pt x="190" y="55"/>
                    <a:pt x="190" y="54"/>
                  </a:cubicBezTo>
                  <a:cubicBezTo>
                    <a:pt x="190" y="54"/>
                    <a:pt x="190" y="53"/>
                    <a:pt x="189" y="53"/>
                  </a:cubicBezTo>
                  <a:cubicBezTo>
                    <a:pt x="189" y="53"/>
                    <a:pt x="189" y="53"/>
                    <a:pt x="189" y="52"/>
                  </a:cubicBezTo>
                  <a:cubicBezTo>
                    <a:pt x="188" y="52"/>
                    <a:pt x="187" y="52"/>
                    <a:pt x="187" y="51"/>
                  </a:cubicBezTo>
                  <a:cubicBezTo>
                    <a:pt x="191" y="51"/>
                    <a:pt x="193" y="50"/>
                    <a:pt x="197" y="51"/>
                  </a:cubicBezTo>
                  <a:cubicBezTo>
                    <a:pt x="197" y="49"/>
                    <a:pt x="192" y="50"/>
                    <a:pt x="195" y="49"/>
                  </a:cubicBezTo>
                  <a:cubicBezTo>
                    <a:pt x="193" y="49"/>
                    <a:pt x="191" y="49"/>
                    <a:pt x="190" y="48"/>
                  </a:cubicBezTo>
                  <a:cubicBezTo>
                    <a:pt x="192" y="48"/>
                    <a:pt x="195" y="48"/>
                    <a:pt x="196" y="48"/>
                  </a:cubicBezTo>
                  <a:cubicBezTo>
                    <a:pt x="196" y="48"/>
                    <a:pt x="195" y="48"/>
                    <a:pt x="195" y="49"/>
                  </a:cubicBezTo>
                  <a:cubicBezTo>
                    <a:pt x="196" y="49"/>
                    <a:pt x="196" y="48"/>
                    <a:pt x="197" y="48"/>
                  </a:cubicBezTo>
                  <a:cubicBezTo>
                    <a:pt x="199" y="47"/>
                    <a:pt x="202" y="47"/>
                    <a:pt x="204" y="47"/>
                  </a:cubicBezTo>
                  <a:cubicBezTo>
                    <a:pt x="205" y="46"/>
                    <a:pt x="205" y="46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cubicBezTo>
                    <a:pt x="203" y="44"/>
                    <a:pt x="201" y="45"/>
                    <a:pt x="202" y="44"/>
                  </a:cubicBezTo>
                  <a:cubicBezTo>
                    <a:pt x="203" y="43"/>
                    <a:pt x="204" y="45"/>
                    <a:pt x="205" y="44"/>
                  </a:cubicBezTo>
                  <a:cubicBezTo>
                    <a:pt x="204" y="43"/>
                    <a:pt x="204" y="43"/>
                    <a:pt x="204" y="42"/>
                  </a:cubicBezTo>
                  <a:cubicBezTo>
                    <a:pt x="206" y="42"/>
                    <a:pt x="205" y="42"/>
                    <a:pt x="207" y="42"/>
                  </a:cubicBezTo>
                  <a:cubicBezTo>
                    <a:pt x="207" y="42"/>
                    <a:pt x="207" y="42"/>
                    <a:pt x="208" y="42"/>
                  </a:cubicBezTo>
                  <a:cubicBezTo>
                    <a:pt x="208" y="42"/>
                    <a:pt x="208" y="42"/>
                    <a:pt x="207" y="42"/>
                  </a:cubicBezTo>
                  <a:cubicBezTo>
                    <a:pt x="206" y="42"/>
                    <a:pt x="205" y="41"/>
                    <a:pt x="204" y="41"/>
                  </a:cubicBezTo>
                  <a:cubicBezTo>
                    <a:pt x="204" y="41"/>
                    <a:pt x="204" y="41"/>
                    <a:pt x="203" y="41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2" y="40"/>
                    <a:pt x="201" y="41"/>
                    <a:pt x="201" y="41"/>
                  </a:cubicBezTo>
                  <a:cubicBezTo>
                    <a:pt x="201" y="40"/>
                    <a:pt x="202" y="40"/>
                    <a:pt x="201" y="39"/>
                  </a:cubicBezTo>
                  <a:cubicBezTo>
                    <a:pt x="200" y="39"/>
                    <a:pt x="200" y="38"/>
                    <a:pt x="199" y="38"/>
                  </a:cubicBezTo>
                  <a:cubicBezTo>
                    <a:pt x="199" y="38"/>
                    <a:pt x="199" y="38"/>
                    <a:pt x="199" y="37"/>
                  </a:cubicBezTo>
                  <a:cubicBezTo>
                    <a:pt x="198" y="38"/>
                    <a:pt x="198" y="37"/>
                    <a:pt x="197" y="36"/>
                  </a:cubicBezTo>
                  <a:cubicBezTo>
                    <a:pt x="197" y="36"/>
                    <a:pt x="196" y="37"/>
                    <a:pt x="196" y="36"/>
                  </a:cubicBezTo>
                  <a:cubicBezTo>
                    <a:pt x="196" y="36"/>
                    <a:pt x="195" y="36"/>
                    <a:pt x="195" y="36"/>
                  </a:cubicBezTo>
                  <a:cubicBezTo>
                    <a:pt x="195" y="36"/>
                    <a:pt x="194" y="36"/>
                    <a:pt x="194" y="36"/>
                  </a:cubicBezTo>
                  <a:cubicBezTo>
                    <a:pt x="194" y="36"/>
                    <a:pt x="193" y="36"/>
                    <a:pt x="193" y="36"/>
                  </a:cubicBezTo>
                  <a:cubicBezTo>
                    <a:pt x="193" y="36"/>
                    <a:pt x="193" y="37"/>
                    <a:pt x="193" y="37"/>
                  </a:cubicBezTo>
                  <a:cubicBezTo>
                    <a:pt x="193" y="37"/>
                    <a:pt x="192" y="37"/>
                    <a:pt x="192" y="37"/>
                  </a:cubicBezTo>
                  <a:cubicBezTo>
                    <a:pt x="192" y="38"/>
                    <a:pt x="194" y="37"/>
                    <a:pt x="194" y="38"/>
                  </a:cubicBezTo>
                  <a:cubicBezTo>
                    <a:pt x="192" y="38"/>
                    <a:pt x="192" y="38"/>
                    <a:pt x="190" y="38"/>
                  </a:cubicBezTo>
                  <a:cubicBezTo>
                    <a:pt x="191" y="40"/>
                    <a:pt x="189" y="38"/>
                    <a:pt x="189" y="39"/>
                  </a:cubicBezTo>
                  <a:cubicBezTo>
                    <a:pt x="189" y="39"/>
                    <a:pt x="190" y="40"/>
                    <a:pt x="191" y="39"/>
                  </a:cubicBezTo>
                  <a:cubicBezTo>
                    <a:pt x="190" y="39"/>
                    <a:pt x="190" y="39"/>
                    <a:pt x="191" y="39"/>
                  </a:cubicBezTo>
                  <a:cubicBezTo>
                    <a:pt x="192" y="39"/>
                    <a:pt x="193" y="40"/>
                    <a:pt x="195" y="40"/>
                  </a:cubicBezTo>
                  <a:cubicBezTo>
                    <a:pt x="195" y="40"/>
                    <a:pt x="195" y="41"/>
                    <a:pt x="196" y="41"/>
                  </a:cubicBezTo>
                  <a:cubicBezTo>
                    <a:pt x="197" y="40"/>
                    <a:pt x="199" y="40"/>
                    <a:pt x="199" y="42"/>
                  </a:cubicBezTo>
                  <a:cubicBezTo>
                    <a:pt x="198" y="42"/>
                    <a:pt x="195" y="42"/>
                    <a:pt x="194" y="41"/>
                  </a:cubicBezTo>
                  <a:cubicBezTo>
                    <a:pt x="194" y="42"/>
                    <a:pt x="193" y="42"/>
                    <a:pt x="193" y="42"/>
                  </a:cubicBezTo>
                  <a:cubicBezTo>
                    <a:pt x="191" y="42"/>
                    <a:pt x="190" y="41"/>
                    <a:pt x="189" y="41"/>
                  </a:cubicBezTo>
                  <a:cubicBezTo>
                    <a:pt x="188" y="41"/>
                    <a:pt x="187" y="41"/>
                    <a:pt x="186" y="41"/>
                  </a:cubicBezTo>
                  <a:cubicBezTo>
                    <a:pt x="185" y="40"/>
                    <a:pt x="185" y="40"/>
                    <a:pt x="184" y="40"/>
                  </a:cubicBezTo>
                  <a:cubicBezTo>
                    <a:pt x="181" y="39"/>
                    <a:pt x="178" y="40"/>
                    <a:pt x="176" y="38"/>
                  </a:cubicBezTo>
                  <a:cubicBezTo>
                    <a:pt x="175" y="38"/>
                    <a:pt x="174" y="39"/>
                    <a:pt x="174" y="38"/>
                  </a:cubicBezTo>
                  <a:cubicBezTo>
                    <a:pt x="178" y="38"/>
                    <a:pt x="182" y="38"/>
                    <a:pt x="185" y="38"/>
                  </a:cubicBezTo>
                  <a:cubicBezTo>
                    <a:pt x="183" y="37"/>
                    <a:pt x="179" y="37"/>
                    <a:pt x="178" y="36"/>
                  </a:cubicBezTo>
                  <a:cubicBezTo>
                    <a:pt x="179" y="36"/>
                    <a:pt x="178" y="35"/>
                    <a:pt x="179" y="35"/>
                  </a:cubicBezTo>
                  <a:cubicBezTo>
                    <a:pt x="179" y="35"/>
                    <a:pt x="180" y="36"/>
                    <a:pt x="180" y="35"/>
                  </a:cubicBezTo>
                  <a:cubicBezTo>
                    <a:pt x="178" y="35"/>
                    <a:pt x="179" y="34"/>
                    <a:pt x="178" y="34"/>
                  </a:cubicBezTo>
                  <a:cubicBezTo>
                    <a:pt x="177" y="34"/>
                    <a:pt x="176" y="34"/>
                    <a:pt x="176" y="35"/>
                  </a:cubicBezTo>
                  <a:cubicBezTo>
                    <a:pt x="175" y="34"/>
                    <a:pt x="174" y="35"/>
                    <a:pt x="173" y="34"/>
                  </a:cubicBezTo>
                  <a:cubicBezTo>
                    <a:pt x="173" y="36"/>
                    <a:pt x="175" y="35"/>
                    <a:pt x="175" y="36"/>
                  </a:cubicBezTo>
                  <a:cubicBezTo>
                    <a:pt x="174" y="37"/>
                    <a:pt x="173" y="36"/>
                    <a:pt x="171" y="36"/>
                  </a:cubicBezTo>
                  <a:cubicBezTo>
                    <a:pt x="170" y="35"/>
                    <a:pt x="170" y="34"/>
                    <a:pt x="170" y="33"/>
                  </a:cubicBezTo>
                  <a:cubicBezTo>
                    <a:pt x="168" y="33"/>
                    <a:pt x="168" y="33"/>
                    <a:pt x="167" y="33"/>
                  </a:cubicBezTo>
                  <a:cubicBezTo>
                    <a:pt x="166" y="34"/>
                    <a:pt x="167" y="34"/>
                    <a:pt x="168" y="34"/>
                  </a:cubicBezTo>
                  <a:cubicBezTo>
                    <a:pt x="168" y="35"/>
                    <a:pt x="169" y="34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1" y="37"/>
                  </a:cubicBezTo>
                  <a:cubicBezTo>
                    <a:pt x="170" y="37"/>
                    <a:pt x="169" y="37"/>
                    <a:pt x="170" y="37"/>
                  </a:cubicBezTo>
                  <a:cubicBezTo>
                    <a:pt x="171" y="37"/>
                    <a:pt x="171" y="38"/>
                    <a:pt x="172" y="38"/>
                  </a:cubicBezTo>
                  <a:cubicBezTo>
                    <a:pt x="172" y="38"/>
                    <a:pt x="172" y="38"/>
                    <a:pt x="172" y="39"/>
                  </a:cubicBezTo>
                  <a:cubicBezTo>
                    <a:pt x="172" y="39"/>
                    <a:pt x="173" y="39"/>
                    <a:pt x="173" y="39"/>
                  </a:cubicBezTo>
                  <a:cubicBezTo>
                    <a:pt x="173" y="39"/>
                    <a:pt x="172" y="39"/>
                    <a:pt x="172" y="40"/>
                  </a:cubicBezTo>
                  <a:cubicBezTo>
                    <a:pt x="172" y="40"/>
                    <a:pt x="173" y="40"/>
                    <a:pt x="173" y="40"/>
                  </a:cubicBezTo>
                  <a:cubicBezTo>
                    <a:pt x="172" y="40"/>
                    <a:pt x="172" y="40"/>
                    <a:pt x="171" y="41"/>
                  </a:cubicBezTo>
                  <a:cubicBezTo>
                    <a:pt x="170" y="40"/>
                    <a:pt x="170" y="39"/>
                    <a:pt x="170" y="39"/>
                  </a:cubicBezTo>
                  <a:cubicBezTo>
                    <a:pt x="168" y="39"/>
                    <a:pt x="167" y="39"/>
                    <a:pt x="165" y="39"/>
                  </a:cubicBezTo>
                  <a:cubicBezTo>
                    <a:pt x="165" y="38"/>
                    <a:pt x="163" y="38"/>
                    <a:pt x="164" y="36"/>
                  </a:cubicBezTo>
                  <a:cubicBezTo>
                    <a:pt x="162" y="37"/>
                    <a:pt x="158" y="36"/>
                    <a:pt x="159" y="35"/>
                  </a:cubicBezTo>
                  <a:cubicBezTo>
                    <a:pt x="158" y="35"/>
                    <a:pt x="156" y="35"/>
                    <a:pt x="156" y="34"/>
                  </a:cubicBezTo>
                  <a:cubicBezTo>
                    <a:pt x="156" y="33"/>
                    <a:pt x="158" y="35"/>
                    <a:pt x="158" y="34"/>
                  </a:cubicBezTo>
                  <a:cubicBezTo>
                    <a:pt x="156" y="33"/>
                    <a:pt x="156" y="34"/>
                    <a:pt x="155" y="33"/>
                  </a:cubicBezTo>
                  <a:cubicBezTo>
                    <a:pt x="155" y="31"/>
                    <a:pt x="157" y="32"/>
                    <a:pt x="158" y="32"/>
                  </a:cubicBezTo>
                  <a:cubicBezTo>
                    <a:pt x="157" y="30"/>
                    <a:pt x="159" y="32"/>
                    <a:pt x="159" y="31"/>
                  </a:cubicBezTo>
                  <a:cubicBezTo>
                    <a:pt x="158" y="30"/>
                    <a:pt x="156" y="30"/>
                    <a:pt x="155" y="30"/>
                  </a:cubicBezTo>
                  <a:cubicBezTo>
                    <a:pt x="155" y="30"/>
                    <a:pt x="155" y="31"/>
                    <a:pt x="155" y="31"/>
                  </a:cubicBezTo>
                  <a:cubicBezTo>
                    <a:pt x="154" y="30"/>
                    <a:pt x="152" y="31"/>
                    <a:pt x="151" y="30"/>
                  </a:cubicBezTo>
                  <a:cubicBezTo>
                    <a:pt x="153" y="30"/>
                    <a:pt x="156" y="29"/>
                    <a:pt x="159" y="29"/>
                  </a:cubicBezTo>
                  <a:cubicBezTo>
                    <a:pt x="160" y="29"/>
                    <a:pt x="160" y="28"/>
                    <a:pt x="161" y="29"/>
                  </a:cubicBezTo>
                  <a:cubicBezTo>
                    <a:pt x="162" y="30"/>
                    <a:pt x="164" y="29"/>
                    <a:pt x="165" y="30"/>
                  </a:cubicBezTo>
                  <a:cubicBezTo>
                    <a:pt x="165" y="29"/>
                    <a:pt x="162" y="29"/>
                    <a:pt x="162" y="28"/>
                  </a:cubicBezTo>
                  <a:cubicBezTo>
                    <a:pt x="164" y="28"/>
                    <a:pt x="164" y="28"/>
                    <a:pt x="166" y="29"/>
                  </a:cubicBezTo>
                  <a:cubicBezTo>
                    <a:pt x="166" y="28"/>
                    <a:pt x="167" y="29"/>
                    <a:pt x="168" y="28"/>
                  </a:cubicBezTo>
                  <a:cubicBezTo>
                    <a:pt x="169" y="28"/>
                    <a:pt x="170" y="27"/>
                    <a:pt x="171" y="27"/>
                  </a:cubicBezTo>
                  <a:cubicBezTo>
                    <a:pt x="171" y="27"/>
                    <a:pt x="171" y="28"/>
                    <a:pt x="172" y="28"/>
                  </a:cubicBezTo>
                  <a:cubicBezTo>
                    <a:pt x="172" y="28"/>
                    <a:pt x="172" y="28"/>
                    <a:pt x="173" y="28"/>
                  </a:cubicBezTo>
                  <a:cubicBezTo>
                    <a:pt x="173" y="28"/>
                    <a:pt x="174" y="29"/>
                    <a:pt x="174" y="29"/>
                  </a:cubicBezTo>
                  <a:cubicBezTo>
                    <a:pt x="175" y="29"/>
                    <a:pt x="176" y="29"/>
                    <a:pt x="176" y="30"/>
                  </a:cubicBezTo>
                  <a:cubicBezTo>
                    <a:pt x="176" y="30"/>
                    <a:pt x="176" y="30"/>
                    <a:pt x="176" y="31"/>
                  </a:cubicBezTo>
                  <a:cubicBezTo>
                    <a:pt x="178" y="32"/>
                    <a:pt x="181" y="32"/>
                    <a:pt x="183" y="33"/>
                  </a:cubicBezTo>
                  <a:cubicBezTo>
                    <a:pt x="184" y="33"/>
                    <a:pt x="186" y="32"/>
                    <a:pt x="186" y="33"/>
                  </a:cubicBezTo>
                  <a:cubicBezTo>
                    <a:pt x="186" y="33"/>
                    <a:pt x="185" y="33"/>
                    <a:pt x="185" y="34"/>
                  </a:cubicBezTo>
                  <a:cubicBezTo>
                    <a:pt x="186" y="34"/>
                    <a:pt x="187" y="33"/>
                    <a:pt x="187" y="33"/>
                  </a:cubicBezTo>
                  <a:cubicBezTo>
                    <a:pt x="188" y="34"/>
                    <a:pt x="190" y="33"/>
                    <a:pt x="190" y="34"/>
                  </a:cubicBezTo>
                  <a:cubicBezTo>
                    <a:pt x="188" y="33"/>
                    <a:pt x="190" y="36"/>
                    <a:pt x="189" y="36"/>
                  </a:cubicBezTo>
                  <a:cubicBezTo>
                    <a:pt x="188" y="36"/>
                    <a:pt x="186" y="34"/>
                    <a:pt x="187" y="36"/>
                  </a:cubicBezTo>
                  <a:cubicBezTo>
                    <a:pt x="187" y="37"/>
                    <a:pt x="189" y="37"/>
                    <a:pt x="190" y="37"/>
                  </a:cubicBezTo>
                  <a:cubicBezTo>
                    <a:pt x="191" y="36"/>
                    <a:pt x="189" y="36"/>
                    <a:pt x="190" y="35"/>
                  </a:cubicBezTo>
                  <a:cubicBezTo>
                    <a:pt x="191" y="36"/>
                    <a:pt x="191" y="35"/>
                    <a:pt x="192" y="35"/>
                  </a:cubicBezTo>
                  <a:cubicBezTo>
                    <a:pt x="192" y="35"/>
                    <a:pt x="191" y="34"/>
                    <a:pt x="192" y="34"/>
                  </a:cubicBezTo>
                  <a:cubicBezTo>
                    <a:pt x="193" y="34"/>
                    <a:pt x="196" y="36"/>
                    <a:pt x="197" y="34"/>
                  </a:cubicBezTo>
                  <a:cubicBezTo>
                    <a:pt x="198" y="33"/>
                    <a:pt x="196" y="34"/>
                    <a:pt x="196" y="33"/>
                  </a:cubicBezTo>
                  <a:cubicBezTo>
                    <a:pt x="197" y="32"/>
                    <a:pt x="197" y="33"/>
                    <a:pt x="198" y="33"/>
                  </a:cubicBezTo>
                  <a:cubicBezTo>
                    <a:pt x="196" y="32"/>
                    <a:pt x="199" y="32"/>
                    <a:pt x="199" y="31"/>
                  </a:cubicBezTo>
                  <a:cubicBezTo>
                    <a:pt x="197" y="31"/>
                    <a:pt x="196" y="33"/>
                    <a:pt x="195" y="31"/>
                  </a:cubicBezTo>
                  <a:cubicBezTo>
                    <a:pt x="198" y="31"/>
                    <a:pt x="200" y="31"/>
                    <a:pt x="201" y="31"/>
                  </a:cubicBezTo>
                  <a:cubicBezTo>
                    <a:pt x="201" y="31"/>
                    <a:pt x="200" y="31"/>
                    <a:pt x="200" y="32"/>
                  </a:cubicBezTo>
                  <a:cubicBezTo>
                    <a:pt x="202" y="32"/>
                    <a:pt x="205" y="31"/>
                    <a:pt x="207" y="32"/>
                  </a:cubicBezTo>
                  <a:cubicBezTo>
                    <a:pt x="208" y="31"/>
                    <a:pt x="206" y="31"/>
                    <a:pt x="206" y="31"/>
                  </a:cubicBezTo>
                  <a:cubicBezTo>
                    <a:pt x="205" y="30"/>
                    <a:pt x="203" y="31"/>
                    <a:pt x="203" y="30"/>
                  </a:cubicBezTo>
                  <a:cubicBezTo>
                    <a:pt x="201" y="30"/>
                    <a:pt x="202" y="31"/>
                    <a:pt x="201" y="31"/>
                  </a:cubicBezTo>
                  <a:cubicBezTo>
                    <a:pt x="202" y="30"/>
                    <a:pt x="200" y="30"/>
                    <a:pt x="201" y="29"/>
                  </a:cubicBezTo>
                  <a:cubicBezTo>
                    <a:pt x="199" y="29"/>
                    <a:pt x="200" y="31"/>
                    <a:pt x="199" y="30"/>
                  </a:cubicBezTo>
                  <a:cubicBezTo>
                    <a:pt x="198" y="30"/>
                    <a:pt x="195" y="31"/>
                    <a:pt x="194" y="29"/>
                  </a:cubicBezTo>
                  <a:cubicBezTo>
                    <a:pt x="195" y="30"/>
                    <a:pt x="196" y="29"/>
                    <a:pt x="197" y="29"/>
                  </a:cubicBezTo>
                  <a:cubicBezTo>
                    <a:pt x="199" y="29"/>
                    <a:pt x="201" y="29"/>
                    <a:pt x="202" y="28"/>
                  </a:cubicBezTo>
                  <a:cubicBezTo>
                    <a:pt x="198" y="28"/>
                    <a:pt x="197" y="28"/>
                    <a:pt x="193" y="28"/>
                  </a:cubicBezTo>
                  <a:cubicBezTo>
                    <a:pt x="192" y="27"/>
                    <a:pt x="192" y="26"/>
                    <a:pt x="191" y="26"/>
                  </a:cubicBezTo>
                  <a:cubicBezTo>
                    <a:pt x="190" y="27"/>
                    <a:pt x="192" y="27"/>
                    <a:pt x="191" y="28"/>
                  </a:cubicBezTo>
                  <a:cubicBezTo>
                    <a:pt x="190" y="28"/>
                    <a:pt x="189" y="26"/>
                    <a:pt x="189" y="26"/>
                  </a:cubicBezTo>
                  <a:cubicBezTo>
                    <a:pt x="190" y="25"/>
                    <a:pt x="191" y="26"/>
                    <a:pt x="192" y="26"/>
                  </a:cubicBezTo>
                  <a:cubicBezTo>
                    <a:pt x="193" y="26"/>
                    <a:pt x="194" y="26"/>
                    <a:pt x="195" y="26"/>
                  </a:cubicBezTo>
                  <a:cubicBezTo>
                    <a:pt x="197" y="26"/>
                    <a:pt x="199" y="27"/>
                    <a:pt x="200" y="27"/>
                  </a:cubicBezTo>
                  <a:cubicBezTo>
                    <a:pt x="201" y="27"/>
                    <a:pt x="202" y="27"/>
                    <a:pt x="203" y="27"/>
                  </a:cubicBezTo>
                  <a:cubicBezTo>
                    <a:pt x="204" y="27"/>
                    <a:pt x="204" y="28"/>
                    <a:pt x="205" y="28"/>
                  </a:cubicBezTo>
                  <a:cubicBezTo>
                    <a:pt x="207" y="28"/>
                    <a:pt x="210" y="28"/>
                    <a:pt x="212" y="28"/>
                  </a:cubicBezTo>
                  <a:cubicBezTo>
                    <a:pt x="210" y="27"/>
                    <a:pt x="208" y="26"/>
                    <a:pt x="206" y="27"/>
                  </a:cubicBezTo>
                  <a:cubicBezTo>
                    <a:pt x="205" y="27"/>
                    <a:pt x="205" y="26"/>
                    <a:pt x="204" y="26"/>
                  </a:cubicBezTo>
                  <a:cubicBezTo>
                    <a:pt x="204" y="26"/>
                    <a:pt x="203" y="26"/>
                    <a:pt x="203" y="26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6"/>
                    <a:pt x="200" y="25"/>
                    <a:pt x="198" y="25"/>
                  </a:cubicBezTo>
                  <a:cubicBezTo>
                    <a:pt x="198" y="24"/>
                    <a:pt x="196" y="24"/>
                    <a:pt x="195" y="23"/>
                  </a:cubicBezTo>
                  <a:cubicBezTo>
                    <a:pt x="194" y="23"/>
                    <a:pt x="191" y="23"/>
                    <a:pt x="191" y="22"/>
                  </a:cubicBezTo>
                  <a:cubicBezTo>
                    <a:pt x="190" y="22"/>
                    <a:pt x="191" y="24"/>
                    <a:pt x="189" y="23"/>
                  </a:cubicBezTo>
                  <a:cubicBezTo>
                    <a:pt x="188" y="23"/>
                    <a:pt x="187" y="23"/>
                    <a:pt x="186" y="22"/>
                  </a:cubicBezTo>
                  <a:cubicBezTo>
                    <a:pt x="186" y="22"/>
                    <a:pt x="187" y="21"/>
                    <a:pt x="186" y="21"/>
                  </a:cubicBezTo>
                  <a:cubicBezTo>
                    <a:pt x="185" y="21"/>
                    <a:pt x="185" y="22"/>
                    <a:pt x="185" y="22"/>
                  </a:cubicBezTo>
                  <a:cubicBezTo>
                    <a:pt x="184" y="22"/>
                    <a:pt x="183" y="22"/>
                    <a:pt x="183" y="21"/>
                  </a:cubicBezTo>
                  <a:cubicBezTo>
                    <a:pt x="183" y="21"/>
                    <a:pt x="184" y="20"/>
                    <a:pt x="183" y="20"/>
                  </a:cubicBezTo>
                  <a:cubicBezTo>
                    <a:pt x="182" y="19"/>
                    <a:pt x="181" y="20"/>
                    <a:pt x="180" y="20"/>
                  </a:cubicBezTo>
                  <a:cubicBezTo>
                    <a:pt x="180" y="20"/>
                    <a:pt x="180" y="19"/>
                    <a:pt x="179" y="19"/>
                  </a:cubicBezTo>
                  <a:cubicBezTo>
                    <a:pt x="176" y="19"/>
                    <a:pt x="174" y="17"/>
                    <a:pt x="172" y="18"/>
                  </a:cubicBezTo>
                  <a:cubicBezTo>
                    <a:pt x="171" y="16"/>
                    <a:pt x="167" y="17"/>
                    <a:pt x="166" y="15"/>
                  </a:cubicBezTo>
                  <a:cubicBezTo>
                    <a:pt x="166" y="15"/>
                    <a:pt x="166" y="15"/>
                    <a:pt x="166" y="14"/>
                  </a:cubicBezTo>
                  <a:cubicBezTo>
                    <a:pt x="165" y="14"/>
                    <a:pt x="165" y="13"/>
                    <a:pt x="165" y="12"/>
                  </a:cubicBezTo>
                  <a:cubicBezTo>
                    <a:pt x="167" y="12"/>
                    <a:pt x="167" y="13"/>
                    <a:pt x="168" y="13"/>
                  </a:cubicBezTo>
                  <a:cubicBezTo>
                    <a:pt x="168" y="12"/>
                    <a:pt x="168" y="12"/>
                    <a:pt x="169" y="12"/>
                  </a:cubicBezTo>
                  <a:cubicBezTo>
                    <a:pt x="171" y="11"/>
                    <a:pt x="174" y="12"/>
                    <a:pt x="175" y="12"/>
                  </a:cubicBezTo>
                  <a:cubicBezTo>
                    <a:pt x="177" y="12"/>
                    <a:pt x="179" y="12"/>
                    <a:pt x="181" y="12"/>
                  </a:cubicBezTo>
                  <a:cubicBezTo>
                    <a:pt x="182" y="12"/>
                    <a:pt x="183" y="12"/>
                    <a:pt x="183" y="11"/>
                  </a:cubicBezTo>
                  <a:cubicBezTo>
                    <a:pt x="180" y="11"/>
                    <a:pt x="177" y="11"/>
                    <a:pt x="174" y="11"/>
                  </a:cubicBezTo>
                  <a:cubicBezTo>
                    <a:pt x="171" y="11"/>
                    <a:pt x="167" y="11"/>
                    <a:pt x="164" y="11"/>
                  </a:cubicBezTo>
                  <a:cubicBezTo>
                    <a:pt x="163" y="11"/>
                    <a:pt x="162" y="10"/>
                    <a:pt x="162" y="10"/>
                  </a:cubicBezTo>
                  <a:cubicBezTo>
                    <a:pt x="162" y="10"/>
                    <a:pt x="162" y="11"/>
                    <a:pt x="162" y="11"/>
                  </a:cubicBezTo>
                  <a:cubicBezTo>
                    <a:pt x="159" y="11"/>
                    <a:pt x="157" y="12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1"/>
                    <a:pt x="155" y="11"/>
                  </a:cubicBezTo>
                  <a:cubicBezTo>
                    <a:pt x="155" y="11"/>
                    <a:pt x="154" y="11"/>
                    <a:pt x="153" y="11"/>
                  </a:cubicBezTo>
                  <a:cubicBezTo>
                    <a:pt x="152" y="11"/>
                    <a:pt x="150" y="10"/>
                    <a:pt x="151" y="11"/>
                  </a:cubicBezTo>
                  <a:cubicBezTo>
                    <a:pt x="154" y="12"/>
                    <a:pt x="158" y="11"/>
                    <a:pt x="160" y="12"/>
                  </a:cubicBezTo>
                  <a:cubicBezTo>
                    <a:pt x="160" y="14"/>
                    <a:pt x="158" y="13"/>
                    <a:pt x="157" y="13"/>
                  </a:cubicBezTo>
                  <a:cubicBezTo>
                    <a:pt x="155" y="13"/>
                    <a:pt x="152" y="13"/>
                    <a:pt x="150" y="12"/>
                  </a:cubicBezTo>
                  <a:cubicBezTo>
                    <a:pt x="149" y="11"/>
                    <a:pt x="148" y="10"/>
                    <a:pt x="147" y="10"/>
                  </a:cubicBezTo>
                  <a:cubicBezTo>
                    <a:pt x="146" y="11"/>
                    <a:pt x="145" y="12"/>
                    <a:pt x="144" y="12"/>
                  </a:cubicBezTo>
                  <a:cubicBezTo>
                    <a:pt x="146" y="13"/>
                    <a:pt x="143" y="13"/>
                    <a:pt x="144" y="14"/>
                  </a:cubicBezTo>
                  <a:cubicBezTo>
                    <a:pt x="145" y="14"/>
                    <a:pt x="147" y="14"/>
                    <a:pt x="149" y="14"/>
                  </a:cubicBezTo>
                  <a:cubicBezTo>
                    <a:pt x="150" y="14"/>
                    <a:pt x="149" y="15"/>
                    <a:pt x="150" y="15"/>
                  </a:cubicBezTo>
                  <a:cubicBezTo>
                    <a:pt x="150" y="15"/>
                    <a:pt x="151" y="15"/>
                    <a:pt x="151" y="14"/>
                  </a:cubicBezTo>
                  <a:cubicBezTo>
                    <a:pt x="152" y="15"/>
                    <a:pt x="153" y="15"/>
                    <a:pt x="153" y="15"/>
                  </a:cubicBezTo>
                  <a:cubicBezTo>
                    <a:pt x="154" y="14"/>
                    <a:pt x="155" y="15"/>
                    <a:pt x="155" y="15"/>
                  </a:cubicBezTo>
                  <a:cubicBezTo>
                    <a:pt x="156" y="14"/>
                    <a:pt x="156" y="14"/>
                    <a:pt x="157" y="14"/>
                  </a:cubicBezTo>
                  <a:cubicBezTo>
                    <a:pt x="158" y="13"/>
                    <a:pt x="159" y="15"/>
                    <a:pt x="160" y="14"/>
                  </a:cubicBezTo>
                  <a:cubicBezTo>
                    <a:pt x="161" y="14"/>
                    <a:pt x="160" y="13"/>
                    <a:pt x="161" y="13"/>
                  </a:cubicBezTo>
                  <a:cubicBezTo>
                    <a:pt x="161" y="13"/>
                    <a:pt x="161" y="14"/>
                    <a:pt x="161" y="14"/>
                  </a:cubicBezTo>
                  <a:cubicBezTo>
                    <a:pt x="162" y="15"/>
                    <a:pt x="163" y="14"/>
                    <a:pt x="163" y="14"/>
                  </a:cubicBezTo>
                  <a:cubicBezTo>
                    <a:pt x="164" y="13"/>
                    <a:pt x="164" y="14"/>
                    <a:pt x="165" y="13"/>
                  </a:cubicBezTo>
                  <a:cubicBezTo>
                    <a:pt x="165" y="14"/>
                    <a:pt x="164" y="14"/>
                    <a:pt x="165" y="15"/>
                  </a:cubicBezTo>
                  <a:cubicBezTo>
                    <a:pt x="163" y="16"/>
                    <a:pt x="162" y="15"/>
                    <a:pt x="161" y="15"/>
                  </a:cubicBezTo>
                  <a:cubicBezTo>
                    <a:pt x="160" y="15"/>
                    <a:pt x="160" y="15"/>
                    <a:pt x="159" y="15"/>
                  </a:cubicBezTo>
                  <a:cubicBezTo>
                    <a:pt x="158" y="15"/>
                    <a:pt x="157" y="14"/>
                    <a:pt x="157" y="15"/>
                  </a:cubicBezTo>
                  <a:cubicBezTo>
                    <a:pt x="157" y="16"/>
                    <a:pt x="158" y="15"/>
                    <a:pt x="158" y="16"/>
                  </a:cubicBezTo>
                  <a:cubicBezTo>
                    <a:pt x="158" y="16"/>
                    <a:pt x="158" y="16"/>
                    <a:pt x="157" y="17"/>
                  </a:cubicBezTo>
                  <a:cubicBezTo>
                    <a:pt x="156" y="17"/>
                    <a:pt x="156" y="16"/>
                    <a:pt x="155" y="16"/>
                  </a:cubicBezTo>
                  <a:cubicBezTo>
                    <a:pt x="153" y="17"/>
                    <a:pt x="150" y="15"/>
                    <a:pt x="148" y="15"/>
                  </a:cubicBezTo>
                  <a:cubicBezTo>
                    <a:pt x="148" y="15"/>
                    <a:pt x="150" y="16"/>
                    <a:pt x="149" y="16"/>
                  </a:cubicBezTo>
                  <a:cubicBezTo>
                    <a:pt x="147" y="15"/>
                    <a:pt x="148" y="17"/>
                    <a:pt x="147" y="17"/>
                  </a:cubicBezTo>
                  <a:cubicBezTo>
                    <a:pt x="145" y="17"/>
                    <a:pt x="145" y="16"/>
                    <a:pt x="144" y="16"/>
                  </a:cubicBezTo>
                  <a:cubicBezTo>
                    <a:pt x="146" y="15"/>
                    <a:pt x="147" y="16"/>
                    <a:pt x="148" y="15"/>
                  </a:cubicBezTo>
                  <a:cubicBezTo>
                    <a:pt x="146" y="15"/>
                    <a:pt x="144" y="15"/>
                    <a:pt x="143" y="14"/>
                  </a:cubicBezTo>
                  <a:cubicBezTo>
                    <a:pt x="142" y="15"/>
                    <a:pt x="143" y="15"/>
                    <a:pt x="143" y="16"/>
                  </a:cubicBezTo>
                  <a:cubicBezTo>
                    <a:pt x="142" y="16"/>
                    <a:pt x="142" y="17"/>
                    <a:pt x="142" y="18"/>
                  </a:cubicBezTo>
                  <a:cubicBezTo>
                    <a:pt x="142" y="18"/>
                    <a:pt x="141" y="18"/>
                    <a:pt x="141" y="18"/>
                  </a:cubicBezTo>
                  <a:cubicBezTo>
                    <a:pt x="141" y="18"/>
                    <a:pt x="141" y="19"/>
                    <a:pt x="141" y="19"/>
                  </a:cubicBezTo>
                  <a:cubicBezTo>
                    <a:pt x="144" y="19"/>
                    <a:pt x="148" y="18"/>
                    <a:pt x="150" y="20"/>
                  </a:cubicBezTo>
                  <a:cubicBezTo>
                    <a:pt x="149" y="21"/>
                    <a:pt x="149" y="21"/>
                    <a:pt x="148" y="21"/>
                  </a:cubicBezTo>
                  <a:cubicBezTo>
                    <a:pt x="152" y="21"/>
                    <a:pt x="154" y="22"/>
                    <a:pt x="157" y="22"/>
                  </a:cubicBezTo>
                  <a:cubicBezTo>
                    <a:pt x="158" y="22"/>
                    <a:pt x="159" y="22"/>
                    <a:pt x="160" y="22"/>
                  </a:cubicBezTo>
                  <a:cubicBezTo>
                    <a:pt x="161" y="22"/>
                    <a:pt x="161" y="23"/>
                    <a:pt x="161" y="23"/>
                  </a:cubicBezTo>
                  <a:cubicBezTo>
                    <a:pt x="161" y="23"/>
                    <a:pt x="162" y="23"/>
                    <a:pt x="162" y="23"/>
                  </a:cubicBezTo>
                  <a:cubicBezTo>
                    <a:pt x="162" y="23"/>
                    <a:pt x="162" y="24"/>
                    <a:pt x="162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4"/>
                    <a:pt x="165" y="25"/>
                    <a:pt x="166" y="25"/>
                  </a:cubicBezTo>
                  <a:cubicBezTo>
                    <a:pt x="167" y="26"/>
                    <a:pt x="169" y="25"/>
                    <a:pt x="170" y="26"/>
                  </a:cubicBezTo>
                  <a:cubicBezTo>
                    <a:pt x="170" y="26"/>
                    <a:pt x="171" y="26"/>
                    <a:pt x="171" y="26"/>
                  </a:cubicBezTo>
                  <a:cubicBezTo>
                    <a:pt x="171" y="26"/>
                    <a:pt x="172" y="26"/>
                    <a:pt x="172" y="26"/>
                  </a:cubicBezTo>
                  <a:cubicBezTo>
                    <a:pt x="172" y="26"/>
                    <a:pt x="172" y="26"/>
                    <a:pt x="173" y="26"/>
                  </a:cubicBezTo>
                  <a:cubicBezTo>
                    <a:pt x="174" y="26"/>
                    <a:pt x="174" y="27"/>
                    <a:pt x="175" y="27"/>
                  </a:cubicBezTo>
                  <a:cubicBezTo>
                    <a:pt x="174" y="28"/>
                    <a:pt x="174" y="27"/>
                    <a:pt x="174" y="27"/>
                  </a:cubicBezTo>
                  <a:cubicBezTo>
                    <a:pt x="171" y="26"/>
                    <a:pt x="168" y="27"/>
                    <a:pt x="164" y="26"/>
                  </a:cubicBezTo>
                  <a:cubicBezTo>
                    <a:pt x="164" y="27"/>
                    <a:pt x="164" y="27"/>
                    <a:pt x="164" y="27"/>
                  </a:cubicBezTo>
                  <a:cubicBezTo>
                    <a:pt x="162" y="27"/>
                    <a:pt x="161" y="26"/>
                    <a:pt x="160" y="26"/>
                  </a:cubicBezTo>
                  <a:cubicBezTo>
                    <a:pt x="159" y="27"/>
                    <a:pt x="159" y="27"/>
                    <a:pt x="159" y="27"/>
                  </a:cubicBezTo>
                  <a:cubicBezTo>
                    <a:pt x="159" y="27"/>
                    <a:pt x="159" y="26"/>
                    <a:pt x="158" y="26"/>
                  </a:cubicBezTo>
                  <a:cubicBezTo>
                    <a:pt x="157" y="26"/>
                    <a:pt x="158" y="27"/>
                    <a:pt x="157" y="27"/>
                  </a:cubicBezTo>
                  <a:cubicBezTo>
                    <a:pt x="156" y="27"/>
                    <a:pt x="154" y="27"/>
                    <a:pt x="153" y="27"/>
                  </a:cubicBezTo>
                  <a:cubicBezTo>
                    <a:pt x="152" y="27"/>
                    <a:pt x="151" y="27"/>
                    <a:pt x="151" y="27"/>
                  </a:cubicBezTo>
                  <a:cubicBezTo>
                    <a:pt x="149" y="28"/>
                    <a:pt x="148" y="27"/>
                    <a:pt x="147" y="27"/>
                  </a:cubicBezTo>
                  <a:cubicBezTo>
                    <a:pt x="146" y="27"/>
                    <a:pt x="145" y="27"/>
                    <a:pt x="145" y="27"/>
                  </a:cubicBezTo>
                  <a:cubicBezTo>
                    <a:pt x="145" y="27"/>
                    <a:pt x="145" y="26"/>
                    <a:pt x="145" y="26"/>
                  </a:cubicBezTo>
                  <a:cubicBezTo>
                    <a:pt x="144" y="26"/>
                    <a:pt x="144" y="26"/>
                    <a:pt x="143" y="26"/>
                  </a:cubicBezTo>
                  <a:cubicBezTo>
                    <a:pt x="143" y="26"/>
                    <a:pt x="143" y="26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2" y="26"/>
                    <a:pt x="141" y="26"/>
                    <a:pt x="141" y="26"/>
                  </a:cubicBezTo>
                  <a:cubicBezTo>
                    <a:pt x="139" y="26"/>
                    <a:pt x="138" y="26"/>
                    <a:pt x="136" y="26"/>
                  </a:cubicBezTo>
                  <a:cubicBezTo>
                    <a:pt x="135" y="27"/>
                    <a:pt x="135" y="28"/>
                    <a:pt x="134" y="27"/>
                  </a:cubicBezTo>
                  <a:cubicBezTo>
                    <a:pt x="136" y="26"/>
                    <a:pt x="131" y="26"/>
                    <a:pt x="129" y="26"/>
                  </a:cubicBezTo>
                  <a:cubicBezTo>
                    <a:pt x="129" y="27"/>
                    <a:pt x="131" y="26"/>
                    <a:pt x="131" y="28"/>
                  </a:cubicBezTo>
                  <a:cubicBezTo>
                    <a:pt x="130" y="28"/>
                    <a:pt x="128" y="29"/>
                    <a:pt x="128" y="28"/>
                  </a:cubicBezTo>
                  <a:cubicBezTo>
                    <a:pt x="128" y="29"/>
                    <a:pt x="127" y="29"/>
                    <a:pt x="127" y="30"/>
                  </a:cubicBezTo>
                  <a:cubicBezTo>
                    <a:pt x="129" y="30"/>
                    <a:pt x="133" y="30"/>
                    <a:pt x="135" y="31"/>
                  </a:cubicBezTo>
                  <a:cubicBezTo>
                    <a:pt x="135" y="30"/>
                    <a:pt x="137" y="30"/>
                    <a:pt x="137" y="31"/>
                  </a:cubicBezTo>
                  <a:cubicBezTo>
                    <a:pt x="134" y="31"/>
                    <a:pt x="132" y="32"/>
                    <a:pt x="130" y="31"/>
                  </a:cubicBezTo>
                  <a:cubicBezTo>
                    <a:pt x="129" y="31"/>
                    <a:pt x="129" y="32"/>
                    <a:pt x="129" y="32"/>
                  </a:cubicBezTo>
                  <a:cubicBezTo>
                    <a:pt x="126" y="32"/>
                    <a:pt x="125" y="32"/>
                    <a:pt x="123" y="32"/>
                  </a:cubicBezTo>
                  <a:cubicBezTo>
                    <a:pt x="124" y="34"/>
                    <a:pt x="122" y="33"/>
                    <a:pt x="123" y="35"/>
                  </a:cubicBezTo>
                  <a:cubicBezTo>
                    <a:pt x="124" y="35"/>
                    <a:pt x="125" y="34"/>
                    <a:pt x="126" y="35"/>
                  </a:cubicBezTo>
                  <a:cubicBezTo>
                    <a:pt x="127" y="35"/>
                    <a:pt x="127" y="34"/>
                    <a:pt x="128" y="34"/>
                  </a:cubicBezTo>
                  <a:cubicBezTo>
                    <a:pt x="129" y="35"/>
                    <a:pt x="130" y="34"/>
                    <a:pt x="131" y="34"/>
                  </a:cubicBezTo>
                  <a:cubicBezTo>
                    <a:pt x="132" y="35"/>
                    <a:pt x="133" y="35"/>
                    <a:pt x="133" y="36"/>
                  </a:cubicBezTo>
                  <a:cubicBezTo>
                    <a:pt x="132" y="36"/>
                    <a:pt x="131" y="36"/>
                    <a:pt x="130" y="35"/>
                  </a:cubicBezTo>
                  <a:cubicBezTo>
                    <a:pt x="130" y="36"/>
                    <a:pt x="130" y="37"/>
                    <a:pt x="130" y="37"/>
                  </a:cubicBezTo>
                  <a:cubicBezTo>
                    <a:pt x="130" y="36"/>
                    <a:pt x="128" y="37"/>
                    <a:pt x="129" y="36"/>
                  </a:cubicBezTo>
                  <a:cubicBezTo>
                    <a:pt x="128" y="36"/>
                    <a:pt x="127" y="36"/>
                    <a:pt x="127" y="36"/>
                  </a:cubicBezTo>
                  <a:cubicBezTo>
                    <a:pt x="127" y="38"/>
                    <a:pt x="130" y="37"/>
                    <a:pt x="131" y="37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32" y="38"/>
                    <a:pt x="133" y="39"/>
                    <a:pt x="134" y="38"/>
                  </a:cubicBezTo>
                  <a:cubicBezTo>
                    <a:pt x="133" y="37"/>
                    <a:pt x="132" y="39"/>
                    <a:pt x="131" y="37"/>
                  </a:cubicBezTo>
                  <a:cubicBezTo>
                    <a:pt x="133" y="37"/>
                    <a:pt x="135" y="37"/>
                    <a:pt x="136" y="36"/>
                  </a:cubicBezTo>
                  <a:cubicBezTo>
                    <a:pt x="137" y="37"/>
                    <a:pt x="138" y="37"/>
                    <a:pt x="138" y="38"/>
                  </a:cubicBezTo>
                  <a:cubicBezTo>
                    <a:pt x="139" y="38"/>
                    <a:pt x="139" y="38"/>
                    <a:pt x="140" y="38"/>
                  </a:cubicBezTo>
                  <a:cubicBezTo>
                    <a:pt x="140" y="38"/>
                    <a:pt x="139" y="37"/>
                    <a:pt x="140" y="37"/>
                  </a:cubicBezTo>
                  <a:cubicBezTo>
                    <a:pt x="141" y="37"/>
                    <a:pt x="141" y="38"/>
                    <a:pt x="142" y="38"/>
                  </a:cubicBezTo>
                  <a:cubicBezTo>
                    <a:pt x="143" y="38"/>
                    <a:pt x="144" y="38"/>
                    <a:pt x="145" y="38"/>
                  </a:cubicBezTo>
                  <a:cubicBezTo>
                    <a:pt x="146" y="37"/>
                    <a:pt x="148" y="37"/>
                    <a:pt x="150" y="37"/>
                  </a:cubicBezTo>
                  <a:cubicBezTo>
                    <a:pt x="151" y="38"/>
                    <a:pt x="152" y="38"/>
                    <a:pt x="154" y="38"/>
                  </a:cubicBezTo>
                  <a:cubicBezTo>
                    <a:pt x="155" y="38"/>
                    <a:pt x="155" y="37"/>
                    <a:pt x="156" y="37"/>
                  </a:cubicBezTo>
                  <a:cubicBezTo>
                    <a:pt x="157" y="38"/>
                    <a:pt x="158" y="37"/>
                    <a:pt x="158" y="37"/>
                  </a:cubicBezTo>
                  <a:cubicBezTo>
                    <a:pt x="159" y="37"/>
                    <a:pt x="159" y="38"/>
                    <a:pt x="159" y="39"/>
                  </a:cubicBezTo>
                  <a:cubicBezTo>
                    <a:pt x="160" y="38"/>
                    <a:pt x="160" y="39"/>
                    <a:pt x="161" y="40"/>
                  </a:cubicBezTo>
                  <a:cubicBezTo>
                    <a:pt x="161" y="39"/>
                    <a:pt x="161" y="39"/>
                    <a:pt x="162" y="39"/>
                  </a:cubicBezTo>
                  <a:cubicBezTo>
                    <a:pt x="163" y="39"/>
                    <a:pt x="164" y="39"/>
                    <a:pt x="165" y="39"/>
                  </a:cubicBezTo>
                  <a:cubicBezTo>
                    <a:pt x="167" y="39"/>
                    <a:pt x="170" y="39"/>
                    <a:pt x="169" y="41"/>
                  </a:cubicBezTo>
                  <a:cubicBezTo>
                    <a:pt x="167" y="41"/>
                    <a:pt x="165" y="42"/>
                    <a:pt x="163" y="41"/>
                  </a:cubicBezTo>
                  <a:cubicBezTo>
                    <a:pt x="163" y="41"/>
                    <a:pt x="163" y="42"/>
                    <a:pt x="162" y="42"/>
                  </a:cubicBezTo>
                  <a:cubicBezTo>
                    <a:pt x="162" y="42"/>
                    <a:pt x="162" y="41"/>
                    <a:pt x="161" y="41"/>
                  </a:cubicBezTo>
                  <a:cubicBezTo>
                    <a:pt x="159" y="40"/>
                    <a:pt x="156" y="40"/>
                    <a:pt x="154" y="41"/>
                  </a:cubicBezTo>
                  <a:cubicBezTo>
                    <a:pt x="153" y="41"/>
                    <a:pt x="152" y="40"/>
                    <a:pt x="152" y="40"/>
                  </a:cubicBezTo>
                  <a:cubicBezTo>
                    <a:pt x="151" y="41"/>
                    <a:pt x="150" y="41"/>
                    <a:pt x="149" y="42"/>
                  </a:cubicBezTo>
                  <a:cubicBezTo>
                    <a:pt x="150" y="42"/>
                    <a:pt x="150" y="42"/>
                    <a:pt x="150" y="43"/>
                  </a:cubicBezTo>
                  <a:cubicBezTo>
                    <a:pt x="151" y="42"/>
                    <a:pt x="151" y="43"/>
                    <a:pt x="152" y="43"/>
                  </a:cubicBezTo>
                  <a:cubicBezTo>
                    <a:pt x="154" y="44"/>
                    <a:pt x="158" y="44"/>
                    <a:pt x="161" y="43"/>
                  </a:cubicBezTo>
                  <a:cubicBezTo>
                    <a:pt x="162" y="44"/>
                    <a:pt x="161" y="44"/>
                    <a:pt x="162" y="45"/>
                  </a:cubicBezTo>
                  <a:cubicBezTo>
                    <a:pt x="163" y="45"/>
                    <a:pt x="163" y="46"/>
                    <a:pt x="163" y="46"/>
                  </a:cubicBezTo>
                  <a:cubicBezTo>
                    <a:pt x="165" y="46"/>
                    <a:pt x="168" y="44"/>
                    <a:pt x="167" y="47"/>
                  </a:cubicBezTo>
                  <a:cubicBezTo>
                    <a:pt x="165" y="47"/>
                    <a:pt x="163" y="47"/>
                    <a:pt x="162" y="48"/>
                  </a:cubicBezTo>
                  <a:cubicBezTo>
                    <a:pt x="161" y="48"/>
                    <a:pt x="160" y="47"/>
                    <a:pt x="160" y="48"/>
                  </a:cubicBezTo>
                  <a:cubicBezTo>
                    <a:pt x="160" y="49"/>
                    <a:pt x="162" y="49"/>
                    <a:pt x="163" y="49"/>
                  </a:cubicBezTo>
                  <a:cubicBezTo>
                    <a:pt x="164" y="48"/>
                    <a:pt x="165" y="49"/>
                    <a:pt x="165" y="49"/>
                  </a:cubicBezTo>
                  <a:cubicBezTo>
                    <a:pt x="166" y="49"/>
                    <a:pt x="167" y="48"/>
                    <a:pt x="167" y="49"/>
                  </a:cubicBezTo>
                  <a:cubicBezTo>
                    <a:pt x="167" y="49"/>
                    <a:pt x="167" y="50"/>
                    <a:pt x="167" y="50"/>
                  </a:cubicBezTo>
                  <a:cubicBezTo>
                    <a:pt x="165" y="50"/>
                    <a:pt x="165" y="52"/>
                    <a:pt x="163" y="51"/>
                  </a:cubicBezTo>
                  <a:cubicBezTo>
                    <a:pt x="163" y="52"/>
                    <a:pt x="165" y="52"/>
                    <a:pt x="165" y="52"/>
                  </a:cubicBezTo>
                  <a:cubicBezTo>
                    <a:pt x="166" y="52"/>
                    <a:pt x="167" y="53"/>
                    <a:pt x="168" y="53"/>
                  </a:cubicBezTo>
                  <a:cubicBezTo>
                    <a:pt x="168" y="52"/>
                    <a:pt x="170" y="52"/>
                    <a:pt x="171" y="53"/>
                  </a:cubicBezTo>
                  <a:cubicBezTo>
                    <a:pt x="170" y="53"/>
                    <a:pt x="170" y="54"/>
                    <a:pt x="170" y="54"/>
                  </a:cubicBezTo>
                  <a:cubicBezTo>
                    <a:pt x="167" y="54"/>
                    <a:pt x="167" y="53"/>
                    <a:pt x="165" y="53"/>
                  </a:cubicBezTo>
                  <a:cubicBezTo>
                    <a:pt x="163" y="52"/>
                    <a:pt x="161" y="52"/>
                    <a:pt x="158" y="52"/>
                  </a:cubicBezTo>
                  <a:cubicBezTo>
                    <a:pt x="158" y="51"/>
                    <a:pt x="158" y="50"/>
                    <a:pt x="157" y="50"/>
                  </a:cubicBezTo>
                  <a:cubicBezTo>
                    <a:pt x="157" y="51"/>
                    <a:pt x="158" y="51"/>
                    <a:pt x="158" y="52"/>
                  </a:cubicBezTo>
                  <a:cubicBezTo>
                    <a:pt x="158" y="52"/>
                    <a:pt x="157" y="52"/>
                    <a:pt x="156" y="52"/>
                  </a:cubicBezTo>
                  <a:cubicBezTo>
                    <a:pt x="157" y="51"/>
                    <a:pt x="156" y="51"/>
                    <a:pt x="155" y="51"/>
                  </a:cubicBezTo>
                  <a:cubicBezTo>
                    <a:pt x="155" y="52"/>
                    <a:pt x="155" y="52"/>
                    <a:pt x="154" y="52"/>
                  </a:cubicBezTo>
                  <a:cubicBezTo>
                    <a:pt x="153" y="52"/>
                    <a:pt x="153" y="52"/>
                    <a:pt x="152" y="51"/>
                  </a:cubicBezTo>
                  <a:cubicBezTo>
                    <a:pt x="152" y="51"/>
                    <a:pt x="152" y="51"/>
                    <a:pt x="151" y="51"/>
                  </a:cubicBezTo>
                  <a:cubicBezTo>
                    <a:pt x="150" y="51"/>
                    <a:pt x="152" y="52"/>
                    <a:pt x="151" y="52"/>
                  </a:cubicBezTo>
                  <a:cubicBezTo>
                    <a:pt x="150" y="51"/>
                    <a:pt x="151" y="51"/>
                    <a:pt x="151" y="50"/>
                  </a:cubicBezTo>
                  <a:cubicBezTo>
                    <a:pt x="149" y="50"/>
                    <a:pt x="147" y="49"/>
                    <a:pt x="145" y="50"/>
                  </a:cubicBezTo>
                  <a:cubicBezTo>
                    <a:pt x="144" y="49"/>
                    <a:pt x="143" y="49"/>
                    <a:pt x="143" y="49"/>
                  </a:cubicBezTo>
                  <a:cubicBezTo>
                    <a:pt x="142" y="49"/>
                    <a:pt x="138" y="50"/>
                    <a:pt x="138" y="48"/>
                  </a:cubicBezTo>
                  <a:cubicBezTo>
                    <a:pt x="141" y="48"/>
                    <a:pt x="142" y="48"/>
                    <a:pt x="143" y="47"/>
                  </a:cubicBezTo>
                  <a:cubicBezTo>
                    <a:pt x="140" y="48"/>
                    <a:pt x="137" y="47"/>
                    <a:pt x="133" y="48"/>
                  </a:cubicBezTo>
                  <a:cubicBezTo>
                    <a:pt x="132" y="47"/>
                    <a:pt x="134" y="46"/>
                    <a:pt x="133" y="46"/>
                  </a:cubicBezTo>
                  <a:cubicBezTo>
                    <a:pt x="133" y="46"/>
                    <a:pt x="132" y="47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29" y="45"/>
                    <a:pt x="124" y="45"/>
                    <a:pt x="124" y="47"/>
                  </a:cubicBezTo>
                  <a:cubicBezTo>
                    <a:pt x="125" y="47"/>
                    <a:pt x="127" y="47"/>
                    <a:pt x="127" y="48"/>
                  </a:cubicBezTo>
                  <a:cubicBezTo>
                    <a:pt x="126" y="49"/>
                    <a:pt x="124" y="48"/>
                    <a:pt x="124" y="49"/>
                  </a:cubicBezTo>
                  <a:cubicBezTo>
                    <a:pt x="125" y="49"/>
                    <a:pt x="127" y="49"/>
                    <a:pt x="127" y="50"/>
                  </a:cubicBezTo>
                  <a:cubicBezTo>
                    <a:pt x="126" y="49"/>
                    <a:pt x="126" y="51"/>
                    <a:pt x="126" y="51"/>
                  </a:cubicBezTo>
                  <a:cubicBezTo>
                    <a:pt x="124" y="50"/>
                    <a:pt x="122" y="52"/>
                    <a:pt x="119" y="51"/>
                  </a:cubicBezTo>
                  <a:cubicBezTo>
                    <a:pt x="119" y="51"/>
                    <a:pt x="119" y="51"/>
                    <a:pt x="119" y="50"/>
                  </a:cubicBezTo>
                  <a:cubicBezTo>
                    <a:pt x="117" y="51"/>
                    <a:pt x="117" y="51"/>
                    <a:pt x="115" y="51"/>
                  </a:cubicBezTo>
                  <a:cubicBezTo>
                    <a:pt x="115" y="50"/>
                    <a:pt x="116" y="50"/>
                    <a:pt x="116" y="50"/>
                  </a:cubicBezTo>
                  <a:cubicBezTo>
                    <a:pt x="114" y="49"/>
                    <a:pt x="114" y="51"/>
                    <a:pt x="113" y="51"/>
                  </a:cubicBezTo>
                  <a:cubicBezTo>
                    <a:pt x="113" y="50"/>
                    <a:pt x="111" y="51"/>
                    <a:pt x="111" y="50"/>
                  </a:cubicBezTo>
                  <a:cubicBezTo>
                    <a:pt x="110" y="51"/>
                    <a:pt x="110" y="51"/>
                    <a:pt x="109" y="51"/>
                  </a:cubicBezTo>
                  <a:cubicBezTo>
                    <a:pt x="109" y="51"/>
                    <a:pt x="109" y="51"/>
                    <a:pt x="108" y="51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7" y="51"/>
                    <a:pt x="106" y="50"/>
                    <a:pt x="106" y="50"/>
                  </a:cubicBezTo>
                  <a:cubicBezTo>
                    <a:pt x="103" y="49"/>
                    <a:pt x="100" y="50"/>
                    <a:pt x="99" y="50"/>
                  </a:cubicBezTo>
                  <a:cubicBezTo>
                    <a:pt x="95" y="50"/>
                    <a:pt x="91" y="49"/>
                    <a:pt x="88" y="50"/>
                  </a:cubicBezTo>
                  <a:cubicBezTo>
                    <a:pt x="87" y="49"/>
                    <a:pt x="88" y="48"/>
                    <a:pt x="87" y="49"/>
                  </a:cubicBezTo>
                  <a:cubicBezTo>
                    <a:pt x="77" y="48"/>
                    <a:pt x="65" y="46"/>
                    <a:pt x="56" y="43"/>
                  </a:cubicBezTo>
                  <a:cubicBezTo>
                    <a:pt x="55" y="43"/>
                    <a:pt x="56" y="44"/>
                    <a:pt x="55" y="44"/>
                  </a:cubicBezTo>
                  <a:cubicBezTo>
                    <a:pt x="53" y="43"/>
                    <a:pt x="51" y="43"/>
                    <a:pt x="50" y="42"/>
                  </a:cubicBezTo>
                  <a:cubicBezTo>
                    <a:pt x="49" y="42"/>
                    <a:pt x="48" y="42"/>
                    <a:pt x="47" y="42"/>
                  </a:cubicBezTo>
                  <a:cubicBezTo>
                    <a:pt x="46" y="42"/>
                    <a:pt x="44" y="40"/>
                    <a:pt x="43" y="42"/>
                  </a:cubicBezTo>
                  <a:cubicBezTo>
                    <a:pt x="44" y="43"/>
                    <a:pt x="46" y="43"/>
                    <a:pt x="46" y="44"/>
                  </a:cubicBezTo>
                  <a:cubicBezTo>
                    <a:pt x="44" y="45"/>
                    <a:pt x="43" y="44"/>
                    <a:pt x="41" y="44"/>
                  </a:cubicBezTo>
                  <a:cubicBezTo>
                    <a:pt x="40" y="45"/>
                    <a:pt x="43" y="45"/>
                    <a:pt x="42" y="45"/>
                  </a:cubicBezTo>
                  <a:cubicBezTo>
                    <a:pt x="41" y="45"/>
                    <a:pt x="39" y="45"/>
                    <a:pt x="38" y="45"/>
                  </a:cubicBezTo>
                  <a:cubicBezTo>
                    <a:pt x="37" y="45"/>
                    <a:pt x="37" y="45"/>
                    <a:pt x="36" y="44"/>
                  </a:cubicBezTo>
                  <a:cubicBezTo>
                    <a:pt x="35" y="44"/>
                    <a:pt x="33" y="44"/>
                    <a:pt x="32" y="44"/>
                  </a:cubicBezTo>
                  <a:cubicBezTo>
                    <a:pt x="31" y="44"/>
                    <a:pt x="31" y="43"/>
                    <a:pt x="31" y="43"/>
                  </a:cubicBezTo>
                  <a:cubicBezTo>
                    <a:pt x="30" y="44"/>
                    <a:pt x="29" y="44"/>
                    <a:pt x="28" y="45"/>
                  </a:cubicBezTo>
                  <a:cubicBezTo>
                    <a:pt x="30" y="45"/>
                    <a:pt x="31" y="44"/>
                    <a:pt x="32" y="44"/>
                  </a:cubicBezTo>
                  <a:cubicBezTo>
                    <a:pt x="33" y="45"/>
                    <a:pt x="35" y="45"/>
                    <a:pt x="36" y="46"/>
                  </a:cubicBezTo>
                  <a:cubicBezTo>
                    <a:pt x="39" y="45"/>
                    <a:pt x="40" y="46"/>
                    <a:pt x="41" y="48"/>
                  </a:cubicBezTo>
                  <a:cubicBezTo>
                    <a:pt x="39" y="49"/>
                    <a:pt x="37" y="47"/>
                    <a:pt x="35" y="48"/>
                  </a:cubicBezTo>
                  <a:cubicBezTo>
                    <a:pt x="35" y="47"/>
                    <a:pt x="34" y="46"/>
                    <a:pt x="33" y="46"/>
                  </a:cubicBezTo>
                  <a:cubicBezTo>
                    <a:pt x="32" y="46"/>
                    <a:pt x="32" y="46"/>
                    <a:pt x="31" y="46"/>
                  </a:cubicBezTo>
                  <a:cubicBezTo>
                    <a:pt x="29" y="47"/>
                    <a:pt x="27" y="45"/>
                    <a:pt x="26" y="45"/>
                  </a:cubicBezTo>
                  <a:cubicBezTo>
                    <a:pt x="25" y="45"/>
                    <a:pt x="23" y="45"/>
                    <a:pt x="23" y="46"/>
                  </a:cubicBezTo>
                  <a:cubicBezTo>
                    <a:pt x="25" y="47"/>
                    <a:pt x="27" y="48"/>
                    <a:pt x="28" y="48"/>
                  </a:cubicBezTo>
                  <a:cubicBezTo>
                    <a:pt x="30" y="49"/>
                    <a:pt x="32" y="49"/>
                    <a:pt x="34" y="49"/>
                  </a:cubicBezTo>
                  <a:cubicBezTo>
                    <a:pt x="34" y="49"/>
                    <a:pt x="34" y="50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8" y="51"/>
                    <a:pt x="38" y="50"/>
                    <a:pt x="39" y="50"/>
                  </a:cubicBezTo>
                  <a:cubicBezTo>
                    <a:pt x="42" y="50"/>
                    <a:pt x="44" y="51"/>
                    <a:pt x="47" y="51"/>
                  </a:cubicBezTo>
                  <a:cubicBezTo>
                    <a:pt x="47" y="52"/>
                    <a:pt x="49" y="52"/>
                    <a:pt x="48" y="53"/>
                  </a:cubicBezTo>
                  <a:cubicBezTo>
                    <a:pt x="46" y="52"/>
                    <a:pt x="43" y="52"/>
                    <a:pt x="41" y="51"/>
                  </a:cubicBezTo>
                  <a:cubicBezTo>
                    <a:pt x="41" y="52"/>
                    <a:pt x="39" y="52"/>
                    <a:pt x="37" y="52"/>
                  </a:cubicBezTo>
                  <a:cubicBezTo>
                    <a:pt x="37" y="54"/>
                    <a:pt x="40" y="53"/>
                    <a:pt x="41" y="54"/>
                  </a:cubicBezTo>
                  <a:cubicBezTo>
                    <a:pt x="39" y="55"/>
                    <a:pt x="36" y="54"/>
                    <a:pt x="35" y="54"/>
                  </a:cubicBezTo>
                  <a:cubicBezTo>
                    <a:pt x="35" y="54"/>
                    <a:pt x="36" y="54"/>
                    <a:pt x="36" y="55"/>
                  </a:cubicBezTo>
                  <a:cubicBezTo>
                    <a:pt x="34" y="55"/>
                    <a:pt x="33" y="54"/>
                    <a:pt x="31" y="53"/>
                  </a:cubicBezTo>
                  <a:cubicBezTo>
                    <a:pt x="30" y="53"/>
                    <a:pt x="28" y="54"/>
                    <a:pt x="27" y="53"/>
                  </a:cubicBezTo>
                  <a:cubicBezTo>
                    <a:pt x="26" y="53"/>
                    <a:pt x="25" y="54"/>
                    <a:pt x="25" y="54"/>
                  </a:cubicBezTo>
                  <a:cubicBezTo>
                    <a:pt x="22" y="54"/>
                    <a:pt x="18" y="52"/>
                    <a:pt x="18" y="50"/>
                  </a:cubicBezTo>
                  <a:cubicBezTo>
                    <a:pt x="18" y="50"/>
                    <a:pt x="19" y="50"/>
                    <a:pt x="18" y="49"/>
                  </a:cubicBezTo>
                  <a:cubicBezTo>
                    <a:pt x="17" y="49"/>
                    <a:pt x="16" y="48"/>
                    <a:pt x="15" y="48"/>
                  </a:cubicBezTo>
                  <a:cubicBezTo>
                    <a:pt x="14" y="49"/>
                    <a:pt x="15" y="50"/>
                    <a:pt x="15" y="51"/>
                  </a:cubicBezTo>
                  <a:cubicBezTo>
                    <a:pt x="15" y="51"/>
                    <a:pt x="16" y="51"/>
                    <a:pt x="17" y="51"/>
                  </a:cubicBezTo>
                  <a:cubicBezTo>
                    <a:pt x="17" y="51"/>
                    <a:pt x="17" y="52"/>
                    <a:pt x="17" y="52"/>
                  </a:cubicBezTo>
                  <a:cubicBezTo>
                    <a:pt x="18" y="53"/>
                    <a:pt x="19" y="53"/>
                    <a:pt x="20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4"/>
                    <a:pt x="22" y="55"/>
                    <a:pt x="22" y="55"/>
                  </a:cubicBezTo>
                  <a:cubicBezTo>
                    <a:pt x="22" y="55"/>
                    <a:pt x="22" y="55"/>
                    <a:pt x="23" y="55"/>
                  </a:cubicBezTo>
                  <a:cubicBezTo>
                    <a:pt x="23" y="55"/>
                    <a:pt x="23" y="56"/>
                    <a:pt x="23" y="56"/>
                  </a:cubicBezTo>
                  <a:cubicBezTo>
                    <a:pt x="24" y="56"/>
                    <a:pt x="26" y="56"/>
                    <a:pt x="27" y="56"/>
                  </a:cubicBezTo>
                  <a:cubicBezTo>
                    <a:pt x="28" y="57"/>
                    <a:pt x="29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2" y="61"/>
                    <a:pt x="28" y="59"/>
                    <a:pt x="25" y="59"/>
                  </a:cubicBezTo>
                  <a:cubicBezTo>
                    <a:pt x="25" y="59"/>
                    <a:pt x="25" y="59"/>
                    <a:pt x="24" y="59"/>
                  </a:cubicBezTo>
                  <a:cubicBezTo>
                    <a:pt x="24" y="59"/>
                    <a:pt x="22" y="59"/>
                    <a:pt x="23" y="60"/>
                  </a:cubicBezTo>
                  <a:cubicBezTo>
                    <a:pt x="23" y="61"/>
                    <a:pt x="25" y="61"/>
                    <a:pt x="25" y="62"/>
                  </a:cubicBezTo>
                  <a:cubicBezTo>
                    <a:pt x="23" y="62"/>
                    <a:pt x="22" y="61"/>
                    <a:pt x="20" y="61"/>
                  </a:cubicBezTo>
                  <a:cubicBezTo>
                    <a:pt x="19" y="60"/>
                    <a:pt x="16" y="59"/>
                    <a:pt x="15" y="60"/>
                  </a:cubicBezTo>
                  <a:cubicBezTo>
                    <a:pt x="15" y="62"/>
                    <a:pt x="17" y="61"/>
                    <a:pt x="18" y="62"/>
                  </a:cubicBezTo>
                  <a:cubicBezTo>
                    <a:pt x="19" y="63"/>
                    <a:pt x="21" y="63"/>
                    <a:pt x="21" y="65"/>
                  </a:cubicBezTo>
                  <a:cubicBezTo>
                    <a:pt x="20" y="64"/>
                    <a:pt x="19" y="64"/>
                    <a:pt x="18" y="64"/>
                  </a:cubicBezTo>
                  <a:cubicBezTo>
                    <a:pt x="17" y="65"/>
                    <a:pt x="15" y="64"/>
                    <a:pt x="14" y="65"/>
                  </a:cubicBezTo>
                  <a:cubicBezTo>
                    <a:pt x="15" y="65"/>
                    <a:pt x="15" y="65"/>
                    <a:pt x="14" y="66"/>
                  </a:cubicBezTo>
                  <a:cubicBezTo>
                    <a:pt x="15" y="66"/>
                    <a:pt x="16" y="66"/>
                    <a:pt x="17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9"/>
                    <a:pt x="18" y="69"/>
                  </a:cubicBezTo>
                  <a:cubicBezTo>
                    <a:pt x="17" y="68"/>
                    <a:pt x="16" y="69"/>
                    <a:pt x="15" y="69"/>
                  </a:cubicBezTo>
                  <a:cubicBezTo>
                    <a:pt x="13" y="69"/>
                    <a:pt x="11" y="67"/>
                    <a:pt x="10" y="69"/>
                  </a:cubicBezTo>
                  <a:cubicBezTo>
                    <a:pt x="10" y="70"/>
                    <a:pt x="13" y="69"/>
                    <a:pt x="13" y="70"/>
                  </a:cubicBezTo>
                  <a:cubicBezTo>
                    <a:pt x="12" y="71"/>
                    <a:pt x="9" y="72"/>
                    <a:pt x="8" y="70"/>
                  </a:cubicBezTo>
                  <a:cubicBezTo>
                    <a:pt x="8" y="70"/>
                    <a:pt x="9" y="70"/>
                    <a:pt x="8" y="69"/>
                  </a:cubicBezTo>
                  <a:cubicBezTo>
                    <a:pt x="7" y="68"/>
                    <a:pt x="7" y="69"/>
                    <a:pt x="6" y="69"/>
                  </a:cubicBezTo>
                  <a:cubicBezTo>
                    <a:pt x="6" y="70"/>
                    <a:pt x="6" y="71"/>
                    <a:pt x="5" y="71"/>
                  </a:cubicBezTo>
                  <a:cubicBezTo>
                    <a:pt x="4" y="71"/>
                    <a:pt x="3" y="70"/>
                    <a:pt x="2" y="70"/>
                  </a:cubicBezTo>
                  <a:cubicBezTo>
                    <a:pt x="2" y="71"/>
                    <a:pt x="0" y="70"/>
                    <a:pt x="0" y="72"/>
                  </a:cubicBezTo>
                  <a:cubicBezTo>
                    <a:pt x="6" y="72"/>
                    <a:pt x="12" y="72"/>
                    <a:pt x="17" y="72"/>
                  </a:cubicBezTo>
                  <a:cubicBezTo>
                    <a:pt x="28" y="71"/>
                    <a:pt x="41" y="72"/>
                    <a:pt x="51" y="72"/>
                  </a:cubicBezTo>
                  <a:cubicBezTo>
                    <a:pt x="61" y="71"/>
                    <a:pt x="71" y="72"/>
                    <a:pt x="80" y="72"/>
                  </a:cubicBezTo>
                  <a:cubicBezTo>
                    <a:pt x="82" y="72"/>
                    <a:pt x="84" y="72"/>
                    <a:pt x="87" y="72"/>
                  </a:cubicBezTo>
                  <a:cubicBezTo>
                    <a:pt x="88" y="72"/>
                    <a:pt x="91" y="72"/>
                    <a:pt x="91" y="72"/>
                  </a:cubicBezTo>
                  <a:cubicBezTo>
                    <a:pt x="91" y="72"/>
                    <a:pt x="91" y="72"/>
                    <a:pt x="92" y="72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4" y="72"/>
                    <a:pt x="94" y="72"/>
                    <a:pt x="95" y="72"/>
                  </a:cubicBezTo>
                  <a:cubicBezTo>
                    <a:pt x="96" y="71"/>
                    <a:pt x="98" y="71"/>
                    <a:pt x="98" y="72"/>
                  </a:cubicBezTo>
                  <a:cubicBezTo>
                    <a:pt x="99" y="72"/>
                    <a:pt x="98" y="71"/>
                    <a:pt x="99" y="72"/>
                  </a:cubicBezTo>
                  <a:cubicBezTo>
                    <a:pt x="101" y="73"/>
                    <a:pt x="106" y="72"/>
                    <a:pt x="109" y="72"/>
                  </a:cubicBezTo>
                  <a:cubicBezTo>
                    <a:pt x="110" y="72"/>
                    <a:pt x="111" y="72"/>
                    <a:pt x="112" y="72"/>
                  </a:cubicBezTo>
                  <a:cubicBezTo>
                    <a:pt x="112" y="72"/>
                    <a:pt x="113" y="72"/>
                    <a:pt x="114" y="72"/>
                  </a:cubicBezTo>
                  <a:cubicBezTo>
                    <a:pt x="115" y="72"/>
                    <a:pt x="115" y="72"/>
                    <a:pt x="116" y="72"/>
                  </a:cubicBezTo>
                  <a:cubicBezTo>
                    <a:pt x="119" y="72"/>
                    <a:pt x="125" y="71"/>
                    <a:pt x="129" y="72"/>
                  </a:cubicBezTo>
                  <a:cubicBezTo>
                    <a:pt x="131" y="72"/>
                    <a:pt x="132" y="71"/>
                    <a:pt x="134" y="71"/>
                  </a:cubicBezTo>
                  <a:cubicBezTo>
                    <a:pt x="135" y="71"/>
                    <a:pt x="135" y="72"/>
                    <a:pt x="136" y="72"/>
                  </a:cubicBezTo>
                  <a:cubicBezTo>
                    <a:pt x="137" y="71"/>
                    <a:pt x="137" y="71"/>
                    <a:pt x="138" y="71"/>
                  </a:cubicBezTo>
                  <a:cubicBezTo>
                    <a:pt x="139" y="71"/>
                    <a:pt x="139" y="71"/>
                    <a:pt x="140" y="71"/>
                  </a:cubicBezTo>
                  <a:cubicBezTo>
                    <a:pt x="142" y="71"/>
                    <a:pt x="143" y="70"/>
                    <a:pt x="145" y="70"/>
                  </a:cubicBezTo>
                  <a:cubicBezTo>
                    <a:pt x="146" y="70"/>
                    <a:pt x="146" y="70"/>
                    <a:pt x="147" y="70"/>
                  </a:cubicBezTo>
                  <a:cubicBezTo>
                    <a:pt x="147" y="70"/>
                    <a:pt x="147" y="70"/>
                    <a:pt x="148" y="70"/>
                  </a:cubicBezTo>
                  <a:cubicBezTo>
                    <a:pt x="149" y="70"/>
                    <a:pt x="151" y="69"/>
                    <a:pt x="151" y="69"/>
                  </a:cubicBezTo>
                  <a:cubicBezTo>
                    <a:pt x="151" y="69"/>
                    <a:pt x="151" y="70"/>
                    <a:pt x="151" y="70"/>
                  </a:cubicBezTo>
                  <a:cubicBezTo>
                    <a:pt x="154" y="70"/>
                    <a:pt x="156" y="69"/>
                    <a:pt x="157" y="71"/>
                  </a:cubicBezTo>
                  <a:cubicBezTo>
                    <a:pt x="160" y="70"/>
                    <a:pt x="162" y="70"/>
                    <a:pt x="165" y="70"/>
                  </a:cubicBezTo>
                  <a:cubicBezTo>
                    <a:pt x="166" y="71"/>
                    <a:pt x="169" y="72"/>
                    <a:pt x="170" y="71"/>
                  </a:cubicBezTo>
                  <a:cubicBezTo>
                    <a:pt x="169" y="70"/>
                    <a:pt x="169" y="71"/>
                    <a:pt x="168" y="70"/>
                  </a:cubicBezTo>
                  <a:cubicBezTo>
                    <a:pt x="169" y="69"/>
                    <a:pt x="171" y="70"/>
                    <a:pt x="172" y="70"/>
                  </a:cubicBezTo>
                  <a:cubicBezTo>
                    <a:pt x="172" y="70"/>
                    <a:pt x="173" y="69"/>
                    <a:pt x="173" y="69"/>
                  </a:cubicBezTo>
                  <a:cubicBezTo>
                    <a:pt x="173" y="69"/>
                    <a:pt x="174" y="69"/>
                    <a:pt x="174" y="69"/>
                  </a:cubicBezTo>
                  <a:cubicBezTo>
                    <a:pt x="176" y="69"/>
                    <a:pt x="178" y="69"/>
                    <a:pt x="180" y="69"/>
                  </a:cubicBezTo>
                  <a:cubicBezTo>
                    <a:pt x="181" y="69"/>
                    <a:pt x="182" y="69"/>
                    <a:pt x="182" y="70"/>
                  </a:cubicBezTo>
                  <a:cubicBezTo>
                    <a:pt x="183" y="70"/>
                    <a:pt x="185" y="70"/>
                    <a:pt x="185" y="70"/>
                  </a:cubicBezTo>
                  <a:cubicBezTo>
                    <a:pt x="183" y="71"/>
                    <a:pt x="180" y="70"/>
                    <a:pt x="178" y="71"/>
                  </a:cubicBezTo>
                  <a:cubicBezTo>
                    <a:pt x="177" y="70"/>
                    <a:pt x="176" y="70"/>
                    <a:pt x="176" y="70"/>
                  </a:cubicBezTo>
                  <a:cubicBezTo>
                    <a:pt x="175" y="70"/>
                    <a:pt x="175" y="71"/>
                    <a:pt x="174" y="71"/>
                  </a:cubicBezTo>
                  <a:cubicBezTo>
                    <a:pt x="173" y="71"/>
                    <a:pt x="173" y="71"/>
                    <a:pt x="172" y="71"/>
                  </a:cubicBezTo>
                  <a:cubicBezTo>
                    <a:pt x="172" y="71"/>
                    <a:pt x="173" y="71"/>
                    <a:pt x="172" y="71"/>
                  </a:cubicBezTo>
                  <a:cubicBezTo>
                    <a:pt x="172" y="71"/>
                    <a:pt x="171" y="70"/>
                    <a:pt x="171" y="71"/>
                  </a:cubicBezTo>
                  <a:cubicBezTo>
                    <a:pt x="172" y="72"/>
                    <a:pt x="176" y="71"/>
                    <a:pt x="178" y="71"/>
                  </a:cubicBezTo>
                  <a:cubicBezTo>
                    <a:pt x="179" y="71"/>
                    <a:pt x="179" y="72"/>
                    <a:pt x="180" y="72"/>
                  </a:cubicBezTo>
                  <a:cubicBezTo>
                    <a:pt x="181" y="71"/>
                    <a:pt x="183" y="71"/>
                    <a:pt x="184" y="71"/>
                  </a:cubicBezTo>
                  <a:cubicBezTo>
                    <a:pt x="185" y="71"/>
                    <a:pt x="186" y="72"/>
                    <a:pt x="187" y="72"/>
                  </a:cubicBezTo>
                  <a:cubicBezTo>
                    <a:pt x="188" y="72"/>
                    <a:pt x="190" y="71"/>
                    <a:pt x="191" y="71"/>
                  </a:cubicBezTo>
                  <a:cubicBezTo>
                    <a:pt x="192" y="71"/>
                    <a:pt x="193" y="72"/>
                    <a:pt x="194" y="72"/>
                  </a:cubicBezTo>
                  <a:cubicBezTo>
                    <a:pt x="195" y="72"/>
                    <a:pt x="195" y="71"/>
                    <a:pt x="196" y="71"/>
                  </a:cubicBezTo>
                  <a:cubicBezTo>
                    <a:pt x="197" y="71"/>
                    <a:pt x="199" y="71"/>
                    <a:pt x="200" y="71"/>
                  </a:cubicBezTo>
                  <a:cubicBezTo>
                    <a:pt x="202" y="71"/>
                    <a:pt x="204" y="71"/>
                    <a:pt x="206" y="71"/>
                  </a:cubicBezTo>
                  <a:cubicBezTo>
                    <a:pt x="211" y="71"/>
                    <a:pt x="218" y="72"/>
                    <a:pt x="222" y="71"/>
                  </a:cubicBezTo>
                  <a:cubicBezTo>
                    <a:pt x="227" y="71"/>
                    <a:pt x="234" y="72"/>
                    <a:pt x="239" y="71"/>
                  </a:cubicBezTo>
                  <a:cubicBezTo>
                    <a:pt x="240" y="71"/>
                    <a:pt x="242" y="71"/>
                    <a:pt x="243" y="71"/>
                  </a:cubicBezTo>
                  <a:cubicBezTo>
                    <a:pt x="254" y="71"/>
                    <a:pt x="266" y="71"/>
                    <a:pt x="276" y="71"/>
                  </a:cubicBezTo>
                  <a:cubicBezTo>
                    <a:pt x="276" y="71"/>
                    <a:pt x="277" y="71"/>
                    <a:pt x="277" y="71"/>
                  </a:cubicBezTo>
                  <a:cubicBezTo>
                    <a:pt x="288" y="70"/>
                    <a:pt x="303" y="71"/>
                    <a:pt x="311" y="70"/>
                  </a:cubicBezTo>
                  <a:cubicBezTo>
                    <a:pt x="311" y="70"/>
                    <a:pt x="311" y="71"/>
                    <a:pt x="312" y="71"/>
                  </a:cubicBezTo>
                  <a:cubicBezTo>
                    <a:pt x="312" y="71"/>
                    <a:pt x="312" y="70"/>
                    <a:pt x="312" y="70"/>
                  </a:cubicBezTo>
                  <a:cubicBezTo>
                    <a:pt x="312" y="70"/>
                    <a:pt x="312" y="71"/>
                    <a:pt x="312" y="71"/>
                  </a:cubicBezTo>
                  <a:cubicBezTo>
                    <a:pt x="313" y="71"/>
                    <a:pt x="313" y="70"/>
                    <a:pt x="313" y="70"/>
                  </a:cubicBezTo>
                  <a:cubicBezTo>
                    <a:pt x="319" y="71"/>
                    <a:pt x="328" y="71"/>
                    <a:pt x="336" y="70"/>
                  </a:cubicBezTo>
                  <a:cubicBezTo>
                    <a:pt x="351" y="70"/>
                    <a:pt x="369" y="70"/>
                    <a:pt x="386" y="70"/>
                  </a:cubicBezTo>
                  <a:cubicBezTo>
                    <a:pt x="386" y="70"/>
                    <a:pt x="388" y="70"/>
                    <a:pt x="388" y="69"/>
                  </a:cubicBezTo>
                  <a:cubicBezTo>
                    <a:pt x="387" y="69"/>
                    <a:pt x="385" y="69"/>
                    <a:pt x="384" y="69"/>
                  </a:cubicBezTo>
                  <a:close/>
                  <a:moveTo>
                    <a:pt x="197" y="60"/>
                  </a:moveTo>
                  <a:cubicBezTo>
                    <a:pt x="196" y="59"/>
                    <a:pt x="198" y="60"/>
                    <a:pt x="199" y="59"/>
                  </a:cubicBezTo>
                  <a:cubicBezTo>
                    <a:pt x="199" y="60"/>
                    <a:pt x="198" y="60"/>
                    <a:pt x="197" y="60"/>
                  </a:cubicBezTo>
                  <a:close/>
                  <a:moveTo>
                    <a:pt x="187" y="29"/>
                  </a:moveTo>
                  <a:cubicBezTo>
                    <a:pt x="188" y="29"/>
                    <a:pt x="189" y="28"/>
                    <a:pt x="189" y="29"/>
                  </a:cubicBezTo>
                  <a:cubicBezTo>
                    <a:pt x="188" y="31"/>
                    <a:pt x="187" y="29"/>
                    <a:pt x="187" y="29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86" y="27"/>
                    <a:pt x="187" y="29"/>
                    <a:pt x="187" y="29"/>
                  </a:cubicBezTo>
                  <a:close/>
                  <a:moveTo>
                    <a:pt x="163" y="12"/>
                  </a:moveTo>
                  <a:cubicBezTo>
                    <a:pt x="163" y="12"/>
                    <a:pt x="164" y="13"/>
                    <a:pt x="164" y="12"/>
                  </a:cubicBezTo>
                  <a:cubicBezTo>
                    <a:pt x="166" y="13"/>
                    <a:pt x="162" y="14"/>
                    <a:pt x="163" y="12"/>
                  </a:cubicBezTo>
                  <a:close/>
                  <a:moveTo>
                    <a:pt x="176" y="26"/>
                  </a:moveTo>
                  <a:cubicBezTo>
                    <a:pt x="176" y="25"/>
                    <a:pt x="177" y="25"/>
                    <a:pt x="178" y="25"/>
                  </a:cubicBezTo>
                  <a:cubicBezTo>
                    <a:pt x="178" y="26"/>
                    <a:pt x="178" y="26"/>
                    <a:pt x="178" y="27"/>
                  </a:cubicBezTo>
                  <a:cubicBezTo>
                    <a:pt x="178" y="26"/>
                    <a:pt x="177" y="25"/>
                    <a:pt x="176" y="26"/>
                  </a:cubicBezTo>
                  <a:close/>
                  <a:moveTo>
                    <a:pt x="185" y="29"/>
                  </a:moveTo>
                  <a:cubicBezTo>
                    <a:pt x="184" y="29"/>
                    <a:pt x="184" y="30"/>
                    <a:pt x="184" y="30"/>
                  </a:cubicBezTo>
                  <a:cubicBezTo>
                    <a:pt x="183" y="30"/>
                    <a:pt x="184" y="28"/>
                    <a:pt x="183" y="28"/>
                  </a:cubicBezTo>
                  <a:cubicBezTo>
                    <a:pt x="184" y="27"/>
                    <a:pt x="185" y="28"/>
                    <a:pt x="185" y="29"/>
                  </a:cubicBezTo>
                  <a:close/>
                  <a:moveTo>
                    <a:pt x="182" y="28"/>
                  </a:moveTo>
                  <a:cubicBezTo>
                    <a:pt x="183" y="28"/>
                    <a:pt x="183" y="29"/>
                    <a:pt x="183" y="30"/>
                  </a:cubicBezTo>
                  <a:cubicBezTo>
                    <a:pt x="183" y="30"/>
                    <a:pt x="182" y="30"/>
                    <a:pt x="182" y="30"/>
                  </a:cubicBezTo>
                  <a:cubicBezTo>
                    <a:pt x="182" y="29"/>
                    <a:pt x="182" y="28"/>
                    <a:pt x="182" y="28"/>
                  </a:cubicBezTo>
                  <a:close/>
                  <a:moveTo>
                    <a:pt x="184" y="31"/>
                  </a:moveTo>
                  <a:cubicBezTo>
                    <a:pt x="182" y="32"/>
                    <a:pt x="178" y="32"/>
                    <a:pt x="177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8" y="29"/>
                    <a:pt x="177" y="29"/>
                    <a:pt x="177" y="28"/>
                  </a:cubicBezTo>
                  <a:cubicBezTo>
                    <a:pt x="178" y="28"/>
                    <a:pt x="178" y="29"/>
                    <a:pt x="180" y="29"/>
                  </a:cubicBezTo>
                  <a:cubicBezTo>
                    <a:pt x="180" y="31"/>
                    <a:pt x="183" y="30"/>
                    <a:pt x="184" y="31"/>
                  </a:cubicBezTo>
                  <a:close/>
                  <a:moveTo>
                    <a:pt x="164" y="17"/>
                  </a:moveTo>
                  <a:cubicBezTo>
                    <a:pt x="164" y="18"/>
                    <a:pt x="162" y="17"/>
                    <a:pt x="162" y="16"/>
                  </a:cubicBezTo>
                  <a:cubicBezTo>
                    <a:pt x="163" y="16"/>
                    <a:pt x="164" y="16"/>
                    <a:pt x="164" y="17"/>
                  </a:cubicBezTo>
                  <a:close/>
                  <a:moveTo>
                    <a:pt x="149" y="19"/>
                  </a:moveTo>
                  <a:cubicBezTo>
                    <a:pt x="149" y="18"/>
                    <a:pt x="150" y="19"/>
                    <a:pt x="150" y="18"/>
                  </a:cubicBezTo>
                  <a:cubicBezTo>
                    <a:pt x="150" y="18"/>
                    <a:pt x="149" y="19"/>
                    <a:pt x="149" y="18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1" y="17"/>
                    <a:pt x="151" y="18"/>
                    <a:pt x="152" y="18"/>
                  </a:cubicBezTo>
                  <a:cubicBezTo>
                    <a:pt x="152" y="19"/>
                    <a:pt x="153" y="19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lose/>
                  <a:moveTo>
                    <a:pt x="155" y="20"/>
                  </a:moveTo>
                  <a:cubicBezTo>
                    <a:pt x="156" y="19"/>
                    <a:pt x="157" y="21"/>
                    <a:pt x="158" y="21"/>
                  </a:cubicBezTo>
                  <a:cubicBezTo>
                    <a:pt x="157" y="22"/>
                    <a:pt x="156" y="20"/>
                    <a:pt x="155" y="20"/>
                  </a:cubicBezTo>
                  <a:close/>
                  <a:moveTo>
                    <a:pt x="166" y="23"/>
                  </a:moveTo>
                  <a:cubicBezTo>
                    <a:pt x="163" y="23"/>
                    <a:pt x="162" y="22"/>
                    <a:pt x="159" y="21"/>
                  </a:cubicBezTo>
                  <a:cubicBezTo>
                    <a:pt x="159" y="21"/>
                    <a:pt x="160" y="21"/>
                    <a:pt x="160" y="20"/>
                  </a:cubicBezTo>
                  <a:cubicBezTo>
                    <a:pt x="160" y="20"/>
                    <a:pt x="158" y="20"/>
                    <a:pt x="158" y="19"/>
                  </a:cubicBezTo>
                  <a:cubicBezTo>
                    <a:pt x="159" y="19"/>
                    <a:pt x="159" y="18"/>
                    <a:pt x="160" y="18"/>
                  </a:cubicBezTo>
                  <a:cubicBezTo>
                    <a:pt x="161" y="19"/>
                    <a:pt x="162" y="18"/>
                    <a:pt x="163" y="19"/>
                  </a:cubicBezTo>
                  <a:cubicBezTo>
                    <a:pt x="163" y="20"/>
                    <a:pt x="162" y="20"/>
                    <a:pt x="162" y="19"/>
                  </a:cubicBezTo>
                  <a:cubicBezTo>
                    <a:pt x="161" y="21"/>
                    <a:pt x="163" y="20"/>
                    <a:pt x="163" y="20"/>
                  </a:cubicBezTo>
                  <a:cubicBezTo>
                    <a:pt x="164" y="20"/>
                    <a:pt x="164" y="21"/>
                    <a:pt x="164" y="21"/>
                  </a:cubicBezTo>
                  <a:cubicBezTo>
                    <a:pt x="165" y="21"/>
                    <a:pt x="165" y="20"/>
                    <a:pt x="166" y="20"/>
                  </a:cubicBezTo>
                  <a:cubicBezTo>
                    <a:pt x="167" y="20"/>
                    <a:pt x="167" y="21"/>
                    <a:pt x="168" y="21"/>
                  </a:cubicBezTo>
                  <a:cubicBezTo>
                    <a:pt x="168" y="22"/>
                    <a:pt x="166" y="21"/>
                    <a:pt x="165" y="21"/>
                  </a:cubicBezTo>
                  <a:cubicBezTo>
                    <a:pt x="165" y="22"/>
                    <a:pt x="166" y="22"/>
                    <a:pt x="166" y="23"/>
                  </a:cubicBezTo>
                  <a:close/>
                  <a:moveTo>
                    <a:pt x="167" y="23"/>
                  </a:moveTo>
                  <a:cubicBezTo>
                    <a:pt x="168" y="22"/>
                    <a:pt x="169" y="22"/>
                    <a:pt x="169" y="21"/>
                  </a:cubicBezTo>
                  <a:cubicBezTo>
                    <a:pt x="170" y="21"/>
                    <a:pt x="170" y="21"/>
                    <a:pt x="171" y="22"/>
                  </a:cubicBezTo>
                  <a:cubicBezTo>
                    <a:pt x="172" y="21"/>
                    <a:pt x="175" y="21"/>
                    <a:pt x="176" y="22"/>
                  </a:cubicBezTo>
                  <a:cubicBezTo>
                    <a:pt x="178" y="21"/>
                    <a:pt x="179" y="22"/>
                    <a:pt x="181" y="23"/>
                  </a:cubicBezTo>
                  <a:cubicBezTo>
                    <a:pt x="180" y="24"/>
                    <a:pt x="178" y="23"/>
                    <a:pt x="178" y="23"/>
                  </a:cubicBezTo>
                  <a:cubicBezTo>
                    <a:pt x="177" y="23"/>
                    <a:pt x="177" y="23"/>
                    <a:pt x="177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5" y="23"/>
                    <a:pt x="176" y="24"/>
                    <a:pt x="175" y="24"/>
                  </a:cubicBezTo>
                  <a:cubicBezTo>
                    <a:pt x="174" y="23"/>
                    <a:pt x="173" y="23"/>
                    <a:pt x="172" y="23"/>
                  </a:cubicBezTo>
                  <a:cubicBezTo>
                    <a:pt x="170" y="23"/>
                    <a:pt x="168" y="24"/>
                    <a:pt x="167" y="23"/>
                  </a:cubicBezTo>
                  <a:close/>
                  <a:moveTo>
                    <a:pt x="172" y="25"/>
                  </a:moveTo>
                  <a:cubicBezTo>
                    <a:pt x="172" y="24"/>
                    <a:pt x="174" y="25"/>
                    <a:pt x="175" y="25"/>
                  </a:cubicBezTo>
                  <a:cubicBezTo>
                    <a:pt x="174" y="26"/>
                    <a:pt x="172" y="25"/>
                    <a:pt x="172" y="25"/>
                  </a:cubicBezTo>
                  <a:close/>
                  <a:moveTo>
                    <a:pt x="168" y="27"/>
                  </a:moveTo>
                  <a:cubicBezTo>
                    <a:pt x="168" y="28"/>
                    <a:pt x="165" y="28"/>
                    <a:pt x="165" y="27"/>
                  </a:cubicBezTo>
                  <a:cubicBezTo>
                    <a:pt x="167" y="27"/>
                    <a:pt x="167" y="27"/>
                    <a:pt x="168" y="27"/>
                  </a:cubicBezTo>
                  <a:close/>
                  <a:moveTo>
                    <a:pt x="136" y="29"/>
                  </a:moveTo>
                  <a:cubicBezTo>
                    <a:pt x="134" y="29"/>
                    <a:pt x="134" y="30"/>
                    <a:pt x="133" y="28"/>
                  </a:cubicBezTo>
                  <a:cubicBezTo>
                    <a:pt x="134" y="29"/>
                    <a:pt x="135" y="28"/>
                    <a:pt x="136" y="28"/>
                  </a:cubicBezTo>
                  <a:cubicBezTo>
                    <a:pt x="136" y="28"/>
                    <a:pt x="136" y="29"/>
                    <a:pt x="136" y="29"/>
                  </a:cubicBezTo>
                  <a:close/>
                  <a:moveTo>
                    <a:pt x="136" y="35"/>
                  </a:moveTo>
                  <a:cubicBezTo>
                    <a:pt x="136" y="35"/>
                    <a:pt x="135" y="36"/>
                    <a:pt x="134" y="36"/>
                  </a:cubicBezTo>
                  <a:cubicBezTo>
                    <a:pt x="134" y="35"/>
                    <a:pt x="133" y="35"/>
                    <a:pt x="133" y="34"/>
                  </a:cubicBezTo>
                  <a:cubicBezTo>
                    <a:pt x="134" y="33"/>
                    <a:pt x="136" y="34"/>
                    <a:pt x="136" y="34"/>
                  </a:cubicBezTo>
                  <a:cubicBezTo>
                    <a:pt x="138" y="35"/>
                    <a:pt x="134" y="34"/>
                    <a:pt x="136" y="35"/>
                  </a:cubicBezTo>
                  <a:close/>
                  <a:moveTo>
                    <a:pt x="141" y="35"/>
                  </a:moveTo>
                  <a:cubicBezTo>
                    <a:pt x="141" y="36"/>
                    <a:pt x="142" y="35"/>
                    <a:pt x="142" y="37"/>
                  </a:cubicBezTo>
                  <a:cubicBezTo>
                    <a:pt x="141" y="37"/>
                    <a:pt x="140" y="36"/>
                    <a:pt x="139" y="36"/>
                  </a:cubicBezTo>
                  <a:cubicBezTo>
                    <a:pt x="140" y="35"/>
                    <a:pt x="139" y="35"/>
                    <a:pt x="140" y="35"/>
                  </a:cubicBezTo>
                  <a:cubicBezTo>
                    <a:pt x="140" y="34"/>
                    <a:pt x="141" y="35"/>
                    <a:pt x="141" y="35"/>
                  </a:cubicBezTo>
                  <a:cubicBezTo>
                    <a:pt x="142" y="34"/>
                    <a:pt x="143" y="34"/>
                    <a:pt x="144" y="35"/>
                  </a:cubicBezTo>
                  <a:cubicBezTo>
                    <a:pt x="144" y="36"/>
                    <a:pt x="142" y="35"/>
                    <a:pt x="141" y="35"/>
                  </a:cubicBezTo>
                  <a:close/>
                  <a:moveTo>
                    <a:pt x="142" y="27"/>
                  </a:moveTo>
                  <a:cubicBezTo>
                    <a:pt x="142" y="27"/>
                    <a:pt x="143" y="27"/>
                    <a:pt x="144" y="27"/>
                  </a:cubicBezTo>
                  <a:cubicBezTo>
                    <a:pt x="144" y="29"/>
                    <a:pt x="142" y="28"/>
                    <a:pt x="142" y="27"/>
                  </a:cubicBezTo>
                  <a:close/>
                  <a:moveTo>
                    <a:pt x="149" y="32"/>
                  </a:moveTo>
                  <a:cubicBezTo>
                    <a:pt x="150" y="32"/>
                    <a:pt x="152" y="31"/>
                    <a:pt x="153" y="32"/>
                  </a:cubicBezTo>
                  <a:cubicBezTo>
                    <a:pt x="153" y="33"/>
                    <a:pt x="151" y="33"/>
                    <a:pt x="150" y="33"/>
                  </a:cubicBezTo>
                  <a:cubicBezTo>
                    <a:pt x="149" y="33"/>
                    <a:pt x="147" y="33"/>
                    <a:pt x="146" y="33"/>
                  </a:cubicBezTo>
                  <a:cubicBezTo>
                    <a:pt x="146" y="32"/>
                    <a:pt x="148" y="32"/>
                    <a:pt x="149" y="32"/>
                  </a:cubicBezTo>
                  <a:close/>
                  <a:moveTo>
                    <a:pt x="154" y="36"/>
                  </a:moveTo>
                  <a:cubicBezTo>
                    <a:pt x="153" y="36"/>
                    <a:pt x="153" y="37"/>
                    <a:pt x="153" y="36"/>
                  </a:cubicBezTo>
                  <a:cubicBezTo>
                    <a:pt x="152" y="36"/>
                    <a:pt x="153" y="36"/>
                    <a:pt x="153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1" y="36"/>
                    <a:pt x="150" y="35"/>
                    <a:pt x="149" y="35"/>
                  </a:cubicBezTo>
                  <a:cubicBezTo>
                    <a:pt x="148" y="35"/>
                    <a:pt x="150" y="36"/>
                    <a:pt x="148" y="36"/>
                  </a:cubicBezTo>
                  <a:cubicBezTo>
                    <a:pt x="147" y="37"/>
                    <a:pt x="148" y="35"/>
                    <a:pt x="147" y="35"/>
                  </a:cubicBezTo>
                  <a:cubicBezTo>
                    <a:pt x="149" y="34"/>
                    <a:pt x="150" y="35"/>
                    <a:pt x="152" y="34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2"/>
                    <a:pt x="152" y="34"/>
                    <a:pt x="152" y="34"/>
                  </a:cubicBezTo>
                  <a:cubicBezTo>
                    <a:pt x="153" y="34"/>
                    <a:pt x="154" y="34"/>
                    <a:pt x="154" y="35"/>
                  </a:cubicBezTo>
                  <a:cubicBezTo>
                    <a:pt x="155" y="35"/>
                    <a:pt x="156" y="35"/>
                    <a:pt x="156" y="36"/>
                  </a:cubicBezTo>
                  <a:cubicBezTo>
                    <a:pt x="156" y="36"/>
                    <a:pt x="154" y="37"/>
                    <a:pt x="154" y="36"/>
                  </a:cubicBezTo>
                  <a:close/>
                  <a:moveTo>
                    <a:pt x="42" y="58"/>
                  </a:moveTo>
                  <a:cubicBezTo>
                    <a:pt x="42" y="58"/>
                    <a:pt x="42" y="59"/>
                    <a:pt x="42" y="59"/>
                  </a:cubicBezTo>
                  <a:cubicBezTo>
                    <a:pt x="39" y="59"/>
                    <a:pt x="39" y="57"/>
                    <a:pt x="37" y="57"/>
                  </a:cubicBezTo>
                  <a:cubicBezTo>
                    <a:pt x="37" y="56"/>
                    <a:pt x="40" y="57"/>
                    <a:pt x="42" y="58"/>
                  </a:cubicBezTo>
                  <a:close/>
                  <a:moveTo>
                    <a:pt x="37" y="70"/>
                  </a:moveTo>
                  <a:cubicBezTo>
                    <a:pt x="36" y="70"/>
                    <a:pt x="34" y="69"/>
                    <a:pt x="33" y="69"/>
                  </a:cubicBezTo>
                  <a:cubicBezTo>
                    <a:pt x="31" y="69"/>
                    <a:pt x="29" y="69"/>
                    <a:pt x="28" y="68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8" y="67"/>
                    <a:pt x="28" y="67"/>
                    <a:pt x="29" y="67"/>
                  </a:cubicBezTo>
                  <a:cubicBezTo>
                    <a:pt x="30" y="67"/>
                    <a:pt x="30" y="68"/>
                    <a:pt x="31" y="68"/>
                  </a:cubicBezTo>
                  <a:cubicBezTo>
                    <a:pt x="33" y="68"/>
                    <a:pt x="35" y="68"/>
                    <a:pt x="36" y="69"/>
                  </a:cubicBezTo>
                  <a:cubicBezTo>
                    <a:pt x="37" y="69"/>
                    <a:pt x="38" y="69"/>
                    <a:pt x="37" y="70"/>
                  </a:cubicBezTo>
                  <a:close/>
                  <a:moveTo>
                    <a:pt x="34" y="67"/>
                  </a:moveTo>
                  <a:cubicBezTo>
                    <a:pt x="35" y="66"/>
                    <a:pt x="37" y="67"/>
                    <a:pt x="36" y="67"/>
                  </a:cubicBezTo>
                  <a:cubicBezTo>
                    <a:pt x="35" y="68"/>
                    <a:pt x="35" y="67"/>
                    <a:pt x="34" y="67"/>
                  </a:cubicBezTo>
                  <a:close/>
                  <a:moveTo>
                    <a:pt x="42" y="70"/>
                  </a:moveTo>
                  <a:cubicBezTo>
                    <a:pt x="41" y="70"/>
                    <a:pt x="40" y="69"/>
                    <a:pt x="39" y="69"/>
                  </a:cubicBezTo>
                  <a:cubicBezTo>
                    <a:pt x="38" y="68"/>
                    <a:pt x="39" y="67"/>
                    <a:pt x="37" y="67"/>
                  </a:cubicBezTo>
                  <a:cubicBezTo>
                    <a:pt x="37" y="66"/>
                    <a:pt x="39" y="67"/>
                    <a:pt x="39" y="67"/>
                  </a:cubicBezTo>
                  <a:cubicBezTo>
                    <a:pt x="39" y="66"/>
                    <a:pt x="37" y="66"/>
                    <a:pt x="36" y="65"/>
                  </a:cubicBezTo>
                  <a:cubicBezTo>
                    <a:pt x="35" y="65"/>
                    <a:pt x="33" y="64"/>
                    <a:pt x="32" y="65"/>
                  </a:cubicBezTo>
                  <a:cubicBezTo>
                    <a:pt x="32" y="66"/>
                    <a:pt x="33" y="66"/>
                    <a:pt x="33" y="66"/>
                  </a:cubicBezTo>
                  <a:cubicBezTo>
                    <a:pt x="31" y="66"/>
                    <a:pt x="28" y="67"/>
                    <a:pt x="26" y="66"/>
                  </a:cubicBezTo>
                  <a:cubicBezTo>
                    <a:pt x="25" y="65"/>
                    <a:pt x="27" y="65"/>
                    <a:pt x="27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63"/>
                    <a:pt x="36" y="65"/>
                    <a:pt x="40" y="65"/>
                  </a:cubicBezTo>
                  <a:cubicBezTo>
                    <a:pt x="40" y="65"/>
                    <a:pt x="40" y="66"/>
                    <a:pt x="41" y="66"/>
                  </a:cubicBezTo>
                  <a:cubicBezTo>
                    <a:pt x="43" y="66"/>
                    <a:pt x="45" y="66"/>
                    <a:pt x="46" y="68"/>
                  </a:cubicBezTo>
                  <a:cubicBezTo>
                    <a:pt x="47" y="68"/>
                    <a:pt x="48" y="68"/>
                    <a:pt x="48" y="69"/>
                  </a:cubicBezTo>
                  <a:cubicBezTo>
                    <a:pt x="46" y="69"/>
                    <a:pt x="44" y="70"/>
                    <a:pt x="42" y="70"/>
                  </a:cubicBezTo>
                  <a:close/>
                  <a:moveTo>
                    <a:pt x="47" y="48"/>
                  </a:moveTo>
                  <a:cubicBezTo>
                    <a:pt x="48" y="47"/>
                    <a:pt x="51" y="47"/>
                    <a:pt x="52" y="49"/>
                  </a:cubicBezTo>
                  <a:cubicBezTo>
                    <a:pt x="51" y="49"/>
                    <a:pt x="48" y="49"/>
                    <a:pt x="47" y="48"/>
                  </a:cubicBezTo>
                  <a:close/>
                  <a:moveTo>
                    <a:pt x="102" y="54"/>
                  </a:moveTo>
                  <a:cubicBezTo>
                    <a:pt x="102" y="52"/>
                    <a:pt x="104" y="53"/>
                    <a:pt x="105" y="53"/>
                  </a:cubicBezTo>
                  <a:cubicBezTo>
                    <a:pt x="106" y="53"/>
                    <a:pt x="107" y="53"/>
                    <a:pt x="108" y="53"/>
                  </a:cubicBezTo>
                  <a:cubicBezTo>
                    <a:pt x="110" y="53"/>
                    <a:pt x="112" y="52"/>
                    <a:pt x="114" y="53"/>
                  </a:cubicBezTo>
                  <a:cubicBezTo>
                    <a:pt x="110" y="54"/>
                    <a:pt x="105" y="53"/>
                    <a:pt x="102" y="54"/>
                  </a:cubicBezTo>
                  <a:close/>
                  <a:moveTo>
                    <a:pt x="112" y="55"/>
                  </a:moveTo>
                  <a:cubicBezTo>
                    <a:pt x="112" y="54"/>
                    <a:pt x="113" y="54"/>
                    <a:pt x="114" y="54"/>
                  </a:cubicBezTo>
                  <a:cubicBezTo>
                    <a:pt x="114" y="55"/>
                    <a:pt x="113" y="55"/>
                    <a:pt x="112" y="55"/>
                  </a:cubicBezTo>
                  <a:close/>
                  <a:moveTo>
                    <a:pt x="132" y="47"/>
                  </a:moveTo>
                  <a:cubicBezTo>
                    <a:pt x="132" y="48"/>
                    <a:pt x="130" y="48"/>
                    <a:pt x="130" y="48"/>
                  </a:cubicBezTo>
                  <a:cubicBezTo>
                    <a:pt x="130" y="47"/>
                    <a:pt x="131" y="47"/>
                    <a:pt x="132" y="47"/>
                  </a:cubicBezTo>
                  <a:close/>
                  <a:moveTo>
                    <a:pt x="124" y="53"/>
                  </a:moveTo>
                  <a:cubicBezTo>
                    <a:pt x="123" y="53"/>
                    <a:pt x="125" y="54"/>
                    <a:pt x="124" y="55"/>
                  </a:cubicBezTo>
                  <a:cubicBezTo>
                    <a:pt x="123" y="55"/>
                    <a:pt x="122" y="55"/>
                    <a:pt x="122" y="55"/>
                  </a:cubicBezTo>
                  <a:cubicBezTo>
                    <a:pt x="122" y="54"/>
                    <a:pt x="122" y="54"/>
                    <a:pt x="122" y="54"/>
                  </a:cubicBezTo>
                  <a:cubicBezTo>
                    <a:pt x="120" y="53"/>
                    <a:pt x="119" y="54"/>
                    <a:pt x="117" y="54"/>
                  </a:cubicBezTo>
                  <a:cubicBezTo>
                    <a:pt x="117" y="53"/>
                    <a:pt x="118" y="53"/>
                    <a:pt x="118" y="53"/>
                  </a:cubicBezTo>
                  <a:cubicBezTo>
                    <a:pt x="119" y="53"/>
                    <a:pt x="120" y="53"/>
                    <a:pt x="121" y="52"/>
                  </a:cubicBezTo>
                  <a:cubicBezTo>
                    <a:pt x="121" y="52"/>
                    <a:pt x="122" y="53"/>
                    <a:pt x="122" y="53"/>
                  </a:cubicBezTo>
                  <a:cubicBezTo>
                    <a:pt x="122" y="53"/>
                    <a:pt x="122" y="52"/>
                    <a:pt x="123" y="52"/>
                  </a:cubicBezTo>
                  <a:cubicBezTo>
                    <a:pt x="123" y="52"/>
                    <a:pt x="123" y="53"/>
                    <a:pt x="124" y="53"/>
                  </a:cubicBezTo>
                  <a:cubicBezTo>
                    <a:pt x="125" y="53"/>
                    <a:pt x="126" y="53"/>
                    <a:pt x="128" y="53"/>
                  </a:cubicBezTo>
                  <a:cubicBezTo>
                    <a:pt x="127" y="55"/>
                    <a:pt x="125" y="53"/>
                    <a:pt x="124" y="53"/>
                  </a:cubicBezTo>
                  <a:close/>
                  <a:moveTo>
                    <a:pt x="127" y="48"/>
                  </a:moveTo>
                  <a:cubicBezTo>
                    <a:pt x="126" y="47"/>
                    <a:pt x="129" y="47"/>
                    <a:pt x="129" y="48"/>
                  </a:cubicBezTo>
                  <a:cubicBezTo>
                    <a:pt x="129" y="49"/>
                    <a:pt x="127" y="47"/>
                    <a:pt x="127" y="48"/>
                  </a:cubicBezTo>
                  <a:close/>
                  <a:moveTo>
                    <a:pt x="131" y="56"/>
                  </a:moveTo>
                  <a:cubicBezTo>
                    <a:pt x="131" y="56"/>
                    <a:pt x="130" y="55"/>
                    <a:pt x="129" y="55"/>
                  </a:cubicBezTo>
                  <a:cubicBezTo>
                    <a:pt x="131" y="54"/>
                    <a:pt x="134" y="55"/>
                    <a:pt x="135" y="55"/>
                  </a:cubicBezTo>
                  <a:cubicBezTo>
                    <a:pt x="134" y="56"/>
                    <a:pt x="132" y="55"/>
                    <a:pt x="131" y="56"/>
                  </a:cubicBezTo>
                  <a:close/>
                  <a:moveTo>
                    <a:pt x="135" y="50"/>
                  </a:moveTo>
                  <a:cubicBezTo>
                    <a:pt x="134" y="50"/>
                    <a:pt x="131" y="52"/>
                    <a:pt x="131" y="50"/>
                  </a:cubicBezTo>
                  <a:cubicBezTo>
                    <a:pt x="131" y="50"/>
                    <a:pt x="131" y="49"/>
                    <a:pt x="130" y="49"/>
                  </a:cubicBezTo>
                  <a:cubicBezTo>
                    <a:pt x="131" y="47"/>
                    <a:pt x="134" y="49"/>
                    <a:pt x="137" y="48"/>
                  </a:cubicBezTo>
                  <a:cubicBezTo>
                    <a:pt x="137" y="50"/>
                    <a:pt x="135" y="49"/>
                    <a:pt x="134" y="49"/>
                  </a:cubicBezTo>
                  <a:cubicBezTo>
                    <a:pt x="133" y="51"/>
                    <a:pt x="135" y="49"/>
                    <a:pt x="135" y="50"/>
                  </a:cubicBezTo>
                  <a:close/>
                  <a:moveTo>
                    <a:pt x="136" y="50"/>
                  </a:moveTo>
                  <a:cubicBezTo>
                    <a:pt x="136" y="49"/>
                    <a:pt x="137" y="49"/>
                    <a:pt x="138" y="50"/>
                  </a:cubicBezTo>
                  <a:cubicBezTo>
                    <a:pt x="138" y="51"/>
                    <a:pt x="136" y="50"/>
                    <a:pt x="136" y="50"/>
                  </a:cubicBezTo>
                  <a:close/>
                  <a:moveTo>
                    <a:pt x="144" y="68"/>
                  </a:moveTo>
                  <a:cubicBezTo>
                    <a:pt x="143" y="68"/>
                    <a:pt x="143" y="67"/>
                    <a:pt x="143" y="67"/>
                  </a:cubicBezTo>
                  <a:cubicBezTo>
                    <a:pt x="142" y="67"/>
                    <a:pt x="142" y="68"/>
                    <a:pt x="141" y="68"/>
                  </a:cubicBezTo>
                  <a:cubicBezTo>
                    <a:pt x="141" y="68"/>
                    <a:pt x="141" y="67"/>
                    <a:pt x="140" y="67"/>
                  </a:cubicBezTo>
                  <a:cubicBezTo>
                    <a:pt x="139" y="67"/>
                    <a:pt x="137" y="68"/>
                    <a:pt x="137" y="67"/>
                  </a:cubicBezTo>
                  <a:cubicBezTo>
                    <a:pt x="138" y="67"/>
                    <a:pt x="140" y="66"/>
                    <a:pt x="141" y="67"/>
                  </a:cubicBezTo>
                  <a:cubicBezTo>
                    <a:pt x="141" y="67"/>
                    <a:pt x="143" y="66"/>
                    <a:pt x="144" y="66"/>
                  </a:cubicBezTo>
                  <a:cubicBezTo>
                    <a:pt x="145" y="66"/>
                    <a:pt x="146" y="67"/>
                    <a:pt x="147" y="66"/>
                  </a:cubicBezTo>
                  <a:cubicBezTo>
                    <a:pt x="146" y="67"/>
                    <a:pt x="145" y="68"/>
                    <a:pt x="144" y="68"/>
                  </a:cubicBezTo>
                  <a:close/>
                  <a:moveTo>
                    <a:pt x="149" y="55"/>
                  </a:moveTo>
                  <a:cubicBezTo>
                    <a:pt x="149" y="55"/>
                    <a:pt x="149" y="56"/>
                    <a:pt x="149" y="56"/>
                  </a:cubicBezTo>
                  <a:cubicBezTo>
                    <a:pt x="148" y="56"/>
                    <a:pt x="147" y="56"/>
                    <a:pt x="147" y="55"/>
                  </a:cubicBezTo>
                  <a:cubicBezTo>
                    <a:pt x="145" y="55"/>
                    <a:pt x="144" y="56"/>
                    <a:pt x="142" y="56"/>
                  </a:cubicBezTo>
                  <a:cubicBezTo>
                    <a:pt x="144" y="55"/>
                    <a:pt x="141" y="55"/>
                    <a:pt x="141" y="54"/>
                  </a:cubicBezTo>
                  <a:cubicBezTo>
                    <a:pt x="140" y="54"/>
                    <a:pt x="139" y="55"/>
                    <a:pt x="139" y="54"/>
                  </a:cubicBezTo>
                  <a:cubicBezTo>
                    <a:pt x="139" y="53"/>
                    <a:pt x="142" y="53"/>
                    <a:pt x="143" y="53"/>
                  </a:cubicBezTo>
                  <a:cubicBezTo>
                    <a:pt x="144" y="53"/>
                    <a:pt x="144" y="53"/>
                    <a:pt x="145" y="53"/>
                  </a:cubicBezTo>
                  <a:cubicBezTo>
                    <a:pt x="146" y="53"/>
                    <a:pt x="148" y="52"/>
                    <a:pt x="149" y="52"/>
                  </a:cubicBezTo>
                  <a:cubicBezTo>
                    <a:pt x="149" y="53"/>
                    <a:pt x="147" y="52"/>
                    <a:pt x="147" y="53"/>
                  </a:cubicBezTo>
                  <a:cubicBezTo>
                    <a:pt x="149" y="54"/>
                    <a:pt x="150" y="53"/>
                    <a:pt x="151" y="53"/>
                  </a:cubicBezTo>
                  <a:cubicBezTo>
                    <a:pt x="151" y="54"/>
                    <a:pt x="150" y="55"/>
                    <a:pt x="149" y="55"/>
                  </a:cubicBezTo>
                  <a:close/>
                  <a:moveTo>
                    <a:pt x="175" y="52"/>
                  </a:moveTo>
                  <a:cubicBezTo>
                    <a:pt x="176" y="52"/>
                    <a:pt x="177" y="52"/>
                    <a:pt x="177" y="53"/>
                  </a:cubicBezTo>
                  <a:cubicBezTo>
                    <a:pt x="177" y="53"/>
                    <a:pt x="175" y="54"/>
                    <a:pt x="175" y="52"/>
                  </a:cubicBezTo>
                  <a:close/>
                  <a:moveTo>
                    <a:pt x="176" y="50"/>
                  </a:moveTo>
                  <a:cubicBezTo>
                    <a:pt x="176" y="50"/>
                    <a:pt x="177" y="49"/>
                    <a:pt x="178" y="50"/>
                  </a:cubicBezTo>
                  <a:cubicBezTo>
                    <a:pt x="178" y="51"/>
                    <a:pt x="177" y="50"/>
                    <a:pt x="176" y="50"/>
                  </a:cubicBezTo>
                  <a:close/>
                  <a:moveTo>
                    <a:pt x="176" y="56"/>
                  </a:moveTo>
                  <a:cubicBezTo>
                    <a:pt x="177" y="55"/>
                    <a:pt x="178" y="56"/>
                    <a:pt x="179" y="56"/>
                  </a:cubicBezTo>
                  <a:cubicBezTo>
                    <a:pt x="178" y="57"/>
                    <a:pt x="176" y="57"/>
                    <a:pt x="176" y="56"/>
                  </a:cubicBezTo>
                  <a:close/>
                  <a:moveTo>
                    <a:pt x="178" y="52"/>
                  </a:moveTo>
                  <a:cubicBezTo>
                    <a:pt x="178" y="52"/>
                    <a:pt x="180" y="53"/>
                    <a:pt x="179" y="52"/>
                  </a:cubicBezTo>
                  <a:cubicBezTo>
                    <a:pt x="180" y="52"/>
                    <a:pt x="180" y="52"/>
                    <a:pt x="180" y="53"/>
                  </a:cubicBezTo>
                  <a:cubicBezTo>
                    <a:pt x="180" y="53"/>
                    <a:pt x="178" y="54"/>
                    <a:pt x="178" y="52"/>
                  </a:cubicBezTo>
                  <a:close/>
                  <a:moveTo>
                    <a:pt x="165" y="45"/>
                  </a:moveTo>
                  <a:cubicBezTo>
                    <a:pt x="165" y="45"/>
                    <a:pt x="164" y="45"/>
                    <a:pt x="163" y="45"/>
                  </a:cubicBezTo>
                  <a:cubicBezTo>
                    <a:pt x="163" y="45"/>
                    <a:pt x="164" y="45"/>
                    <a:pt x="164" y="44"/>
                  </a:cubicBezTo>
                  <a:cubicBezTo>
                    <a:pt x="163" y="44"/>
                    <a:pt x="162" y="43"/>
                    <a:pt x="162" y="43"/>
                  </a:cubicBezTo>
                  <a:cubicBezTo>
                    <a:pt x="160" y="43"/>
                    <a:pt x="158" y="43"/>
                    <a:pt x="156" y="43"/>
                  </a:cubicBezTo>
                  <a:cubicBezTo>
                    <a:pt x="156" y="42"/>
                    <a:pt x="159" y="43"/>
                    <a:pt x="160" y="41"/>
                  </a:cubicBezTo>
                  <a:cubicBezTo>
                    <a:pt x="166" y="44"/>
                    <a:pt x="171" y="41"/>
                    <a:pt x="179" y="41"/>
                  </a:cubicBezTo>
                  <a:cubicBezTo>
                    <a:pt x="179" y="42"/>
                    <a:pt x="180" y="41"/>
                    <a:pt x="180" y="43"/>
                  </a:cubicBezTo>
                  <a:cubicBezTo>
                    <a:pt x="181" y="43"/>
                    <a:pt x="183" y="43"/>
                    <a:pt x="183" y="44"/>
                  </a:cubicBezTo>
                  <a:cubicBezTo>
                    <a:pt x="184" y="42"/>
                    <a:pt x="187" y="44"/>
                    <a:pt x="187" y="42"/>
                  </a:cubicBezTo>
                  <a:cubicBezTo>
                    <a:pt x="189" y="43"/>
                    <a:pt x="190" y="43"/>
                    <a:pt x="191" y="44"/>
                  </a:cubicBezTo>
                  <a:cubicBezTo>
                    <a:pt x="193" y="44"/>
                    <a:pt x="194" y="44"/>
                    <a:pt x="196" y="43"/>
                  </a:cubicBezTo>
                  <a:cubicBezTo>
                    <a:pt x="196" y="44"/>
                    <a:pt x="196" y="44"/>
                    <a:pt x="196" y="44"/>
                  </a:cubicBezTo>
                  <a:cubicBezTo>
                    <a:pt x="198" y="44"/>
                    <a:pt x="198" y="44"/>
                    <a:pt x="199" y="44"/>
                  </a:cubicBezTo>
                  <a:cubicBezTo>
                    <a:pt x="200" y="44"/>
                    <a:pt x="200" y="44"/>
                    <a:pt x="200" y="45"/>
                  </a:cubicBezTo>
                  <a:cubicBezTo>
                    <a:pt x="202" y="45"/>
                    <a:pt x="202" y="46"/>
                    <a:pt x="203" y="46"/>
                  </a:cubicBezTo>
                  <a:cubicBezTo>
                    <a:pt x="199" y="46"/>
                    <a:pt x="193" y="47"/>
                    <a:pt x="188" y="46"/>
                  </a:cubicBezTo>
                  <a:cubicBezTo>
                    <a:pt x="187" y="46"/>
                    <a:pt x="187" y="48"/>
                    <a:pt x="186" y="48"/>
                  </a:cubicBezTo>
                  <a:cubicBezTo>
                    <a:pt x="187" y="48"/>
                    <a:pt x="189" y="48"/>
                    <a:pt x="190" y="48"/>
                  </a:cubicBezTo>
                  <a:cubicBezTo>
                    <a:pt x="190" y="49"/>
                    <a:pt x="190" y="50"/>
                    <a:pt x="189" y="50"/>
                  </a:cubicBezTo>
                  <a:cubicBezTo>
                    <a:pt x="188" y="50"/>
                    <a:pt x="187" y="49"/>
                    <a:pt x="187" y="49"/>
                  </a:cubicBezTo>
                  <a:cubicBezTo>
                    <a:pt x="186" y="49"/>
                    <a:pt x="186" y="50"/>
                    <a:pt x="185" y="50"/>
                  </a:cubicBezTo>
                  <a:cubicBezTo>
                    <a:pt x="184" y="48"/>
                    <a:pt x="183" y="49"/>
                    <a:pt x="181" y="49"/>
                  </a:cubicBezTo>
                  <a:cubicBezTo>
                    <a:pt x="181" y="49"/>
                    <a:pt x="180" y="50"/>
                    <a:pt x="180" y="50"/>
                  </a:cubicBezTo>
                  <a:cubicBezTo>
                    <a:pt x="179" y="50"/>
                    <a:pt x="179" y="50"/>
                    <a:pt x="178" y="49"/>
                  </a:cubicBezTo>
                  <a:cubicBezTo>
                    <a:pt x="177" y="49"/>
                    <a:pt x="176" y="49"/>
                    <a:pt x="174" y="49"/>
                  </a:cubicBezTo>
                  <a:cubicBezTo>
                    <a:pt x="173" y="49"/>
                    <a:pt x="172" y="48"/>
                    <a:pt x="171" y="48"/>
                  </a:cubicBezTo>
                  <a:cubicBezTo>
                    <a:pt x="171" y="47"/>
                    <a:pt x="172" y="48"/>
                    <a:pt x="173" y="48"/>
                  </a:cubicBezTo>
                  <a:cubicBezTo>
                    <a:pt x="173" y="48"/>
                    <a:pt x="173" y="47"/>
                    <a:pt x="173" y="47"/>
                  </a:cubicBezTo>
                  <a:cubicBezTo>
                    <a:pt x="173" y="47"/>
                    <a:pt x="171" y="47"/>
                    <a:pt x="171" y="47"/>
                  </a:cubicBezTo>
                  <a:cubicBezTo>
                    <a:pt x="171" y="47"/>
                    <a:pt x="171" y="46"/>
                    <a:pt x="171" y="46"/>
                  </a:cubicBezTo>
                  <a:cubicBezTo>
                    <a:pt x="169" y="46"/>
                    <a:pt x="168" y="45"/>
                    <a:pt x="165" y="45"/>
                  </a:cubicBezTo>
                  <a:close/>
                  <a:moveTo>
                    <a:pt x="151" y="53"/>
                  </a:moveTo>
                  <a:cubicBezTo>
                    <a:pt x="153" y="53"/>
                    <a:pt x="157" y="52"/>
                    <a:pt x="156" y="55"/>
                  </a:cubicBezTo>
                  <a:cubicBezTo>
                    <a:pt x="156" y="54"/>
                    <a:pt x="156" y="54"/>
                    <a:pt x="155" y="54"/>
                  </a:cubicBezTo>
                  <a:cubicBezTo>
                    <a:pt x="154" y="54"/>
                    <a:pt x="154" y="54"/>
                    <a:pt x="153" y="54"/>
                  </a:cubicBezTo>
                  <a:cubicBezTo>
                    <a:pt x="152" y="54"/>
                    <a:pt x="151" y="54"/>
                    <a:pt x="151" y="53"/>
                  </a:cubicBezTo>
                  <a:close/>
                  <a:moveTo>
                    <a:pt x="152" y="57"/>
                  </a:moveTo>
                  <a:cubicBezTo>
                    <a:pt x="152" y="56"/>
                    <a:pt x="154" y="56"/>
                    <a:pt x="154" y="56"/>
                  </a:cubicBezTo>
                  <a:cubicBezTo>
                    <a:pt x="155" y="56"/>
                    <a:pt x="154" y="55"/>
                    <a:pt x="155" y="55"/>
                  </a:cubicBezTo>
                  <a:cubicBezTo>
                    <a:pt x="156" y="55"/>
                    <a:pt x="158" y="55"/>
                    <a:pt x="159" y="56"/>
                  </a:cubicBezTo>
                  <a:cubicBezTo>
                    <a:pt x="160" y="56"/>
                    <a:pt x="161" y="55"/>
                    <a:pt x="163" y="56"/>
                  </a:cubicBezTo>
                  <a:cubicBezTo>
                    <a:pt x="164" y="56"/>
                    <a:pt x="164" y="55"/>
                    <a:pt x="165" y="55"/>
                  </a:cubicBezTo>
                  <a:cubicBezTo>
                    <a:pt x="165" y="57"/>
                    <a:pt x="163" y="56"/>
                    <a:pt x="161" y="56"/>
                  </a:cubicBezTo>
                  <a:cubicBezTo>
                    <a:pt x="159" y="57"/>
                    <a:pt x="154" y="57"/>
                    <a:pt x="152" y="57"/>
                  </a:cubicBezTo>
                  <a:close/>
                  <a:moveTo>
                    <a:pt x="160" y="63"/>
                  </a:moveTo>
                  <a:cubicBezTo>
                    <a:pt x="159" y="61"/>
                    <a:pt x="162" y="61"/>
                    <a:pt x="163" y="62"/>
                  </a:cubicBezTo>
                  <a:cubicBezTo>
                    <a:pt x="162" y="64"/>
                    <a:pt x="161" y="61"/>
                    <a:pt x="160" y="63"/>
                  </a:cubicBezTo>
                  <a:close/>
                  <a:moveTo>
                    <a:pt x="167" y="60"/>
                  </a:moveTo>
                  <a:cubicBezTo>
                    <a:pt x="166" y="60"/>
                    <a:pt x="166" y="60"/>
                    <a:pt x="166" y="59"/>
                  </a:cubicBezTo>
                  <a:cubicBezTo>
                    <a:pt x="164" y="59"/>
                    <a:pt x="161" y="59"/>
                    <a:pt x="158" y="59"/>
                  </a:cubicBezTo>
                  <a:cubicBezTo>
                    <a:pt x="161" y="58"/>
                    <a:pt x="165" y="58"/>
                    <a:pt x="168" y="58"/>
                  </a:cubicBezTo>
                  <a:cubicBezTo>
                    <a:pt x="166" y="59"/>
                    <a:pt x="167" y="59"/>
                    <a:pt x="167" y="60"/>
                  </a:cubicBezTo>
                  <a:close/>
                  <a:moveTo>
                    <a:pt x="166" y="56"/>
                  </a:moveTo>
                  <a:cubicBezTo>
                    <a:pt x="166" y="54"/>
                    <a:pt x="168" y="54"/>
                    <a:pt x="168" y="55"/>
                  </a:cubicBezTo>
                  <a:cubicBezTo>
                    <a:pt x="169" y="55"/>
                    <a:pt x="171" y="55"/>
                    <a:pt x="172" y="55"/>
                  </a:cubicBezTo>
                  <a:cubicBezTo>
                    <a:pt x="171" y="56"/>
                    <a:pt x="172" y="56"/>
                    <a:pt x="171" y="56"/>
                  </a:cubicBezTo>
                  <a:cubicBezTo>
                    <a:pt x="170" y="56"/>
                    <a:pt x="170" y="56"/>
                    <a:pt x="169" y="56"/>
                  </a:cubicBezTo>
                  <a:cubicBezTo>
                    <a:pt x="169" y="56"/>
                    <a:pt x="168" y="56"/>
                    <a:pt x="168" y="56"/>
                  </a:cubicBezTo>
                  <a:cubicBezTo>
                    <a:pt x="167" y="56"/>
                    <a:pt x="166" y="56"/>
                    <a:pt x="166" y="56"/>
                  </a:cubicBezTo>
                  <a:close/>
                  <a:moveTo>
                    <a:pt x="174" y="63"/>
                  </a:moveTo>
                  <a:cubicBezTo>
                    <a:pt x="174" y="62"/>
                    <a:pt x="176" y="62"/>
                    <a:pt x="177" y="62"/>
                  </a:cubicBezTo>
                  <a:cubicBezTo>
                    <a:pt x="178" y="62"/>
                    <a:pt x="179" y="62"/>
                    <a:pt x="179" y="63"/>
                  </a:cubicBezTo>
                  <a:cubicBezTo>
                    <a:pt x="177" y="63"/>
                    <a:pt x="176" y="62"/>
                    <a:pt x="174" y="63"/>
                  </a:cubicBezTo>
                  <a:close/>
                  <a:moveTo>
                    <a:pt x="209" y="59"/>
                  </a:moveTo>
                  <a:cubicBezTo>
                    <a:pt x="208" y="61"/>
                    <a:pt x="206" y="61"/>
                    <a:pt x="205" y="60"/>
                  </a:cubicBezTo>
                  <a:cubicBezTo>
                    <a:pt x="206" y="60"/>
                    <a:pt x="208" y="60"/>
                    <a:pt x="209" y="59"/>
                  </a:cubicBezTo>
                  <a:close/>
                  <a:moveTo>
                    <a:pt x="188" y="63"/>
                  </a:moveTo>
                  <a:cubicBezTo>
                    <a:pt x="187" y="62"/>
                    <a:pt x="188" y="62"/>
                    <a:pt x="187" y="63"/>
                  </a:cubicBezTo>
                  <a:cubicBezTo>
                    <a:pt x="187" y="62"/>
                    <a:pt x="189" y="61"/>
                    <a:pt x="188" y="63"/>
                  </a:cubicBezTo>
                  <a:close/>
                  <a:moveTo>
                    <a:pt x="179" y="66"/>
                  </a:moveTo>
                  <a:cubicBezTo>
                    <a:pt x="180" y="65"/>
                    <a:pt x="179" y="65"/>
                    <a:pt x="179" y="64"/>
                  </a:cubicBezTo>
                  <a:cubicBezTo>
                    <a:pt x="180" y="64"/>
                    <a:pt x="180" y="66"/>
                    <a:pt x="181" y="66"/>
                  </a:cubicBezTo>
                  <a:cubicBezTo>
                    <a:pt x="181" y="66"/>
                    <a:pt x="180" y="66"/>
                    <a:pt x="179" y="66"/>
                  </a:cubicBezTo>
                  <a:close/>
                  <a:moveTo>
                    <a:pt x="186" y="70"/>
                  </a:moveTo>
                  <a:cubicBezTo>
                    <a:pt x="186" y="70"/>
                    <a:pt x="187" y="70"/>
                    <a:pt x="187" y="70"/>
                  </a:cubicBezTo>
                  <a:cubicBezTo>
                    <a:pt x="188" y="71"/>
                    <a:pt x="185" y="71"/>
                    <a:pt x="186" y="70"/>
                  </a:cubicBezTo>
                  <a:close/>
                  <a:moveTo>
                    <a:pt x="192" y="69"/>
                  </a:moveTo>
                  <a:cubicBezTo>
                    <a:pt x="192" y="69"/>
                    <a:pt x="194" y="69"/>
                    <a:pt x="195" y="69"/>
                  </a:cubicBezTo>
                  <a:cubicBezTo>
                    <a:pt x="194" y="70"/>
                    <a:pt x="193" y="70"/>
                    <a:pt x="192" y="69"/>
                  </a:cubicBezTo>
                  <a:close/>
                  <a:moveTo>
                    <a:pt x="194" y="66"/>
                  </a:moveTo>
                  <a:cubicBezTo>
                    <a:pt x="193" y="66"/>
                    <a:pt x="193" y="66"/>
                    <a:pt x="192" y="65"/>
                  </a:cubicBezTo>
                  <a:cubicBezTo>
                    <a:pt x="191" y="66"/>
                    <a:pt x="188" y="66"/>
                    <a:pt x="187" y="66"/>
                  </a:cubicBezTo>
                  <a:cubicBezTo>
                    <a:pt x="186" y="66"/>
                    <a:pt x="186" y="66"/>
                    <a:pt x="186" y="65"/>
                  </a:cubicBezTo>
                  <a:cubicBezTo>
                    <a:pt x="185" y="66"/>
                    <a:pt x="184" y="66"/>
                    <a:pt x="183" y="66"/>
                  </a:cubicBezTo>
                  <a:cubicBezTo>
                    <a:pt x="183" y="65"/>
                    <a:pt x="184" y="65"/>
                    <a:pt x="185" y="65"/>
                  </a:cubicBezTo>
                  <a:cubicBezTo>
                    <a:pt x="184" y="64"/>
                    <a:pt x="182" y="64"/>
                    <a:pt x="181" y="65"/>
                  </a:cubicBezTo>
                  <a:cubicBezTo>
                    <a:pt x="180" y="63"/>
                    <a:pt x="182" y="64"/>
                    <a:pt x="183" y="64"/>
                  </a:cubicBezTo>
                  <a:cubicBezTo>
                    <a:pt x="183" y="64"/>
                    <a:pt x="183" y="64"/>
                    <a:pt x="184" y="64"/>
                  </a:cubicBezTo>
                  <a:cubicBezTo>
                    <a:pt x="184" y="64"/>
                    <a:pt x="185" y="64"/>
                    <a:pt x="185" y="64"/>
                  </a:cubicBezTo>
                  <a:cubicBezTo>
                    <a:pt x="186" y="64"/>
                    <a:pt x="188" y="63"/>
                    <a:pt x="189" y="64"/>
                  </a:cubicBezTo>
                  <a:cubicBezTo>
                    <a:pt x="189" y="63"/>
                    <a:pt x="192" y="63"/>
                    <a:pt x="195" y="63"/>
                  </a:cubicBezTo>
                  <a:cubicBezTo>
                    <a:pt x="194" y="64"/>
                    <a:pt x="193" y="64"/>
                    <a:pt x="193" y="65"/>
                  </a:cubicBezTo>
                  <a:cubicBezTo>
                    <a:pt x="193" y="66"/>
                    <a:pt x="194" y="64"/>
                    <a:pt x="196" y="64"/>
                  </a:cubicBezTo>
                  <a:cubicBezTo>
                    <a:pt x="196" y="65"/>
                    <a:pt x="195" y="65"/>
                    <a:pt x="195" y="65"/>
                  </a:cubicBezTo>
                  <a:cubicBezTo>
                    <a:pt x="194" y="65"/>
                    <a:pt x="194" y="66"/>
                    <a:pt x="194" y="66"/>
                  </a:cubicBezTo>
                  <a:close/>
                  <a:moveTo>
                    <a:pt x="205" y="70"/>
                  </a:moveTo>
                  <a:cubicBezTo>
                    <a:pt x="205" y="70"/>
                    <a:pt x="204" y="70"/>
                    <a:pt x="204" y="70"/>
                  </a:cubicBezTo>
                  <a:cubicBezTo>
                    <a:pt x="204" y="70"/>
                    <a:pt x="204" y="70"/>
                    <a:pt x="203" y="70"/>
                  </a:cubicBezTo>
                  <a:cubicBezTo>
                    <a:pt x="201" y="71"/>
                    <a:pt x="198" y="71"/>
                    <a:pt x="196" y="70"/>
                  </a:cubicBezTo>
                  <a:cubicBezTo>
                    <a:pt x="196" y="70"/>
                    <a:pt x="195" y="70"/>
                    <a:pt x="195" y="69"/>
                  </a:cubicBezTo>
                  <a:cubicBezTo>
                    <a:pt x="196" y="69"/>
                    <a:pt x="197" y="69"/>
                    <a:pt x="198" y="69"/>
                  </a:cubicBezTo>
                  <a:cubicBezTo>
                    <a:pt x="198" y="69"/>
                    <a:pt x="199" y="69"/>
                    <a:pt x="200" y="69"/>
                  </a:cubicBezTo>
                  <a:cubicBezTo>
                    <a:pt x="202" y="69"/>
                    <a:pt x="203" y="69"/>
                    <a:pt x="205" y="69"/>
                  </a:cubicBezTo>
                  <a:cubicBezTo>
                    <a:pt x="206" y="69"/>
                    <a:pt x="207" y="68"/>
                    <a:pt x="208" y="69"/>
                  </a:cubicBezTo>
                  <a:cubicBezTo>
                    <a:pt x="207" y="69"/>
                    <a:pt x="207" y="71"/>
                    <a:pt x="205" y="70"/>
                  </a:cubicBezTo>
                  <a:close/>
                  <a:moveTo>
                    <a:pt x="202" y="66"/>
                  </a:moveTo>
                  <a:cubicBezTo>
                    <a:pt x="203" y="67"/>
                    <a:pt x="203" y="66"/>
                    <a:pt x="204" y="66"/>
                  </a:cubicBezTo>
                  <a:cubicBezTo>
                    <a:pt x="205" y="67"/>
                    <a:pt x="201" y="67"/>
                    <a:pt x="202" y="66"/>
                  </a:cubicBezTo>
                  <a:close/>
                  <a:moveTo>
                    <a:pt x="208" y="67"/>
                  </a:moveTo>
                  <a:cubicBezTo>
                    <a:pt x="207" y="67"/>
                    <a:pt x="206" y="67"/>
                    <a:pt x="205" y="67"/>
                  </a:cubicBezTo>
                  <a:cubicBezTo>
                    <a:pt x="205" y="67"/>
                    <a:pt x="206" y="66"/>
                    <a:pt x="206" y="67"/>
                  </a:cubicBezTo>
                  <a:cubicBezTo>
                    <a:pt x="207" y="66"/>
                    <a:pt x="204" y="65"/>
                    <a:pt x="203" y="66"/>
                  </a:cubicBezTo>
                  <a:cubicBezTo>
                    <a:pt x="203" y="65"/>
                    <a:pt x="201" y="65"/>
                    <a:pt x="200" y="65"/>
                  </a:cubicBezTo>
                  <a:cubicBezTo>
                    <a:pt x="201" y="65"/>
                    <a:pt x="201" y="64"/>
                    <a:pt x="201" y="64"/>
                  </a:cubicBezTo>
                  <a:cubicBezTo>
                    <a:pt x="204" y="64"/>
                    <a:pt x="206" y="62"/>
                    <a:pt x="209" y="63"/>
                  </a:cubicBezTo>
                  <a:cubicBezTo>
                    <a:pt x="208" y="65"/>
                    <a:pt x="209" y="65"/>
                    <a:pt x="209" y="66"/>
                  </a:cubicBezTo>
                  <a:cubicBezTo>
                    <a:pt x="207" y="65"/>
                    <a:pt x="209" y="67"/>
                    <a:pt x="208" y="67"/>
                  </a:cubicBezTo>
                  <a:close/>
                  <a:moveTo>
                    <a:pt x="141" y="15"/>
                  </a:moveTo>
                  <a:cubicBezTo>
                    <a:pt x="140" y="14"/>
                    <a:pt x="139" y="14"/>
                    <a:pt x="139" y="15"/>
                  </a:cubicBezTo>
                  <a:cubicBezTo>
                    <a:pt x="139" y="14"/>
                    <a:pt x="138" y="15"/>
                    <a:pt x="138" y="15"/>
                  </a:cubicBezTo>
                  <a:cubicBezTo>
                    <a:pt x="138" y="14"/>
                    <a:pt x="137" y="14"/>
                    <a:pt x="137" y="14"/>
                  </a:cubicBezTo>
                  <a:cubicBezTo>
                    <a:pt x="137" y="15"/>
                    <a:pt x="140" y="16"/>
                    <a:pt x="141" y="15"/>
                  </a:cubicBezTo>
                  <a:close/>
                  <a:moveTo>
                    <a:pt x="327" y="22"/>
                  </a:moveTo>
                  <a:cubicBezTo>
                    <a:pt x="325" y="21"/>
                    <a:pt x="322" y="21"/>
                    <a:pt x="320" y="20"/>
                  </a:cubicBezTo>
                  <a:cubicBezTo>
                    <a:pt x="320" y="20"/>
                    <a:pt x="320" y="19"/>
                    <a:pt x="320" y="19"/>
                  </a:cubicBezTo>
                  <a:cubicBezTo>
                    <a:pt x="319" y="20"/>
                    <a:pt x="317" y="19"/>
                    <a:pt x="316" y="19"/>
                  </a:cubicBezTo>
                  <a:cubicBezTo>
                    <a:pt x="315" y="21"/>
                    <a:pt x="317" y="20"/>
                    <a:pt x="318" y="20"/>
                  </a:cubicBezTo>
                  <a:cubicBezTo>
                    <a:pt x="319" y="21"/>
                    <a:pt x="321" y="21"/>
                    <a:pt x="323" y="21"/>
                  </a:cubicBezTo>
                  <a:cubicBezTo>
                    <a:pt x="324" y="22"/>
                    <a:pt x="324" y="23"/>
                    <a:pt x="325" y="23"/>
                  </a:cubicBezTo>
                  <a:cubicBezTo>
                    <a:pt x="325" y="22"/>
                    <a:pt x="327" y="23"/>
                    <a:pt x="327" y="22"/>
                  </a:cubicBezTo>
                  <a:close/>
                  <a:moveTo>
                    <a:pt x="330" y="22"/>
                  </a:moveTo>
                  <a:cubicBezTo>
                    <a:pt x="328" y="22"/>
                    <a:pt x="328" y="20"/>
                    <a:pt x="327" y="21"/>
                  </a:cubicBezTo>
                  <a:cubicBezTo>
                    <a:pt x="328" y="21"/>
                    <a:pt x="328" y="24"/>
                    <a:pt x="330" y="22"/>
                  </a:cubicBezTo>
                  <a:close/>
                  <a:moveTo>
                    <a:pt x="344" y="21"/>
                  </a:moveTo>
                  <a:cubicBezTo>
                    <a:pt x="343" y="21"/>
                    <a:pt x="342" y="22"/>
                    <a:pt x="342" y="22"/>
                  </a:cubicBezTo>
                  <a:cubicBezTo>
                    <a:pt x="342" y="22"/>
                    <a:pt x="341" y="21"/>
                    <a:pt x="341" y="22"/>
                  </a:cubicBezTo>
                  <a:cubicBezTo>
                    <a:pt x="342" y="23"/>
                    <a:pt x="343" y="22"/>
                    <a:pt x="345" y="23"/>
                  </a:cubicBezTo>
                  <a:cubicBezTo>
                    <a:pt x="345" y="22"/>
                    <a:pt x="344" y="22"/>
                    <a:pt x="344" y="21"/>
                  </a:cubicBezTo>
                  <a:close/>
                  <a:moveTo>
                    <a:pt x="359" y="30"/>
                  </a:moveTo>
                  <a:cubicBezTo>
                    <a:pt x="358" y="30"/>
                    <a:pt x="359" y="31"/>
                    <a:pt x="358" y="31"/>
                  </a:cubicBezTo>
                  <a:cubicBezTo>
                    <a:pt x="358" y="31"/>
                    <a:pt x="357" y="31"/>
                    <a:pt x="357" y="30"/>
                  </a:cubicBezTo>
                  <a:cubicBezTo>
                    <a:pt x="357" y="31"/>
                    <a:pt x="356" y="31"/>
                    <a:pt x="355" y="31"/>
                  </a:cubicBezTo>
                  <a:cubicBezTo>
                    <a:pt x="355" y="30"/>
                    <a:pt x="354" y="31"/>
                    <a:pt x="354" y="30"/>
                  </a:cubicBezTo>
                  <a:cubicBezTo>
                    <a:pt x="353" y="30"/>
                    <a:pt x="353" y="31"/>
                    <a:pt x="352" y="31"/>
                  </a:cubicBezTo>
                  <a:cubicBezTo>
                    <a:pt x="352" y="29"/>
                    <a:pt x="350" y="30"/>
                    <a:pt x="350" y="29"/>
                  </a:cubicBezTo>
                  <a:cubicBezTo>
                    <a:pt x="350" y="29"/>
                    <a:pt x="351" y="29"/>
                    <a:pt x="352" y="29"/>
                  </a:cubicBezTo>
                  <a:cubicBezTo>
                    <a:pt x="350" y="29"/>
                    <a:pt x="349" y="28"/>
                    <a:pt x="348" y="29"/>
                  </a:cubicBezTo>
                  <a:cubicBezTo>
                    <a:pt x="349" y="29"/>
                    <a:pt x="349" y="29"/>
                    <a:pt x="348" y="29"/>
                  </a:cubicBezTo>
                  <a:cubicBezTo>
                    <a:pt x="347" y="30"/>
                    <a:pt x="348" y="29"/>
                    <a:pt x="347" y="28"/>
                  </a:cubicBezTo>
                  <a:cubicBezTo>
                    <a:pt x="347" y="28"/>
                    <a:pt x="350" y="28"/>
                    <a:pt x="349" y="27"/>
                  </a:cubicBezTo>
                  <a:cubicBezTo>
                    <a:pt x="348" y="28"/>
                    <a:pt x="347" y="27"/>
                    <a:pt x="347" y="26"/>
                  </a:cubicBezTo>
                  <a:cubicBezTo>
                    <a:pt x="346" y="27"/>
                    <a:pt x="347" y="28"/>
                    <a:pt x="346" y="28"/>
                  </a:cubicBezTo>
                  <a:cubicBezTo>
                    <a:pt x="344" y="29"/>
                    <a:pt x="343" y="27"/>
                    <a:pt x="342" y="27"/>
                  </a:cubicBezTo>
                  <a:cubicBezTo>
                    <a:pt x="343" y="28"/>
                    <a:pt x="343" y="28"/>
                    <a:pt x="344" y="29"/>
                  </a:cubicBezTo>
                  <a:cubicBezTo>
                    <a:pt x="344" y="29"/>
                    <a:pt x="344" y="30"/>
                    <a:pt x="344" y="30"/>
                  </a:cubicBezTo>
                  <a:cubicBezTo>
                    <a:pt x="343" y="30"/>
                    <a:pt x="343" y="29"/>
                    <a:pt x="342" y="29"/>
                  </a:cubicBezTo>
                  <a:cubicBezTo>
                    <a:pt x="340" y="30"/>
                    <a:pt x="337" y="28"/>
                    <a:pt x="335" y="29"/>
                  </a:cubicBezTo>
                  <a:cubicBezTo>
                    <a:pt x="338" y="30"/>
                    <a:pt x="342" y="31"/>
                    <a:pt x="345" y="31"/>
                  </a:cubicBezTo>
                  <a:cubicBezTo>
                    <a:pt x="344" y="30"/>
                    <a:pt x="345" y="29"/>
                    <a:pt x="346" y="30"/>
                  </a:cubicBezTo>
                  <a:cubicBezTo>
                    <a:pt x="346" y="31"/>
                    <a:pt x="345" y="31"/>
                    <a:pt x="346" y="32"/>
                  </a:cubicBezTo>
                  <a:cubicBezTo>
                    <a:pt x="346" y="32"/>
                    <a:pt x="345" y="32"/>
                    <a:pt x="345" y="32"/>
                  </a:cubicBezTo>
                  <a:cubicBezTo>
                    <a:pt x="347" y="32"/>
                    <a:pt x="348" y="32"/>
                    <a:pt x="349" y="32"/>
                  </a:cubicBezTo>
                  <a:cubicBezTo>
                    <a:pt x="349" y="33"/>
                    <a:pt x="349" y="32"/>
                    <a:pt x="351" y="32"/>
                  </a:cubicBezTo>
                  <a:cubicBezTo>
                    <a:pt x="352" y="33"/>
                    <a:pt x="351" y="34"/>
                    <a:pt x="351" y="34"/>
                  </a:cubicBezTo>
                  <a:cubicBezTo>
                    <a:pt x="352" y="34"/>
                    <a:pt x="352" y="34"/>
                    <a:pt x="352" y="33"/>
                  </a:cubicBezTo>
                  <a:cubicBezTo>
                    <a:pt x="352" y="33"/>
                    <a:pt x="351" y="33"/>
                    <a:pt x="351" y="32"/>
                  </a:cubicBezTo>
                  <a:cubicBezTo>
                    <a:pt x="354" y="32"/>
                    <a:pt x="356" y="33"/>
                    <a:pt x="359" y="32"/>
                  </a:cubicBezTo>
                  <a:cubicBezTo>
                    <a:pt x="359" y="33"/>
                    <a:pt x="360" y="32"/>
                    <a:pt x="360" y="33"/>
                  </a:cubicBezTo>
                  <a:cubicBezTo>
                    <a:pt x="359" y="34"/>
                    <a:pt x="358" y="32"/>
                    <a:pt x="357" y="33"/>
                  </a:cubicBezTo>
                  <a:cubicBezTo>
                    <a:pt x="357" y="34"/>
                    <a:pt x="358" y="34"/>
                    <a:pt x="359" y="34"/>
                  </a:cubicBezTo>
                  <a:cubicBezTo>
                    <a:pt x="359" y="34"/>
                    <a:pt x="359" y="34"/>
                    <a:pt x="359" y="34"/>
                  </a:cubicBezTo>
                  <a:cubicBezTo>
                    <a:pt x="361" y="34"/>
                    <a:pt x="366" y="34"/>
                    <a:pt x="369" y="34"/>
                  </a:cubicBezTo>
                  <a:cubicBezTo>
                    <a:pt x="369" y="33"/>
                    <a:pt x="369" y="33"/>
                    <a:pt x="369" y="33"/>
                  </a:cubicBezTo>
                  <a:cubicBezTo>
                    <a:pt x="368" y="33"/>
                    <a:pt x="368" y="33"/>
                    <a:pt x="367" y="33"/>
                  </a:cubicBezTo>
                  <a:cubicBezTo>
                    <a:pt x="367" y="33"/>
                    <a:pt x="367" y="33"/>
                    <a:pt x="367" y="34"/>
                  </a:cubicBezTo>
                  <a:cubicBezTo>
                    <a:pt x="366" y="33"/>
                    <a:pt x="366" y="32"/>
                    <a:pt x="365" y="32"/>
                  </a:cubicBezTo>
                  <a:cubicBezTo>
                    <a:pt x="363" y="32"/>
                    <a:pt x="361" y="32"/>
                    <a:pt x="361" y="31"/>
                  </a:cubicBezTo>
                  <a:cubicBezTo>
                    <a:pt x="362" y="31"/>
                    <a:pt x="362" y="32"/>
                    <a:pt x="362" y="32"/>
                  </a:cubicBezTo>
                  <a:cubicBezTo>
                    <a:pt x="362" y="31"/>
                    <a:pt x="362" y="31"/>
                    <a:pt x="362" y="31"/>
                  </a:cubicBezTo>
                  <a:cubicBezTo>
                    <a:pt x="361" y="31"/>
                    <a:pt x="360" y="30"/>
                    <a:pt x="359" y="30"/>
                  </a:cubicBezTo>
                  <a:close/>
                  <a:moveTo>
                    <a:pt x="118" y="31"/>
                  </a:moveTo>
                  <a:cubicBezTo>
                    <a:pt x="119" y="31"/>
                    <a:pt x="120" y="30"/>
                    <a:pt x="121" y="30"/>
                  </a:cubicBezTo>
                  <a:cubicBezTo>
                    <a:pt x="122" y="31"/>
                    <a:pt x="121" y="31"/>
                    <a:pt x="122" y="31"/>
                  </a:cubicBezTo>
                  <a:cubicBezTo>
                    <a:pt x="123" y="31"/>
                    <a:pt x="122" y="30"/>
                    <a:pt x="121" y="30"/>
                  </a:cubicBezTo>
                  <a:cubicBezTo>
                    <a:pt x="120" y="30"/>
                    <a:pt x="117" y="30"/>
                    <a:pt x="118" y="31"/>
                  </a:cubicBezTo>
                  <a:close/>
                  <a:moveTo>
                    <a:pt x="324" y="35"/>
                  </a:moveTo>
                  <a:cubicBezTo>
                    <a:pt x="324" y="35"/>
                    <a:pt x="323" y="35"/>
                    <a:pt x="323" y="34"/>
                  </a:cubicBezTo>
                  <a:cubicBezTo>
                    <a:pt x="321" y="35"/>
                    <a:pt x="320" y="34"/>
                    <a:pt x="318" y="34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4"/>
                    <a:pt x="317" y="34"/>
                    <a:pt x="317" y="34"/>
                  </a:cubicBezTo>
                  <a:cubicBezTo>
                    <a:pt x="320" y="35"/>
                    <a:pt x="321" y="35"/>
                    <a:pt x="323" y="35"/>
                  </a:cubicBezTo>
                  <a:cubicBezTo>
                    <a:pt x="323" y="35"/>
                    <a:pt x="323" y="35"/>
                    <a:pt x="324" y="35"/>
                  </a:cubicBezTo>
                  <a:close/>
                  <a:moveTo>
                    <a:pt x="225" y="35"/>
                  </a:moveTo>
                  <a:cubicBezTo>
                    <a:pt x="222" y="36"/>
                    <a:pt x="219" y="35"/>
                    <a:pt x="217" y="35"/>
                  </a:cubicBezTo>
                  <a:cubicBezTo>
                    <a:pt x="216" y="35"/>
                    <a:pt x="214" y="34"/>
                    <a:pt x="214" y="35"/>
                  </a:cubicBezTo>
                  <a:cubicBezTo>
                    <a:pt x="215" y="35"/>
                    <a:pt x="217" y="35"/>
                    <a:pt x="218" y="36"/>
                  </a:cubicBezTo>
                  <a:cubicBezTo>
                    <a:pt x="218" y="36"/>
                    <a:pt x="217" y="36"/>
                    <a:pt x="217" y="36"/>
                  </a:cubicBezTo>
                  <a:cubicBezTo>
                    <a:pt x="219" y="37"/>
                    <a:pt x="222" y="36"/>
                    <a:pt x="224" y="36"/>
                  </a:cubicBezTo>
                  <a:cubicBezTo>
                    <a:pt x="224" y="36"/>
                    <a:pt x="224" y="36"/>
                    <a:pt x="225" y="35"/>
                  </a:cubicBezTo>
                  <a:close/>
                  <a:moveTo>
                    <a:pt x="340" y="42"/>
                  </a:moveTo>
                  <a:cubicBezTo>
                    <a:pt x="340" y="43"/>
                    <a:pt x="341" y="42"/>
                    <a:pt x="341" y="43"/>
                  </a:cubicBezTo>
                  <a:cubicBezTo>
                    <a:pt x="344" y="42"/>
                    <a:pt x="347" y="43"/>
                    <a:pt x="350" y="42"/>
                  </a:cubicBezTo>
                  <a:cubicBezTo>
                    <a:pt x="350" y="42"/>
                    <a:pt x="351" y="42"/>
                    <a:pt x="351" y="43"/>
                  </a:cubicBezTo>
                  <a:cubicBezTo>
                    <a:pt x="353" y="42"/>
                    <a:pt x="354" y="43"/>
                    <a:pt x="352" y="44"/>
                  </a:cubicBezTo>
                  <a:cubicBezTo>
                    <a:pt x="354" y="43"/>
                    <a:pt x="353" y="45"/>
                    <a:pt x="355" y="45"/>
                  </a:cubicBezTo>
                  <a:cubicBezTo>
                    <a:pt x="356" y="45"/>
                    <a:pt x="354" y="44"/>
                    <a:pt x="354" y="43"/>
                  </a:cubicBezTo>
                  <a:cubicBezTo>
                    <a:pt x="355" y="43"/>
                    <a:pt x="356" y="42"/>
                    <a:pt x="357" y="42"/>
                  </a:cubicBezTo>
                  <a:cubicBezTo>
                    <a:pt x="358" y="42"/>
                    <a:pt x="357" y="42"/>
                    <a:pt x="357" y="42"/>
                  </a:cubicBezTo>
                  <a:cubicBezTo>
                    <a:pt x="359" y="42"/>
                    <a:pt x="360" y="42"/>
                    <a:pt x="361" y="42"/>
                  </a:cubicBezTo>
                  <a:cubicBezTo>
                    <a:pt x="361" y="41"/>
                    <a:pt x="361" y="40"/>
                    <a:pt x="360" y="40"/>
                  </a:cubicBezTo>
                  <a:cubicBezTo>
                    <a:pt x="358" y="40"/>
                    <a:pt x="356" y="40"/>
                    <a:pt x="354" y="40"/>
                  </a:cubicBezTo>
                  <a:cubicBezTo>
                    <a:pt x="354" y="40"/>
                    <a:pt x="354" y="40"/>
                    <a:pt x="354" y="41"/>
                  </a:cubicBezTo>
                  <a:cubicBezTo>
                    <a:pt x="354" y="40"/>
                    <a:pt x="353" y="41"/>
                    <a:pt x="353" y="41"/>
                  </a:cubicBezTo>
                  <a:cubicBezTo>
                    <a:pt x="351" y="40"/>
                    <a:pt x="350" y="39"/>
                    <a:pt x="349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1"/>
                    <a:pt x="349" y="41"/>
                    <a:pt x="348" y="42"/>
                  </a:cubicBezTo>
                  <a:cubicBezTo>
                    <a:pt x="348" y="42"/>
                    <a:pt x="347" y="41"/>
                    <a:pt x="347" y="41"/>
                  </a:cubicBezTo>
                  <a:cubicBezTo>
                    <a:pt x="347" y="41"/>
                    <a:pt x="346" y="41"/>
                    <a:pt x="346" y="41"/>
                  </a:cubicBezTo>
                  <a:cubicBezTo>
                    <a:pt x="344" y="41"/>
                    <a:pt x="342" y="42"/>
                    <a:pt x="341" y="41"/>
                  </a:cubicBezTo>
                  <a:cubicBezTo>
                    <a:pt x="341" y="42"/>
                    <a:pt x="340" y="41"/>
                    <a:pt x="340" y="42"/>
                  </a:cubicBezTo>
                  <a:close/>
                  <a:moveTo>
                    <a:pt x="128" y="42"/>
                  </a:moveTo>
                  <a:cubicBezTo>
                    <a:pt x="129" y="42"/>
                    <a:pt x="127" y="43"/>
                    <a:pt x="128" y="44"/>
                  </a:cubicBezTo>
                  <a:cubicBezTo>
                    <a:pt x="128" y="44"/>
                    <a:pt x="128" y="44"/>
                    <a:pt x="129" y="44"/>
                  </a:cubicBezTo>
                  <a:cubicBezTo>
                    <a:pt x="130" y="44"/>
                    <a:pt x="132" y="45"/>
                    <a:pt x="132" y="43"/>
                  </a:cubicBezTo>
                  <a:cubicBezTo>
                    <a:pt x="133" y="43"/>
                    <a:pt x="133" y="43"/>
                    <a:pt x="134" y="43"/>
                  </a:cubicBezTo>
                  <a:cubicBezTo>
                    <a:pt x="134" y="43"/>
                    <a:pt x="135" y="43"/>
                    <a:pt x="136" y="42"/>
                  </a:cubicBezTo>
                  <a:cubicBezTo>
                    <a:pt x="136" y="42"/>
                    <a:pt x="138" y="42"/>
                    <a:pt x="138" y="42"/>
                  </a:cubicBezTo>
                  <a:cubicBezTo>
                    <a:pt x="138" y="42"/>
                    <a:pt x="139" y="43"/>
                    <a:pt x="140" y="43"/>
                  </a:cubicBezTo>
                  <a:cubicBezTo>
                    <a:pt x="141" y="43"/>
                    <a:pt x="143" y="43"/>
                    <a:pt x="145" y="42"/>
                  </a:cubicBezTo>
                  <a:cubicBezTo>
                    <a:pt x="145" y="42"/>
                    <a:pt x="146" y="43"/>
                    <a:pt x="147" y="42"/>
                  </a:cubicBezTo>
                  <a:cubicBezTo>
                    <a:pt x="147" y="42"/>
                    <a:pt x="148" y="41"/>
                    <a:pt x="149" y="41"/>
                  </a:cubicBezTo>
                  <a:cubicBezTo>
                    <a:pt x="148" y="41"/>
                    <a:pt x="148" y="40"/>
                    <a:pt x="148" y="41"/>
                  </a:cubicBezTo>
                  <a:cubicBezTo>
                    <a:pt x="148" y="40"/>
                    <a:pt x="148" y="40"/>
                    <a:pt x="147" y="40"/>
                  </a:cubicBezTo>
                  <a:cubicBezTo>
                    <a:pt x="147" y="41"/>
                    <a:pt x="148" y="41"/>
                    <a:pt x="147" y="41"/>
                  </a:cubicBezTo>
                  <a:cubicBezTo>
                    <a:pt x="147" y="41"/>
                    <a:pt x="146" y="41"/>
                    <a:pt x="145" y="41"/>
                  </a:cubicBezTo>
                  <a:cubicBezTo>
                    <a:pt x="145" y="40"/>
                    <a:pt x="145" y="41"/>
                    <a:pt x="144" y="41"/>
                  </a:cubicBezTo>
                  <a:cubicBezTo>
                    <a:pt x="144" y="41"/>
                    <a:pt x="143" y="40"/>
                    <a:pt x="142" y="40"/>
                  </a:cubicBezTo>
                  <a:cubicBezTo>
                    <a:pt x="141" y="40"/>
                    <a:pt x="140" y="39"/>
                    <a:pt x="140" y="40"/>
                  </a:cubicBezTo>
                  <a:cubicBezTo>
                    <a:pt x="140" y="41"/>
                    <a:pt x="141" y="41"/>
                    <a:pt x="141" y="42"/>
                  </a:cubicBezTo>
                  <a:cubicBezTo>
                    <a:pt x="137" y="42"/>
                    <a:pt x="132" y="41"/>
                    <a:pt x="128" y="42"/>
                  </a:cubicBezTo>
                  <a:close/>
                  <a:moveTo>
                    <a:pt x="307" y="44"/>
                  </a:moveTo>
                  <a:cubicBezTo>
                    <a:pt x="306" y="44"/>
                    <a:pt x="304" y="44"/>
                    <a:pt x="303" y="44"/>
                  </a:cubicBezTo>
                  <a:cubicBezTo>
                    <a:pt x="302" y="44"/>
                    <a:pt x="305" y="45"/>
                    <a:pt x="306" y="45"/>
                  </a:cubicBezTo>
                  <a:cubicBezTo>
                    <a:pt x="306" y="45"/>
                    <a:pt x="307" y="45"/>
                    <a:pt x="307" y="44"/>
                  </a:cubicBezTo>
                  <a:close/>
                  <a:moveTo>
                    <a:pt x="157" y="45"/>
                  </a:moveTo>
                  <a:cubicBezTo>
                    <a:pt x="155" y="44"/>
                    <a:pt x="154" y="46"/>
                    <a:pt x="152" y="47"/>
                  </a:cubicBezTo>
                  <a:cubicBezTo>
                    <a:pt x="153" y="47"/>
                    <a:pt x="154" y="47"/>
                    <a:pt x="154" y="46"/>
                  </a:cubicBezTo>
                  <a:cubicBezTo>
                    <a:pt x="153" y="45"/>
                    <a:pt x="157" y="46"/>
                    <a:pt x="157" y="45"/>
                  </a:cubicBezTo>
                  <a:close/>
                  <a:moveTo>
                    <a:pt x="297" y="47"/>
                  </a:moveTo>
                  <a:cubicBezTo>
                    <a:pt x="297" y="48"/>
                    <a:pt x="298" y="47"/>
                    <a:pt x="299" y="47"/>
                  </a:cubicBezTo>
                  <a:cubicBezTo>
                    <a:pt x="300" y="47"/>
                    <a:pt x="301" y="47"/>
                    <a:pt x="302" y="47"/>
                  </a:cubicBezTo>
                  <a:cubicBezTo>
                    <a:pt x="300" y="46"/>
                    <a:pt x="299" y="47"/>
                    <a:pt x="297" y="47"/>
                  </a:cubicBezTo>
                  <a:close/>
                  <a:moveTo>
                    <a:pt x="418" y="52"/>
                  </a:moveTo>
                  <a:cubicBezTo>
                    <a:pt x="420" y="52"/>
                    <a:pt x="424" y="53"/>
                    <a:pt x="424" y="51"/>
                  </a:cubicBezTo>
                  <a:cubicBezTo>
                    <a:pt x="422" y="50"/>
                    <a:pt x="420" y="52"/>
                    <a:pt x="418" y="51"/>
                  </a:cubicBezTo>
                  <a:cubicBezTo>
                    <a:pt x="418" y="51"/>
                    <a:pt x="417" y="50"/>
                    <a:pt x="417" y="51"/>
                  </a:cubicBezTo>
                  <a:cubicBezTo>
                    <a:pt x="418" y="51"/>
                    <a:pt x="418" y="51"/>
                    <a:pt x="418" y="52"/>
                  </a:cubicBezTo>
                  <a:close/>
                  <a:moveTo>
                    <a:pt x="354" y="60"/>
                  </a:moveTo>
                  <a:cubicBezTo>
                    <a:pt x="358" y="59"/>
                    <a:pt x="363" y="61"/>
                    <a:pt x="366" y="59"/>
                  </a:cubicBezTo>
                  <a:cubicBezTo>
                    <a:pt x="362" y="59"/>
                    <a:pt x="358" y="59"/>
                    <a:pt x="356" y="60"/>
                  </a:cubicBezTo>
                  <a:cubicBezTo>
                    <a:pt x="355" y="60"/>
                    <a:pt x="353" y="60"/>
                    <a:pt x="354" y="60"/>
                  </a:cubicBezTo>
                  <a:close/>
                  <a:moveTo>
                    <a:pt x="498" y="66"/>
                  </a:moveTo>
                  <a:cubicBezTo>
                    <a:pt x="498" y="67"/>
                    <a:pt x="499" y="66"/>
                    <a:pt x="501" y="66"/>
                  </a:cubicBezTo>
                  <a:cubicBezTo>
                    <a:pt x="502" y="67"/>
                    <a:pt x="502" y="66"/>
                    <a:pt x="503" y="66"/>
                  </a:cubicBezTo>
                  <a:cubicBezTo>
                    <a:pt x="503" y="66"/>
                    <a:pt x="504" y="67"/>
                    <a:pt x="504" y="66"/>
                  </a:cubicBezTo>
                  <a:cubicBezTo>
                    <a:pt x="502" y="66"/>
                    <a:pt x="499" y="66"/>
                    <a:pt x="498" y="66"/>
                  </a:cubicBezTo>
                  <a:close/>
                  <a:moveTo>
                    <a:pt x="421" y="69"/>
                  </a:moveTo>
                  <a:cubicBezTo>
                    <a:pt x="420" y="69"/>
                    <a:pt x="419" y="68"/>
                    <a:pt x="419" y="69"/>
                  </a:cubicBezTo>
                  <a:cubicBezTo>
                    <a:pt x="419" y="69"/>
                    <a:pt x="419" y="69"/>
                    <a:pt x="419" y="69"/>
                  </a:cubicBezTo>
                  <a:cubicBezTo>
                    <a:pt x="416" y="69"/>
                    <a:pt x="412" y="69"/>
                    <a:pt x="410" y="70"/>
                  </a:cubicBezTo>
                  <a:cubicBezTo>
                    <a:pt x="412" y="69"/>
                    <a:pt x="414" y="70"/>
                    <a:pt x="415" y="70"/>
                  </a:cubicBezTo>
                  <a:cubicBezTo>
                    <a:pt x="416" y="70"/>
                    <a:pt x="416" y="69"/>
                    <a:pt x="417" y="69"/>
                  </a:cubicBezTo>
                  <a:cubicBezTo>
                    <a:pt x="419" y="69"/>
                    <a:pt x="423" y="70"/>
                    <a:pt x="426" y="70"/>
                  </a:cubicBezTo>
                  <a:cubicBezTo>
                    <a:pt x="427" y="70"/>
                    <a:pt x="428" y="70"/>
                    <a:pt x="429" y="69"/>
                  </a:cubicBezTo>
                  <a:cubicBezTo>
                    <a:pt x="426" y="68"/>
                    <a:pt x="424" y="69"/>
                    <a:pt x="421" y="68"/>
                  </a:cubicBezTo>
                  <a:cubicBezTo>
                    <a:pt x="421" y="68"/>
                    <a:pt x="422" y="69"/>
                    <a:pt x="421" y="69"/>
                  </a:cubicBezTo>
                  <a:close/>
                  <a:moveTo>
                    <a:pt x="224" y="30"/>
                  </a:moveTo>
                  <a:cubicBezTo>
                    <a:pt x="222" y="30"/>
                    <a:pt x="220" y="30"/>
                    <a:pt x="218" y="30"/>
                  </a:cubicBezTo>
                  <a:cubicBezTo>
                    <a:pt x="216" y="30"/>
                    <a:pt x="213" y="30"/>
                    <a:pt x="213" y="31"/>
                  </a:cubicBezTo>
                  <a:cubicBezTo>
                    <a:pt x="218" y="32"/>
                    <a:pt x="224" y="31"/>
                    <a:pt x="229" y="31"/>
                  </a:cubicBezTo>
                  <a:cubicBezTo>
                    <a:pt x="232" y="30"/>
                    <a:pt x="235" y="31"/>
                    <a:pt x="238" y="31"/>
                  </a:cubicBezTo>
                  <a:cubicBezTo>
                    <a:pt x="239" y="31"/>
                    <a:pt x="240" y="30"/>
                    <a:pt x="241" y="30"/>
                  </a:cubicBezTo>
                  <a:cubicBezTo>
                    <a:pt x="242" y="30"/>
                    <a:pt x="243" y="31"/>
                    <a:pt x="244" y="31"/>
                  </a:cubicBezTo>
                  <a:cubicBezTo>
                    <a:pt x="244" y="31"/>
                    <a:pt x="245" y="30"/>
                    <a:pt x="246" y="30"/>
                  </a:cubicBezTo>
                  <a:cubicBezTo>
                    <a:pt x="246" y="30"/>
                    <a:pt x="246" y="30"/>
                    <a:pt x="247" y="30"/>
                  </a:cubicBezTo>
                  <a:cubicBezTo>
                    <a:pt x="247" y="30"/>
                    <a:pt x="247" y="30"/>
                    <a:pt x="248" y="30"/>
                  </a:cubicBezTo>
                  <a:cubicBezTo>
                    <a:pt x="250" y="29"/>
                    <a:pt x="251" y="30"/>
                    <a:pt x="252" y="29"/>
                  </a:cubicBezTo>
                  <a:cubicBezTo>
                    <a:pt x="252" y="29"/>
                    <a:pt x="253" y="29"/>
                    <a:pt x="254" y="29"/>
                  </a:cubicBezTo>
                  <a:cubicBezTo>
                    <a:pt x="248" y="29"/>
                    <a:pt x="242" y="29"/>
                    <a:pt x="237" y="29"/>
                  </a:cubicBezTo>
                  <a:cubicBezTo>
                    <a:pt x="236" y="29"/>
                    <a:pt x="235" y="29"/>
                    <a:pt x="234" y="29"/>
                  </a:cubicBezTo>
                  <a:cubicBezTo>
                    <a:pt x="233" y="29"/>
                    <a:pt x="232" y="29"/>
                    <a:pt x="231" y="29"/>
                  </a:cubicBezTo>
                  <a:cubicBezTo>
                    <a:pt x="230" y="29"/>
                    <a:pt x="230" y="29"/>
                    <a:pt x="229" y="29"/>
                  </a:cubicBezTo>
                  <a:cubicBezTo>
                    <a:pt x="228" y="28"/>
                    <a:pt x="225" y="28"/>
                    <a:pt x="224" y="28"/>
                  </a:cubicBezTo>
                  <a:cubicBezTo>
                    <a:pt x="223" y="28"/>
                    <a:pt x="222" y="28"/>
                    <a:pt x="221" y="29"/>
                  </a:cubicBezTo>
                  <a:cubicBezTo>
                    <a:pt x="222" y="29"/>
                    <a:pt x="223" y="29"/>
                    <a:pt x="224" y="30"/>
                  </a:cubicBezTo>
                  <a:close/>
                  <a:moveTo>
                    <a:pt x="208" y="35"/>
                  </a:moveTo>
                  <a:cubicBezTo>
                    <a:pt x="209" y="33"/>
                    <a:pt x="205" y="32"/>
                    <a:pt x="203" y="33"/>
                  </a:cubicBezTo>
                  <a:cubicBezTo>
                    <a:pt x="203" y="32"/>
                    <a:pt x="201" y="32"/>
                    <a:pt x="201" y="34"/>
                  </a:cubicBezTo>
                  <a:cubicBezTo>
                    <a:pt x="202" y="34"/>
                    <a:pt x="204" y="34"/>
                    <a:pt x="203" y="35"/>
                  </a:cubicBezTo>
                  <a:cubicBezTo>
                    <a:pt x="204" y="35"/>
                    <a:pt x="204" y="34"/>
                    <a:pt x="204" y="34"/>
                  </a:cubicBezTo>
                  <a:cubicBezTo>
                    <a:pt x="204" y="34"/>
                    <a:pt x="205" y="34"/>
                    <a:pt x="205" y="34"/>
                  </a:cubicBezTo>
                  <a:cubicBezTo>
                    <a:pt x="205" y="35"/>
                    <a:pt x="205" y="35"/>
                    <a:pt x="205" y="35"/>
                  </a:cubicBezTo>
                  <a:cubicBezTo>
                    <a:pt x="206" y="35"/>
                    <a:pt x="206" y="35"/>
                    <a:pt x="208" y="35"/>
                  </a:cubicBezTo>
                  <a:close/>
                  <a:moveTo>
                    <a:pt x="150" y="48"/>
                  </a:moveTo>
                  <a:cubicBezTo>
                    <a:pt x="149" y="47"/>
                    <a:pt x="146" y="46"/>
                    <a:pt x="146" y="47"/>
                  </a:cubicBezTo>
                  <a:cubicBezTo>
                    <a:pt x="147" y="47"/>
                    <a:pt x="147" y="49"/>
                    <a:pt x="147" y="49"/>
                  </a:cubicBezTo>
                  <a:cubicBezTo>
                    <a:pt x="149" y="49"/>
                    <a:pt x="154" y="48"/>
                    <a:pt x="155" y="50"/>
                  </a:cubicBezTo>
                  <a:cubicBezTo>
                    <a:pt x="156" y="49"/>
                    <a:pt x="158" y="50"/>
                    <a:pt x="158" y="49"/>
                  </a:cubicBezTo>
                  <a:cubicBezTo>
                    <a:pt x="157" y="49"/>
                    <a:pt x="156" y="48"/>
                    <a:pt x="155" y="48"/>
                  </a:cubicBezTo>
                  <a:cubicBezTo>
                    <a:pt x="156" y="47"/>
                    <a:pt x="156" y="47"/>
                    <a:pt x="156" y="46"/>
                  </a:cubicBezTo>
                  <a:cubicBezTo>
                    <a:pt x="156" y="46"/>
                    <a:pt x="156" y="47"/>
                    <a:pt x="155" y="46"/>
                  </a:cubicBezTo>
                  <a:cubicBezTo>
                    <a:pt x="155" y="47"/>
                    <a:pt x="155" y="48"/>
                    <a:pt x="155" y="48"/>
                  </a:cubicBezTo>
                  <a:cubicBezTo>
                    <a:pt x="153" y="49"/>
                    <a:pt x="151" y="47"/>
                    <a:pt x="150" y="48"/>
                  </a:cubicBezTo>
                  <a:close/>
                  <a:moveTo>
                    <a:pt x="450" y="51"/>
                  </a:moveTo>
                  <a:cubicBezTo>
                    <a:pt x="449" y="51"/>
                    <a:pt x="450" y="50"/>
                    <a:pt x="449" y="50"/>
                  </a:cubicBezTo>
                  <a:cubicBezTo>
                    <a:pt x="448" y="50"/>
                    <a:pt x="448" y="50"/>
                    <a:pt x="448" y="50"/>
                  </a:cubicBezTo>
                  <a:cubicBezTo>
                    <a:pt x="448" y="50"/>
                    <a:pt x="448" y="51"/>
                    <a:pt x="447" y="51"/>
                  </a:cubicBezTo>
                  <a:cubicBezTo>
                    <a:pt x="446" y="51"/>
                    <a:pt x="445" y="51"/>
                    <a:pt x="444" y="51"/>
                  </a:cubicBezTo>
                  <a:cubicBezTo>
                    <a:pt x="446" y="52"/>
                    <a:pt x="447" y="52"/>
                    <a:pt x="448" y="52"/>
                  </a:cubicBezTo>
                  <a:cubicBezTo>
                    <a:pt x="449" y="52"/>
                    <a:pt x="449" y="52"/>
                    <a:pt x="450" y="52"/>
                  </a:cubicBezTo>
                  <a:cubicBezTo>
                    <a:pt x="451" y="52"/>
                    <a:pt x="453" y="52"/>
                    <a:pt x="454" y="51"/>
                  </a:cubicBezTo>
                  <a:cubicBezTo>
                    <a:pt x="453" y="50"/>
                    <a:pt x="451" y="51"/>
                    <a:pt x="450" y="51"/>
                  </a:cubicBezTo>
                  <a:close/>
                  <a:moveTo>
                    <a:pt x="587" y="39"/>
                  </a:moveTo>
                  <a:cubicBezTo>
                    <a:pt x="588" y="39"/>
                    <a:pt x="589" y="39"/>
                    <a:pt x="589" y="38"/>
                  </a:cubicBezTo>
                  <a:cubicBezTo>
                    <a:pt x="588" y="38"/>
                    <a:pt x="587" y="38"/>
                    <a:pt x="587" y="39"/>
                  </a:cubicBezTo>
                  <a:close/>
                  <a:moveTo>
                    <a:pt x="572" y="47"/>
                  </a:moveTo>
                  <a:cubicBezTo>
                    <a:pt x="571" y="48"/>
                    <a:pt x="574" y="48"/>
                    <a:pt x="574" y="48"/>
                  </a:cubicBezTo>
                  <a:cubicBezTo>
                    <a:pt x="573" y="47"/>
                    <a:pt x="573" y="48"/>
                    <a:pt x="572" y="47"/>
                  </a:cubicBezTo>
                  <a:close/>
                  <a:moveTo>
                    <a:pt x="602" y="43"/>
                  </a:moveTo>
                  <a:cubicBezTo>
                    <a:pt x="601" y="43"/>
                    <a:pt x="600" y="42"/>
                    <a:pt x="600" y="43"/>
                  </a:cubicBezTo>
                  <a:cubicBezTo>
                    <a:pt x="600" y="43"/>
                    <a:pt x="602" y="44"/>
                    <a:pt x="602" y="43"/>
                  </a:cubicBezTo>
                  <a:close/>
                  <a:moveTo>
                    <a:pt x="577" y="48"/>
                  </a:moveTo>
                  <a:cubicBezTo>
                    <a:pt x="578" y="48"/>
                    <a:pt x="582" y="47"/>
                    <a:pt x="580" y="47"/>
                  </a:cubicBezTo>
                  <a:cubicBezTo>
                    <a:pt x="579" y="47"/>
                    <a:pt x="577" y="47"/>
                    <a:pt x="577" y="48"/>
                  </a:cubicBezTo>
                  <a:close/>
                  <a:moveTo>
                    <a:pt x="569" y="40"/>
                  </a:moveTo>
                  <a:cubicBezTo>
                    <a:pt x="568" y="40"/>
                    <a:pt x="568" y="40"/>
                    <a:pt x="567" y="40"/>
                  </a:cubicBezTo>
                  <a:cubicBezTo>
                    <a:pt x="567" y="40"/>
                    <a:pt x="565" y="40"/>
                    <a:pt x="566" y="40"/>
                  </a:cubicBezTo>
                  <a:cubicBezTo>
                    <a:pt x="566" y="41"/>
                    <a:pt x="568" y="40"/>
                    <a:pt x="569" y="40"/>
                  </a:cubicBezTo>
                  <a:close/>
                  <a:moveTo>
                    <a:pt x="575" y="38"/>
                  </a:moveTo>
                  <a:cubicBezTo>
                    <a:pt x="574" y="38"/>
                    <a:pt x="574" y="37"/>
                    <a:pt x="573" y="38"/>
                  </a:cubicBezTo>
                  <a:cubicBezTo>
                    <a:pt x="573" y="39"/>
                    <a:pt x="575" y="39"/>
                    <a:pt x="575" y="38"/>
                  </a:cubicBezTo>
                  <a:close/>
                  <a:moveTo>
                    <a:pt x="576" y="41"/>
                  </a:moveTo>
                  <a:cubicBezTo>
                    <a:pt x="575" y="41"/>
                    <a:pt x="572" y="41"/>
                    <a:pt x="571" y="42"/>
                  </a:cubicBezTo>
                  <a:cubicBezTo>
                    <a:pt x="573" y="42"/>
                    <a:pt x="575" y="41"/>
                    <a:pt x="576" y="41"/>
                  </a:cubicBezTo>
                  <a:close/>
                  <a:moveTo>
                    <a:pt x="590" y="43"/>
                  </a:moveTo>
                  <a:cubicBezTo>
                    <a:pt x="591" y="44"/>
                    <a:pt x="593" y="44"/>
                    <a:pt x="594" y="43"/>
                  </a:cubicBezTo>
                  <a:cubicBezTo>
                    <a:pt x="589" y="43"/>
                    <a:pt x="589" y="43"/>
                    <a:pt x="589" y="43"/>
                  </a:cubicBezTo>
                  <a:cubicBezTo>
                    <a:pt x="587" y="43"/>
                    <a:pt x="589" y="43"/>
                    <a:pt x="590" y="43"/>
                  </a:cubicBezTo>
                  <a:close/>
                  <a:moveTo>
                    <a:pt x="586" y="49"/>
                  </a:moveTo>
                  <a:cubicBezTo>
                    <a:pt x="585" y="48"/>
                    <a:pt x="583" y="48"/>
                    <a:pt x="583" y="49"/>
                  </a:cubicBezTo>
                  <a:cubicBezTo>
                    <a:pt x="584" y="49"/>
                    <a:pt x="584" y="48"/>
                    <a:pt x="586" y="49"/>
                  </a:cubicBezTo>
                  <a:close/>
                  <a:moveTo>
                    <a:pt x="581" y="48"/>
                  </a:moveTo>
                  <a:cubicBezTo>
                    <a:pt x="582" y="47"/>
                    <a:pt x="584" y="48"/>
                    <a:pt x="585" y="47"/>
                  </a:cubicBezTo>
                  <a:cubicBezTo>
                    <a:pt x="584" y="47"/>
                    <a:pt x="582" y="47"/>
                    <a:pt x="581" y="48"/>
                  </a:cubicBezTo>
                  <a:close/>
                  <a:moveTo>
                    <a:pt x="587" y="45"/>
                  </a:moveTo>
                  <a:cubicBezTo>
                    <a:pt x="585" y="45"/>
                    <a:pt x="585" y="45"/>
                    <a:pt x="585" y="45"/>
                  </a:cubicBezTo>
                  <a:cubicBezTo>
                    <a:pt x="585" y="46"/>
                    <a:pt x="587" y="46"/>
                    <a:pt x="587" y="45"/>
                  </a:cubicBezTo>
                  <a:close/>
                  <a:moveTo>
                    <a:pt x="585" y="43"/>
                  </a:moveTo>
                  <a:cubicBezTo>
                    <a:pt x="582" y="43"/>
                    <a:pt x="582" y="43"/>
                    <a:pt x="582" y="43"/>
                  </a:cubicBezTo>
                  <a:cubicBezTo>
                    <a:pt x="581" y="43"/>
                    <a:pt x="580" y="43"/>
                    <a:pt x="581" y="43"/>
                  </a:cubicBezTo>
                  <a:cubicBezTo>
                    <a:pt x="582" y="43"/>
                    <a:pt x="585" y="44"/>
                    <a:pt x="586" y="43"/>
                  </a:cubicBezTo>
                  <a:cubicBezTo>
                    <a:pt x="587" y="43"/>
                    <a:pt x="587" y="43"/>
                    <a:pt x="585" y="43"/>
                  </a:cubicBezTo>
                  <a:close/>
                  <a:moveTo>
                    <a:pt x="597" y="44"/>
                  </a:moveTo>
                  <a:cubicBezTo>
                    <a:pt x="601" y="45"/>
                    <a:pt x="603" y="44"/>
                    <a:pt x="606" y="44"/>
                  </a:cubicBezTo>
                  <a:cubicBezTo>
                    <a:pt x="607" y="45"/>
                    <a:pt x="607" y="44"/>
                    <a:pt x="608" y="44"/>
                  </a:cubicBezTo>
                  <a:cubicBezTo>
                    <a:pt x="610" y="44"/>
                    <a:pt x="610" y="44"/>
                    <a:pt x="610" y="44"/>
                  </a:cubicBezTo>
                  <a:cubicBezTo>
                    <a:pt x="610" y="44"/>
                    <a:pt x="609" y="44"/>
                    <a:pt x="608" y="44"/>
                  </a:cubicBezTo>
                  <a:cubicBezTo>
                    <a:pt x="608" y="44"/>
                    <a:pt x="607" y="44"/>
                    <a:pt x="607" y="43"/>
                  </a:cubicBezTo>
                  <a:cubicBezTo>
                    <a:pt x="605" y="44"/>
                    <a:pt x="602" y="44"/>
                    <a:pt x="598" y="44"/>
                  </a:cubicBezTo>
                  <a:cubicBezTo>
                    <a:pt x="599" y="45"/>
                    <a:pt x="597" y="44"/>
                    <a:pt x="597" y="44"/>
                  </a:cubicBezTo>
                  <a:close/>
                  <a:moveTo>
                    <a:pt x="600" y="35"/>
                  </a:moveTo>
                  <a:cubicBezTo>
                    <a:pt x="609" y="35"/>
                    <a:pt x="618" y="34"/>
                    <a:pt x="625" y="34"/>
                  </a:cubicBezTo>
                  <a:cubicBezTo>
                    <a:pt x="621" y="33"/>
                    <a:pt x="616" y="34"/>
                    <a:pt x="612" y="34"/>
                  </a:cubicBezTo>
                  <a:cubicBezTo>
                    <a:pt x="609" y="33"/>
                    <a:pt x="605" y="32"/>
                    <a:pt x="602" y="34"/>
                  </a:cubicBezTo>
                  <a:cubicBezTo>
                    <a:pt x="603" y="34"/>
                    <a:pt x="605" y="33"/>
                    <a:pt x="606" y="34"/>
                  </a:cubicBezTo>
                  <a:cubicBezTo>
                    <a:pt x="604" y="35"/>
                    <a:pt x="601" y="33"/>
                    <a:pt x="600" y="35"/>
                  </a:cubicBezTo>
                  <a:close/>
                  <a:moveTo>
                    <a:pt x="554" y="40"/>
                  </a:move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3" y="40"/>
                    <a:pt x="554" y="41"/>
                    <a:pt x="554" y="40"/>
                  </a:cubicBezTo>
                  <a:close/>
                  <a:moveTo>
                    <a:pt x="541" y="44"/>
                  </a:moveTo>
                  <a:cubicBezTo>
                    <a:pt x="540" y="44"/>
                    <a:pt x="539" y="44"/>
                    <a:pt x="538" y="44"/>
                  </a:cubicBezTo>
                  <a:cubicBezTo>
                    <a:pt x="536" y="45"/>
                    <a:pt x="533" y="44"/>
                    <a:pt x="533" y="45"/>
                  </a:cubicBezTo>
                  <a:cubicBezTo>
                    <a:pt x="535" y="45"/>
                    <a:pt x="538" y="45"/>
                    <a:pt x="540" y="45"/>
                  </a:cubicBezTo>
                  <a:cubicBezTo>
                    <a:pt x="539" y="45"/>
                    <a:pt x="538" y="45"/>
                    <a:pt x="537" y="46"/>
                  </a:cubicBezTo>
                  <a:cubicBezTo>
                    <a:pt x="542" y="46"/>
                    <a:pt x="546" y="45"/>
                    <a:pt x="551" y="45"/>
                  </a:cubicBezTo>
                  <a:cubicBezTo>
                    <a:pt x="552" y="44"/>
                    <a:pt x="550" y="45"/>
                    <a:pt x="550" y="44"/>
                  </a:cubicBezTo>
                  <a:cubicBezTo>
                    <a:pt x="551" y="44"/>
                    <a:pt x="552" y="44"/>
                    <a:pt x="552" y="43"/>
                  </a:cubicBezTo>
                  <a:cubicBezTo>
                    <a:pt x="548" y="43"/>
                    <a:pt x="545" y="44"/>
                    <a:pt x="542" y="45"/>
                  </a:cubicBezTo>
                  <a:cubicBezTo>
                    <a:pt x="542" y="45"/>
                    <a:pt x="542" y="44"/>
                    <a:pt x="541" y="44"/>
                  </a:cubicBezTo>
                  <a:close/>
                  <a:moveTo>
                    <a:pt x="580" y="53"/>
                  </a:moveTo>
                  <a:cubicBezTo>
                    <a:pt x="581" y="53"/>
                    <a:pt x="581" y="53"/>
                    <a:pt x="582" y="53"/>
                  </a:cubicBezTo>
                  <a:cubicBezTo>
                    <a:pt x="581" y="53"/>
                    <a:pt x="581" y="53"/>
                    <a:pt x="581" y="52"/>
                  </a:cubicBezTo>
                  <a:cubicBezTo>
                    <a:pt x="580" y="52"/>
                    <a:pt x="579" y="52"/>
                    <a:pt x="580" y="53"/>
                  </a:cubicBezTo>
                  <a:cubicBezTo>
                    <a:pt x="580" y="52"/>
                    <a:pt x="581" y="53"/>
                    <a:pt x="580" y="53"/>
                  </a:cubicBezTo>
                  <a:close/>
                  <a:moveTo>
                    <a:pt x="595" y="49"/>
                  </a:moveTo>
                  <a:cubicBezTo>
                    <a:pt x="595" y="49"/>
                    <a:pt x="596" y="49"/>
                    <a:pt x="597" y="49"/>
                  </a:cubicBezTo>
                  <a:cubicBezTo>
                    <a:pt x="597" y="49"/>
                    <a:pt x="597" y="49"/>
                    <a:pt x="598" y="49"/>
                  </a:cubicBezTo>
                  <a:cubicBezTo>
                    <a:pt x="599" y="48"/>
                    <a:pt x="599" y="49"/>
                    <a:pt x="600" y="49"/>
                  </a:cubicBezTo>
                  <a:cubicBezTo>
                    <a:pt x="601" y="48"/>
                    <a:pt x="603" y="48"/>
                    <a:pt x="603" y="48"/>
                  </a:cubicBezTo>
                  <a:cubicBezTo>
                    <a:pt x="599" y="48"/>
                    <a:pt x="596" y="49"/>
                    <a:pt x="591" y="48"/>
                  </a:cubicBezTo>
                  <a:cubicBezTo>
                    <a:pt x="591" y="48"/>
                    <a:pt x="591" y="49"/>
                    <a:pt x="590" y="49"/>
                  </a:cubicBezTo>
                  <a:cubicBezTo>
                    <a:pt x="588" y="49"/>
                    <a:pt x="586" y="49"/>
                    <a:pt x="585" y="50"/>
                  </a:cubicBezTo>
                  <a:cubicBezTo>
                    <a:pt x="585" y="50"/>
                    <a:pt x="584" y="50"/>
                    <a:pt x="583" y="50"/>
                  </a:cubicBezTo>
                  <a:cubicBezTo>
                    <a:pt x="583" y="50"/>
                    <a:pt x="581" y="50"/>
                    <a:pt x="581" y="50"/>
                  </a:cubicBezTo>
                  <a:cubicBezTo>
                    <a:pt x="580" y="51"/>
                    <a:pt x="578" y="51"/>
                    <a:pt x="577" y="51"/>
                  </a:cubicBezTo>
                  <a:cubicBezTo>
                    <a:pt x="574" y="51"/>
                    <a:pt x="572" y="51"/>
                    <a:pt x="571" y="51"/>
                  </a:cubicBezTo>
                  <a:cubicBezTo>
                    <a:pt x="571" y="50"/>
                    <a:pt x="572" y="52"/>
                    <a:pt x="572" y="50"/>
                  </a:cubicBezTo>
                  <a:cubicBezTo>
                    <a:pt x="570" y="50"/>
                    <a:pt x="570" y="50"/>
                    <a:pt x="570" y="50"/>
                  </a:cubicBezTo>
                  <a:cubicBezTo>
                    <a:pt x="570" y="50"/>
                    <a:pt x="570" y="51"/>
                    <a:pt x="569" y="51"/>
                  </a:cubicBezTo>
                  <a:cubicBezTo>
                    <a:pt x="567" y="50"/>
                    <a:pt x="563" y="52"/>
                    <a:pt x="563" y="50"/>
                  </a:cubicBezTo>
                  <a:cubicBezTo>
                    <a:pt x="565" y="50"/>
                    <a:pt x="566" y="49"/>
                    <a:pt x="569" y="49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61" y="46"/>
                    <a:pt x="557" y="48"/>
                    <a:pt x="550" y="48"/>
                  </a:cubicBezTo>
                  <a:cubicBezTo>
                    <a:pt x="549" y="48"/>
                    <a:pt x="549" y="49"/>
                    <a:pt x="548" y="49"/>
                  </a:cubicBezTo>
                  <a:cubicBezTo>
                    <a:pt x="546" y="49"/>
                    <a:pt x="546" y="49"/>
                    <a:pt x="544" y="49"/>
                  </a:cubicBezTo>
                  <a:cubicBezTo>
                    <a:pt x="544" y="49"/>
                    <a:pt x="544" y="50"/>
                    <a:pt x="545" y="50"/>
                  </a:cubicBezTo>
                  <a:cubicBezTo>
                    <a:pt x="547" y="50"/>
                    <a:pt x="548" y="50"/>
                    <a:pt x="550" y="50"/>
                  </a:cubicBezTo>
                  <a:cubicBezTo>
                    <a:pt x="545" y="51"/>
                    <a:pt x="540" y="51"/>
                    <a:pt x="536" y="51"/>
                  </a:cubicBezTo>
                  <a:cubicBezTo>
                    <a:pt x="534" y="51"/>
                    <a:pt x="533" y="51"/>
                    <a:pt x="532" y="51"/>
                  </a:cubicBezTo>
                  <a:cubicBezTo>
                    <a:pt x="530" y="51"/>
                    <a:pt x="529" y="51"/>
                    <a:pt x="528" y="51"/>
                  </a:cubicBezTo>
                  <a:cubicBezTo>
                    <a:pt x="524" y="51"/>
                    <a:pt x="519" y="50"/>
                    <a:pt x="517" y="52"/>
                  </a:cubicBezTo>
                  <a:cubicBezTo>
                    <a:pt x="518" y="52"/>
                    <a:pt x="520" y="52"/>
                    <a:pt x="522" y="52"/>
                  </a:cubicBezTo>
                  <a:cubicBezTo>
                    <a:pt x="522" y="52"/>
                    <a:pt x="522" y="53"/>
                    <a:pt x="522" y="53"/>
                  </a:cubicBezTo>
                  <a:cubicBezTo>
                    <a:pt x="523" y="53"/>
                    <a:pt x="523" y="53"/>
                    <a:pt x="524" y="53"/>
                  </a:cubicBezTo>
                  <a:cubicBezTo>
                    <a:pt x="525" y="53"/>
                    <a:pt x="525" y="53"/>
                    <a:pt x="525" y="53"/>
                  </a:cubicBezTo>
                  <a:cubicBezTo>
                    <a:pt x="526" y="53"/>
                    <a:pt x="526" y="53"/>
                    <a:pt x="527" y="53"/>
                  </a:cubicBezTo>
                  <a:cubicBezTo>
                    <a:pt x="531" y="53"/>
                    <a:pt x="536" y="53"/>
                    <a:pt x="539" y="52"/>
                  </a:cubicBezTo>
                  <a:cubicBezTo>
                    <a:pt x="539" y="52"/>
                    <a:pt x="538" y="52"/>
                    <a:pt x="539" y="51"/>
                  </a:cubicBezTo>
                  <a:cubicBezTo>
                    <a:pt x="540" y="52"/>
                    <a:pt x="541" y="51"/>
                    <a:pt x="541" y="52"/>
                  </a:cubicBezTo>
                  <a:cubicBezTo>
                    <a:pt x="541" y="52"/>
                    <a:pt x="540" y="52"/>
                    <a:pt x="540" y="52"/>
                  </a:cubicBezTo>
                  <a:cubicBezTo>
                    <a:pt x="542" y="53"/>
                    <a:pt x="544" y="52"/>
                    <a:pt x="546" y="52"/>
                  </a:cubicBezTo>
                  <a:cubicBezTo>
                    <a:pt x="547" y="52"/>
                    <a:pt x="548" y="52"/>
                    <a:pt x="548" y="52"/>
                  </a:cubicBezTo>
                  <a:cubicBezTo>
                    <a:pt x="549" y="52"/>
                    <a:pt x="549" y="52"/>
                    <a:pt x="550" y="52"/>
                  </a:cubicBezTo>
                  <a:cubicBezTo>
                    <a:pt x="550" y="52"/>
                    <a:pt x="551" y="52"/>
                    <a:pt x="551" y="52"/>
                  </a:cubicBezTo>
                  <a:cubicBezTo>
                    <a:pt x="552" y="52"/>
                    <a:pt x="553" y="52"/>
                    <a:pt x="552" y="53"/>
                  </a:cubicBezTo>
                  <a:cubicBezTo>
                    <a:pt x="552" y="54"/>
                    <a:pt x="550" y="53"/>
                    <a:pt x="549" y="53"/>
                  </a:cubicBezTo>
                  <a:cubicBezTo>
                    <a:pt x="548" y="53"/>
                    <a:pt x="546" y="54"/>
                    <a:pt x="545" y="54"/>
                  </a:cubicBezTo>
                  <a:cubicBezTo>
                    <a:pt x="546" y="54"/>
                    <a:pt x="546" y="55"/>
                    <a:pt x="545" y="55"/>
                  </a:cubicBezTo>
                  <a:cubicBezTo>
                    <a:pt x="544" y="55"/>
                    <a:pt x="546" y="53"/>
                    <a:pt x="544" y="54"/>
                  </a:cubicBezTo>
                  <a:cubicBezTo>
                    <a:pt x="540" y="54"/>
                    <a:pt x="534" y="54"/>
                    <a:pt x="528" y="55"/>
                  </a:cubicBezTo>
                  <a:cubicBezTo>
                    <a:pt x="527" y="55"/>
                    <a:pt x="526" y="54"/>
                    <a:pt x="525" y="55"/>
                  </a:cubicBezTo>
                  <a:cubicBezTo>
                    <a:pt x="524" y="55"/>
                    <a:pt x="524" y="55"/>
                    <a:pt x="523" y="55"/>
                  </a:cubicBezTo>
                  <a:cubicBezTo>
                    <a:pt x="523" y="54"/>
                    <a:pt x="521" y="55"/>
                    <a:pt x="521" y="55"/>
                  </a:cubicBezTo>
                  <a:cubicBezTo>
                    <a:pt x="521" y="55"/>
                    <a:pt x="519" y="54"/>
                    <a:pt x="518" y="55"/>
                  </a:cubicBezTo>
                  <a:cubicBezTo>
                    <a:pt x="519" y="57"/>
                    <a:pt x="522" y="56"/>
                    <a:pt x="525" y="56"/>
                  </a:cubicBezTo>
                  <a:cubicBezTo>
                    <a:pt x="531" y="56"/>
                    <a:pt x="537" y="56"/>
                    <a:pt x="541" y="55"/>
                  </a:cubicBezTo>
                  <a:cubicBezTo>
                    <a:pt x="542" y="55"/>
                    <a:pt x="540" y="54"/>
                    <a:pt x="541" y="54"/>
                  </a:cubicBezTo>
                  <a:cubicBezTo>
                    <a:pt x="542" y="54"/>
                    <a:pt x="541" y="56"/>
                    <a:pt x="543" y="56"/>
                  </a:cubicBezTo>
                  <a:cubicBezTo>
                    <a:pt x="545" y="56"/>
                    <a:pt x="547" y="56"/>
                    <a:pt x="549" y="56"/>
                  </a:cubicBezTo>
                  <a:cubicBezTo>
                    <a:pt x="549" y="54"/>
                    <a:pt x="548" y="55"/>
                    <a:pt x="548" y="54"/>
                  </a:cubicBezTo>
                  <a:cubicBezTo>
                    <a:pt x="550" y="55"/>
                    <a:pt x="552" y="53"/>
                    <a:pt x="553" y="54"/>
                  </a:cubicBezTo>
                  <a:cubicBezTo>
                    <a:pt x="554" y="55"/>
                    <a:pt x="552" y="54"/>
                    <a:pt x="552" y="55"/>
                  </a:cubicBezTo>
                  <a:cubicBezTo>
                    <a:pt x="553" y="56"/>
                    <a:pt x="554" y="55"/>
                    <a:pt x="555" y="54"/>
                  </a:cubicBezTo>
                  <a:cubicBezTo>
                    <a:pt x="555" y="54"/>
                    <a:pt x="556" y="54"/>
                    <a:pt x="556" y="54"/>
                  </a:cubicBezTo>
                  <a:cubicBezTo>
                    <a:pt x="557" y="54"/>
                    <a:pt x="557" y="54"/>
                    <a:pt x="558" y="55"/>
                  </a:cubicBezTo>
                  <a:cubicBezTo>
                    <a:pt x="559" y="55"/>
                    <a:pt x="560" y="54"/>
                    <a:pt x="561" y="55"/>
                  </a:cubicBezTo>
                  <a:cubicBezTo>
                    <a:pt x="561" y="55"/>
                    <a:pt x="561" y="54"/>
                    <a:pt x="562" y="54"/>
                  </a:cubicBezTo>
                  <a:cubicBezTo>
                    <a:pt x="565" y="55"/>
                    <a:pt x="568" y="54"/>
                    <a:pt x="571" y="55"/>
                  </a:cubicBezTo>
                  <a:cubicBezTo>
                    <a:pt x="571" y="55"/>
                    <a:pt x="570" y="55"/>
                    <a:pt x="570" y="55"/>
                  </a:cubicBezTo>
                  <a:cubicBezTo>
                    <a:pt x="571" y="56"/>
                    <a:pt x="571" y="54"/>
                    <a:pt x="572" y="54"/>
                  </a:cubicBezTo>
                  <a:cubicBezTo>
                    <a:pt x="573" y="54"/>
                    <a:pt x="575" y="53"/>
                    <a:pt x="576" y="54"/>
                  </a:cubicBezTo>
                  <a:cubicBezTo>
                    <a:pt x="577" y="53"/>
                    <a:pt x="578" y="54"/>
                    <a:pt x="579" y="52"/>
                  </a:cubicBezTo>
                  <a:cubicBezTo>
                    <a:pt x="575" y="53"/>
                    <a:pt x="570" y="53"/>
                    <a:pt x="566" y="53"/>
                  </a:cubicBezTo>
                  <a:cubicBezTo>
                    <a:pt x="566" y="53"/>
                    <a:pt x="566" y="53"/>
                    <a:pt x="565" y="53"/>
                  </a:cubicBezTo>
                  <a:cubicBezTo>
                    <a:pt x="563" y="54"/>
                    <a:pt x="561" y="53"/>
                    <a:pt x="558" y="53"/>
                  </a:cubicBezTo>
                  <a:cubicBezTo>
                    <a:pt x="557" y="53"/>
                    <a:pt x="556" y="54"/>
                    <a:pt x="555" y="54"/>
                  </a:cubicBezTo>
                  <a:cubicBezTo>
                    <a:pt x="555" y="53"/>
                    <a:pt x="554" y="53"/>
                    <a:pt x="554" y="53"/>
                  </a:cubicBezTo>
                  <a:cubicBezTo>
                    <a:pt x="553" y="53"/>
                    <a:pt x="553" y="53"/>
                    <a:pt x="553" y="52"/>
                  </a:cubicBezTo>
                  <a:cubicBezTo>
                    <a:pt x="555" y="51"/>
                    <a:pt x="558" y="52"/>
                    <a:pt x="561" y="52"/>
                  </a:cubicBezTo>
                  <a:cubicBezTo>
                    <a:pt x="561" y="52"/>
                    <a:pt x="562" y="51"/>
                    <a:pt x="562" y="51"/>
                  </a:cubicBezTo>
                  <a:cubicBezTo>
                    <a:pt x="563" y="51"/>
                    <a:pt x="564" y="52"/>
                    <a:pt x="565" y="52"/>
                  </a:cubicBezTo>
                  <a:cubicBezTo>
                    <a:pt x="566" y="52"/>
                    <a:pt x="566" y="52"/>
                    <a:pt x="567" y="52"/>
                  </a:cubicBezTo>
                  <a:cubicBezTo>
                    <a:pt x="567" y="52"/>
                    <a:pt x="567" y="52"/>
                    <a:pt x="568" y="52"/>
                  </a:cubicBezTo>
                  <a:cubicBezTo>
                    <a:pt x="569" y="52"/>
                    <a:pt x="569" y="52"/>
                    <a:pt x="569" y="52"/>
                  </a:cubicBezTo>
                  <a:cubicBezTo>
                    <a:pt x="571" y="52"/>
                    <a:pt x="572" y="52"/>
                    <a:pt x="573" y="52"/>
                  </a:cubicBezTo>
                  <a:cubicBezTo>
                    <a:pt x="577" y="52"/>
                    <a:pt x="580" y="51"/>
                    <a:pt x="583" y="51"/>
                  </a:cubicBezTo>
                  <a:cubicBezTo>
                    <a:pt x="584" y="51"/>
                    <a:pt x="584" y="52"/>
                    <a:pt x="585" y="52"/>
                  </a:cubicBezTo>
                  <a:cubicBezTo>
                    <a:pt x="586" y="52"/>
                    <a:pt x="586" y="52"/>
                    <a:pt x="587" y="51"/>
                  </a:cubicBezTo>
                  <a:cubicBezTo>
                    <a:pt x="589" y="51"/>
                    <a:pt x="590" y="51"/>
                    <a:pt x="591" y="51"/>
                  </a:cubicBezTo>
                  <a:cubicBezTo>
                    <a:pt x="592" y="51"/>
                    <a:pt x="591" y="50"/>
                    <a:pt x="592" y="50"/>
                  </a:cubicBezTo>
                  <a:cubicBezTo>
                    <a:pt x="593" y="51"/>
                    <a:pt x="594" y="51"/>
                    <a:pt x="595" y="51"/>
                  </a:cubicBezTo>
                  <a:cubicBezTo>
                    <a:pt x="595" y="52"/>
                    <a:pt x="596" y="51"/>
                    <a:pt x="595" y="51"/>
                  </a:cubicBezTo>
                  <a:cubicBezTo>
                    <a:pt x="594" y="51"/>
                    <a:pt x="593" y="51"/>
                    <a:pt x="592" y="50"/>
                  </a:cubicBezTo>
                  <a:cubicBezTo>
                    <a:pt x="593" y="50"/>
                    <a:pt x="594" y="50"/>
                    <a:pt x="594" y="50"/>
                  </a:cubicBezTo>
                  <a:cubicBezTo>
                    <a:pt x="595" y="50"/>
                    <a:pt x="594" y="49"/>
                    <a:pt x="595" y="49"/>
                  </a:cubicBezTo>
                  <a:close/>
                  <a:moveTo>
                    <a:pt x="600" y="40"/>
                  </a:moveTo>
                  <a:cubicBezTo>
                    <a:pt x="605" y="40"/>
                    <a:pt x="610" y="39"/>
                    <a:pt x="614" y="40"/>
                  </a:cubicBezTo>
                  <a:cubicBezTo>
                    <a:pt x="615" y="39"/>
                    <a:pt x="613" y="39"/>
                    <a:pt x="613" y="39"/>
                  </a:cubicBezTo>
                  <a:cubicBezTo>
                    <a:pt x="613" y="39"/>
                    <a:pt x="613" y="39"/>
                    <a:pt x="613" y="39"/>
                  </a:cubicBezTo>
                  <a:cubicBezTo>
                    <a:pt x="612" y="39"/>
                    <a:pt x="611" y="39"/>
                    <a:pt x="611" y="39"/>
                  </a:cubicBezTo>
                  <a:cubicBezTo>
                    <a:pt x="607" y="39"/>
                    <a:pt x="602" y="39"/>
                    <a:pt x="599" y="39"/>
                  </a:cubicBezTo>
                  <a:cubicBezTo>
                    <a:pt x="599" y="40"/>
                    <a:pt x="600" y="40"/>
                    <a:pt x="600" y="40"/>
                  </a:cubicBezTo>
                  <a:close/>
                  <a:moveTo>
                    <a:pt x="716" y="34"/>
                  </a:moveTo>
                  <a:cubicBezTo>
                    <a:pt x="717" y="34"/>
                    <a:pt x="719" y="35"/>
                    <a:pt x="719" y="34"/>
                  </a:cubicBezTo>
                  <a:cubicBezTo>
                    <a:pt x="718" y="34"/>
                    <a:pt x="717" y="33"/>
                    <a:pt x="716" y="34"/>
                  </a:cubicBezTo>
                  <a:close/>
                  <a:moveTo>
                    <a:pt x="607" y="36"/>
                  </a:moveTo>
                  <a:cubicBezTo>
                    <a:pt x="605" y="36"/>
                    <a:pt x="604" y="36"/>
                    <a:pt x="603" y="36"/>
                  </a:cubicBezTo>
                  <a:cubicBezTo>
                    <a:pt x="603" y="37"/>
                    <a:pt x="605" y="36"/>
                    <a:pt x="606" y="36"/>
                  </a:cubicBezTo>
                  <a:cubicBezTo>
                    <a:pt x="607" y="36"/>
                    <a:pt x="609" y="36"/>
                    <a:pt x="610" y="36"/>
                  </a:cubicBezTo>
                  <a:cubicBezTo>
                    <a:pt x="610" y="36"/>
                    <a:pt x="610" y="36"/>
                    <a:pt x="610" y="36"/>
                  </a:cubicBezTo>
                  <a:lnTo>
                    <a:pt x="607" y="36"/>
                  </a:lnTo>
                  <a:close/>
                  <a:moveTo>
                    <a:pt x="523" y="47"/>
                  </a:moveTo>
                  <a:cubicBezTo>
                    <a:pt x="523" y="48"/>
                    <a:pt x="521" y="47"/>
                    <a:pt x="522" y="49"/>
                  </a:cubicBezTo>
                  <a:cubicBezTo>
                    <a:pt x="525" y="49"/>
                    <a:pt x="528" y="48"/>
                    <a:pt x="530" y="48"/>
                  </a:cubicBezTo>
                  <a:cubicBezTo>
                    <a:pt x="532" y="48"/>
                    <a:pt x="534" y="49"/>
                    <a:pt x="535" y="48"/>
                  </a:cubicBezTo>
                  <a:cubicBezTo>
                    <a:pt x="531" y="47"/>
                    <a:pt x="528" y="48"/>
                    <a:pt x="523" y="47"/>
                  </a:cubicBezTo>
                  <a:close/>
                  <a:moveTo>
                    <a:pt x="569" y="46"/>
                  </a:moveTo>
                  <a:cubicBezTo>
                    <a:pt x="567" y="46"/>
                    <a:pt x="565" y="45"/>
                    <a:pt x="564" y="46"/>
                  </a:cubicBezTo>
                  <a:cubicBezTo>
                    <a:pt x="565" y="46"/>
                    <a:pt x="568" y="46"/>
                    <a:pt x="569" y="46"/>
                  </a:cubicBezTo>
                  <a:close/>
                  <a:moveTo>
                    <a:pt x="608" y="47"/>
                  </a:moveTo>
                  <a:cubicBezTo>
                    <a:pt x="608" y="46"/>
                    <a:pt x="611" y="46"/>
                    <a:pt x="611" y="45"/>
                  </a:cubicBezTo>
                  <a:cubicBezTo>
                    <a:pt x="610" y="46"/>
                    <a:pt x="609" y="46"/>
                    <a:pt x="608" y="46"/>
                  </a:cubicBezTo>
                  <a:cubicBezTo>
                    <a:pt x="607" y="46"/>
                    <a:pt x="605" y="46"/>
                    <a:pt x="606" y="47"/>
                  </a:cubicBezTo>
                  <a:cubicBezTo>
                    <a:pt x="606" y="47"/>
                    <a:pt x="607" y="47"/>
                    <a:pt x="608" y="47"/>
                  </a:cubicBezTo>
                  <a:close/>
                  <a:moveTo>
                    <a:pt x="556" y="40"/>
                  </a:moveTo>
                  <a:cubicBezTo>
                    <a:pt x="557" y="40"/>
                    <a:pt x="557" y="41"/>
                    <a:pt x="558" y="41"/>
                  </a:cubicBezTo>
                  <a:cubicBezTo>
                    <a:pt x="559" y="39"/>
                    <a:pt x="556" y="40"/>
                    <a:pt x="556" y="40"/>
                  </a:cubicBezTo>
                  <a:close/>
                  <a:moveTo>
                    <a:pt x="562" y="46"/>
                  </a:moveTo>
                  <a:cubicBezTo>
                    <a:pt x="562" y="46"/>
                    <a:pt x="559" y="46"/>
                    <a:pt x="560" y="46"/>
                  </a:cubicBezTo>
                  <a:cubicBezTo>
                    <a:pt x="560" y="46"/>
                    <a:pt x="566" y="46"/>
                    <a:pt x="562" y="46"/>
                  </a:cubicBezTo>
                  <a:close/>
                  <a:moveTo>
                    <a:pt x="668" y="15"/>
                  </a:moveTo>
                  <a:cubicBezTo>
                    <a:pt x="663" y="15"/>
                    <a:pt x="663" y="15"/>
                    <a:pt x="663" y="15"/>
                  </a:cubicBezTo>
                  <a:cubicBezTo>
                    <a:pt x="663" y="15"/>
                    <a:pt x="663" y="15"/>
                    <a:pt x="662" y="16"/>
                  </a:cubicBezTo>
                  <a:cubicBezTo>
                    <a:pt x="664" y="15"/>
                    <a:pt x="667" y="16"/>
                    <a:pt x="668" y="15"/>
                  </a:cubicBezTo>
                  <a:close/>
                  <a:moveTo>
                    <a:pt x="644" y="32"/>
                  </a:moveTo>
                  <a:cubicBezTo>
                    <a:pt x="643" y="32"/>
                    <a:pt x="641" y="32"/>
                    <a:pt x="641" y="33"/>
                  </a:cubicBezTo>
                  <a:cubicBezTo>
                    <a:pt x="642" y="33"/>
                    <a:pt x="644" y="33"/>
                    <a:pt x="644" y="32"/>
                  </a:cubicBezTo>
                  <a:close/>
                  <a:moveTo>
                    <a:pt x="658" y="17"/>
                  </a:moveTo>
                  <a:cubicBezTo>
                    <a:pt x="659" y="16"/>
                    <a:pt x="657" y="16"/>
                    <a:pt x="657" y="16"/>
                  </a:cubicBezTo>
                  <a:cubicBezTo>
                    <a:pt x="656" y="16"/>
                    <a:pt x="654" y="15"/>
                    <a:pt x="653" y="16"/>
                  </a:cubicBezTo>
                  <a:cubicBezTo>
                    <a:pt x="654" y="17"/>
                    <a:pt x="657" y="16"/>
                    <a:pt x="658" y="17"/>
                  </a:cubicBezTo>
                  <a:close/>
                  <a:moveTo>
                    <a:pt x="612" y="42"/>
                  </a:moveTo>
                  <a:cubicBezTo>
                    <a:pt x="612" y="44"/>
                    <a:pt x="614" y="41"/>
                    <a:pt x="615" y="42"/>
                  </a:cubicBezTo>
                  <a:cubicBezTo>
                    <a:pt x="615" y="41"/>
                    <a:pt x="612" y="42"/>
                    <a:pt x="612" y="42"/>
                  </a:cubicBezTo>
                  <a:close/>
                  <a:moveTo>
                    <a:pt x="667" y="18"/>
                  </a:moveTo>
                  <a:cubicBezTo>
                    <a:pt x="680" y="17"/>
                    <a:pt x="694" y="18"/>
                    <a:pt x="708" y="17"/>
                  </a:cubicBezTo>
                  <a:cubicBezTo>
                    <a:pt x="703" y="17"/>
                    <a:pt x="696" y="17"/>
                    <a:pt x="691" y="17"/>
                  </a:cubicBezTo>
                  <a:cubicBezTo>
                    <a:pt x="689" y="17"/>
                    <a:pt x="688" y="17"/>
                    <a:pt x="687" y="17"/>
                  </a:cubicBezTo>
                  <a:cubicBezTo>
                    <a:pt x="688" y="17"/>
                    <a:pt x="689" y="16"/>
                    <a:pt x="690" y="16"/>
                  </a:cubicBezTo>
                  <a:cubicBezTo>
                    <a:pt x="691" y="16"/>
                    <a:pt x="692" y="17"/>
                    <a:pt x="692" y="16"/>
                  </a:cubicBezTo>
                  <a:cubicBezTo>
                    <a:pt x="693" y="16"/>
                    <a:pt x="693" y="16"/>
                    <a:pt x="694" y="16"/>
                  </a:cubicBezTo>
                  <a:cubicBezTo>
                    <a:pt x="697" y="17"/>
                    <a:pt x="702" y="15"/>
                    <a:pt x="704" y="16"/>
                  </a:cubicBezTo>
                  <a:cubicBezTo>
                    <a:pt x="704" y="15"/>
                    <a:pt x="705" y="15"/>
                    <a:pt x="706" y="15"/>
                  </a:cubicBezTo>
                  <a:cubicBezTo>
                    <a:pt x="707" y="15"/>
                    <a:pt x="709" y="15"/>
                    <a:pt x="711" y="15"/>
                  </a:cubicBezTo>
                  <a:cubicBezTo>
                    <a:pt x="713" y="15"/>
                    <a:pt x="715" y="15"/>
                    <a:pt x="717" y="15"/>
                  </a:cubicBezTo>
                  <a:cubicBezTo>
                    <a:pt x="702" y="14"/>
                    <a:pt x="684" y="15"/>
                    <a:pt x="669" y="15"/>
                  </a:cubicBezTo>
                  <a:cubicBezTo>
                    <a:pt x="669" y="16"/>
                    <a:pt x="671" y="16"/>
                    <a:pt x="672" y="16"/>
                  </a:cubicBezTo>
                  <a:cubicBezTo>
                    <a:pt x="673" y="16"/>
                    <a:pt x="674" y="16"/>
                    <a:pt x="676" y="16"/>
                  </a:cubicBezTo>
                  <a:cubicBezTo>
                    <a:pt x="676" y="16"/>
                    <a:pt x="677" y="16"/>
                    <a:pt x="678" y="16"/>
                  </a:cubicBezTo>
                  <a:cubicBezTo>
                    <a:pt x="679" y="16"/>
                    <a:pt x="680" y="16"/>
                    <a:pt x="681" y="17"/>
                  </a:cubicBezTo>
                  <a:cubicBezTo>
                    <a:pt x="677" y="17"/>
                    <a:pt x="673" y="17"/>
                    <a:pt x="670" y="18"/>
                  </a:cubicBezTo>
                  <a:cubicBezTo>
                    <a:pt x="669" y="18"/>
                    <a:pt x="667" y="17"/>
                    <a:pt x="667" y="18"/>
                  </a:cubicBezTo>
                  <a:close/>
                  <a:moveTo>
                    <a:pt x="699" y="13"/>
                  </a:moveTo>
                  <a:cubicBezTo>
                    <a:pt x="697" y="13"/>
                    <a:pt x="695" y="13"/>
                    <a:pt x="694" y="13"/>
                  </a:cubicBezTo>
                  <a:cubicBezTo>
                    <a:pt x="695" y="14"/>
                    <a:pt x="698" y="14"/>
                    <a:pt x="699" y="13"/>
                  </a:cubicBezTo>
                  <a:close/>
                  <a:moveTo>
                    <a:pt x="634" y="25"/>
                  </a:moveTo>
                  <a:cubicBezTo>
                    <a:pt x="635" y="23"/>
                    <a:pt x="633" y="24"/>
                    <a:pt x="632" y="24"/>
                  </a:cubicBezTo>
                  <a:cubicBezTo>
                    <a:pt x="632" y="25"/>
                    <a:pt x="634" y="24"/>
                    <a:pt x="634" y="25"/>
                  </a:cubicBezTo>
                  <a:close/>
                  <a:moveTo>
                    <a:pt x="631" y="39"/>
                  </a:moveTo>
                  <a:cubicBezTo>
                    <a:pt x="629" y="38"/>
                    <a:pt x="626" y="38"/>
                    <a:pt x="625" y="39"/>
                  </a:cubicBezTo>
                  <a:cubicBezTo>
                    <a:pt x="627" y="39"/>
                    <a:pt x="630" y="40"/>
                    <a:pt x="631" y="39"/>
                  </a:cubicBezTo>
                  <a:close/>
                  <a:moveTo>
                    <a:pt x="619" y="42"/>
                  </a:moveTo>
                  <a:cubicBezTo>
                    <a:pt x="620" y="42"/>
                    <a:pt x="621" y="42"/>
                    <a:pt x="621" y="42"/>
                  </a:cubicBezTo>
                  <a:cubicBezTo>
                    <a:pt x="620" y="42"/>
                    <a:pt x="618" y="41"/>
                    <a:pt x="619" y="42"/>
                  </a:cubicBezTo>
                  <a:close/>
                  <a:moveTo>
                    <a:pt x="631" y="33"/>
                  </a:moveTo>
                  <a:cubicBezTo>
                    <a:pt x="630" y="33"/>
                    <a:pt x="629" y="32"/>
                    <a:pt x="629" y="34"/>
                  </a:cubicBezTo>
                  <a:cubicBezTo>
                    <a:pt x="629" y="33"/>
                    <a:pt x="631" y="34"/>
                    <a:pt x="631" y="33"/>
                  </a:cubicBezTo>
                  <a:close/>
                  <a:moveTo>
                    <a:pt x="585" y="45"/>
                  </a:moveTo>
                  <a:cubicBezTo>
                    <a:pt x="584" y="45"/>
                    <a:pt x="583" y="46"/>
                    <a:pt x="582" y="46"/>
                  </a:cubicBezTo>
                  <a:cubicBezTo>
                    <a:pt x="582" y="46"/>
                    <a:pt x="582" y="45"/>
                    <a:pt x="582" y="45"/>
                  </a:cubicBezTo>
                  <a:cubicBezTo>
                    <a:pt x="580" y="46"/>
                    <a:pt x="580" y="45"/>
                    <a:pt x="579" y="46"/>
                  </a:cubicBezTo>
                  <a:cubicBezTo>
                    <a:pt x="580" y="46"/>
                    <a:pt x="584" y="46"/>
                    <a:pt x="585" y="45"/>
                  </a:cubicBezTo>
                  <a:close/>
                  <a:moveTo>
                    <a:pt x="557" y="65"/>
                  </a:moveTo>
                  <a:cubicBezTo>
                    <a:pt x="556" y="65"/>
                    <a:pt x="553" y="65"/>
                    <a:pt x="554" y="66"/>
                  </a:cubicBezTo>
                  <a:cubicBezTo>
                    <a:pt x="555" y="66"/>
                    <a:pt x="558" y="65"/>
                    <a:pt x="558" y="65"/>
                  </a:cubicBezTo>
                  <a:cubicBezTo>
                    <a:pt x="559" y="65"/>
                    <a:pt x="561" y="66"/>
                    <a:pt x="560" y="65"/>
                  </a:cubicBezTo>
                  <a:cubicBezTo>
                    <a:pt x="559" y="65"/>
                    <a:pt x="557" y="64"/>
                    <a:pt x="557" y="65"/>
                  </a:cubicBezTo>
                  <a:close/>
                  <a:moveTo>
                    <a:pt x="550" y="65"/>
                  </a:moveTo>
                  <a:cubicBezTo>
                    <a:pt x="550" y="67"/>
                    <a:pt x="547" y="65"/>
                    <a:pt x="547" y="66"/>
                  </a:cubicBezTo>
                  <a:cubicBezTo>
                    <a:pt x="549" y="66"/>
                    <a:pt x="551" y="66"/>
                    <a:pt x="552" y="66"/>
                  </a:cubicBezTo>
                  <a:cubicBezTo>
                    <a:pt x="552" y="65"/>
                    <a:pt x="551" y="65"/>
                    <a:pt x="550" y="65"/>
                  </a:cubicBezTo>
                  <a:close/>
                  <a:moveTo>
                    <a:pt x="690" y="29"/>
                  </a:moveTo>
                  <a:cubicBezTo>
                    <a:pt x="690" y="28"/>
                    <a:pt x="690" y="29"/>
                    <a:pt x="690" y="29"/>
                  </a:cubicBezTo>
                  <a:close/>
                  <a:moveTo>
                    <a:pt x="536" y="63"/>
                  </a:moveTo>
                  <a:cubicBezTo>
                    <a:pt x="535" y="64"/>
                    <a:pt x="534" y="64"/>
                    <a:pt x="534" y="65"/>
                  </a:cubicBezTo>
                  <a:cubicBezTo>
                    <a:pt x="535" y="65"/>
                    <a:pt x="536" y="65"/>
                    <a:pt x="536" y="63"/>
                  </a:cubicBezTo>
                  <a:close/>
                  <a:moveTo>
                    <a:pt x="748" y="56"/>
                  </a:moveTo>
                  <a:cubicBezTo>
                    <a:pt x="751" y="56"/>
                    <a:pt x="752" y="57"/>
                    <a:pt x="753" y="56"/>
                  </a:cubicBezTo>
                  <a:cubicBezTo>
                    <a:pt x="753" y="56"/>
                    <a:pt x="752" y="56"/>
                    <a:pt x="751" y="56"/>
                  </a:cubicBezTo>
                  <a:cubicBezTo>
                    <a:pt x="750" y="56"/>
                    <a:pt x="748" y="56"/>
                    <a:pt x="748" y="56"/>
                  </a:cubicBezTo>
                  <a:close/>
                  <a:moveTo>
                    <a:pt x="529" y="65"/>
                  </a:moveTo>
                  <a:cubicBezTo>
                    <a:pt x="530" y="65"/>
                    <a:pt x="532" y="65"/>
                    <a:pt x="533" y="65"/>
                  </a:cubicBezTo>
                  <a:cubicBezTo>
                    <a:pt x="532" y="64"/>
                    <a:pt x="530" y="64"/>
                    <a:pt x="529" y="65"/>
                  </a:cubicBezTo>
                  <a:close/>
                  <a:moveTo>
                    <a:pt x="538" y="67"/>
                  </a:moveTo>
                  <a:cubicBezTo>
                    <a:pt x="538" y="66"/>
                    <a:pt x="541" y="67"/>
                    <a:pt x="540" y="66"/>
                  </a:cubicBezTo>
                  <a:cubicBezTo>
                    <a:pt x="538" y="67"/>
                    <a:pt x="537" y="66"/>
                    <a:pt x="536" y="66"/>
                  </a:cubicBezTo>
                  <a:cubicBezTo>
                    <a:pt x="537" y="66"/>
                    <a:pt x="537" y="67"/>
                    <a:pt x="538" y="67"/>
                  </a:cubicBezTo>
                  <a:close/>
                  <a:moveTo>
                    <a:pt x="529" y="65"/>
                  </a:moveTo>
                  <a:cubicBezTo>
                    <a:pt x="528" y="65"/>
                    <a:pt x="526" y="65"/>
                    <a:pt x="526" y="65"/>
                  </a:cubicBezTo>
                  <a:cubicBezTo>
                    <a:pt x="526" y="65"/>
                    <a:pt x="525" y="65"/>
                    <a:pt x="525" y="65"/>
                  </a:cubicBezTo>
                  <a:cubicBezTo>
                    <a:pt x="525" y="65"/>
                    <a:pt x="523" y="65"/>
                    <a:pt x="523" y="66"/>
                  </a:cubicBezTo>
                  <a:cubicBezTo>
                    <a:pt x="524" y="66"/>
                    <a:pt x="524" y="66"/>
                    <a:pt x="525" y="66"/>
                  </a:cubicBezTo>
                  <a:cubicBezTo>
                    <a:pt x="527" y="65"/>
                    <a:pt x="529" y="66"/>
                    <a:pt x="529" y="65"/>
                  </a:cubicBezTo>
                  <a:close/>
                  <a:moveTo>
                    <a:pt x="524" y="70"/>
                  </a:moveTo>
                  <a:cubicBezTo>
                    <a:pt x="530" y="70"/>
                    <a:pt x="537" y="70"/>
                    <a:pt x="543" y="69"/>
                  </a:cubicBezTo>
                  <a:cubicBezTo>
                    <a:pt x="538" y="69"/>
                    <a:pt x="533" y="69"/>
                    <a:pt x="529" y="69"/>
                  </a:cubicBezTo>
                  <a:cubicBezTo>
                    <a:pt x="528" y="70"/>
                    <a:pt x="524" y="68"/>
                    <a:pt x="524" y="70"/>
                  </a:cubicBezTo>
                  <a:close/>
                  <a:moveTo>
                    <a:pt x="553" y="69"/>
                  </a:moveTo>
                  <a:cubicBezTo>
                    <a:pt x="551" y="69"/>
                    <a:pt x="546" y="69"/>
                    <a:pt x="545" y="69"/>
                  </a:cubicBezTo>
                  <a:cubicBezTo>
                    <a:pt x="544" y="69"/>
                    <a:pt x="543" y="69"/>
                    <a:pt x="545" y="70"/>
                  </a:cubicBezTo>
                  <a:cubicBezTo>
                    <a:pt x="549" y="70"/>
                    <a:pt x="551" y="69"/>
                    <a:pt x="554" y="70"/>
                  </a:cubicBezTo>
                  <a:cubicBezTo>
                    <a:pt x="554" y="69"/>
                    <a:pt x="554" y="69"/>
                    <a:pt x="553" y="69"/>
                  </a:cubicBezTo>
                  <a:close/>
                  <a:moveTo>
                    <a:pt x="739" y="46"/>
                  </a:moveTo>
                  <a:cubicBezTo>
                    <a:pt x="739" y="46"/>
                    <a:pt x="741" y="47"/>
                    <a:pt x="741" y="46"/>
                  </a:cubicBezTo>
                  <a:cubicBezTo>
                    <a:pt x="741" y="44"/>
                    <a:pt x="739" y="45"/>
                    <a:pt x="738" y="45"/>
                  </a:cubicBezTo>
                  <a:cubicBezTo>
                    <a:pt x="736" y="43"/>
                    <a:pt x="733" y="44"/>
                    <a:pt x="730" y="43"/>
                  </a:cubicBezTo>
                  <a:cubicBezTo>
                    <a:pt x="729" y="43"/>
                    <a:pt x="727" y="42"/>
                    <a:pt x="726" y="42"/>
                  </a:cubicBezTo>
                  <a:cubicBezTo>
                    <a:pt x="726" y="44"/>
                    <a:pt x="728" y="43"/>
                    <a:pt x="727" y="45"/>
                  </a:cubicBezTo>
                  <a:cubicBezTo>
                    <a:pt x="731" y="45"/>
                    <a:pt x="734" y="46"/>
                    <a:pt x="738" y="46"/>
                  </a:cubicBezTo>
                  <a:cubicBezTo>
                    <a:pt x="738" y="45"/>
                    <a:pt x="740" y="45"/>
                    <a:pt x="740" y="46"/>
                  </a:cubicBezTo>
                  <a:cubicBezTo>
                    <a:pt x="739" y="46"/>
                    <a:pt x="739" y="45"/>
                    <a:pt x="739" y="46"/>
                  </a:cubicBezTo>
                  <a:close/>
                  <a:moveTo>
                    <a:pt x="734" y="51"/>
                  </a:moveTo>
                  <a:cubicBezTo>
                    <a:pt x="732" y="51"/>
                    <a:pt x="730" y="51"/>
                    <a:pt x="728" y="50"/>
                  </a:cubicBezTo>
                  <a:cubicBezTo>
                    <a:pt x="723" y="50"/>
                    <a:pt x="718" y="50"/>
                    <a:pt x="714" y="50"/>
                  </a:cubicBezTo>
                  <a:cubicBezTo>
                    <a:pt x="713" y="49"/>
                    <a:pt x="712" y="49"/>
                    <a:pt x="711" y="49"/>
                  </a:cubicBezTo>
                  <a:cubicBezTo>
                    <a:pt x="711" y="49"/>
                    <a:pt x="710" y="49"/>
                    <a:pt x="709" y="49"/>
                  </a:cubicBezTo>
                  <a:cubicBezTo>
                    <a:pt x="708" y="49"/>
                    <a:pt x="707" y="49"/>
                    <a:pt x="706" y="49"/>
                  </a:cubicBezTo>
                  <a:cubicBezTo>
                    <a:pt x="704" y="48"/>
                    <a:pt x="702" y="49"/>
                    <a:pt x="701" y="48"/>
                  </a:cubicBezTo>
                  <a:cubicBezTo>
                    <a:pt x="702" y="48"/>
                    <a:pt x="704" y="48"/>
                    <a:pt x="705" y="48"/>
                  </a:cubicBezTo>
                  <a:cubicBezTo>
                    <a:pt x="706" y="48"/>
                    <a:pt x="706" y="48"/>
                    <a:pt x="707" y="48"/>
                  </a:cubicBezTo>
                  <a:cubicBezTo>
                    <a:pt x="708" y="48"/>
                    <a:pt x="711" y="48"/>
                    <a:pt x="713" y="48"/>
                  </a:cubicBezTo>
                  <a:cubicBezTo>
                    <a:pt x="714" y="48"/>
                    <a:pt x="716" y="49"/>
                    <a:pt x="717" y="47"/>
                  </a:cubicBezTo>
                  <a:cubicBezTo>
                    <a:pt x="714" y="47"/>
                    <a:pt x="709" y="47"/>
                    <a:pt x="706" y="46"/>
                  </a:cubicBezTo>
                  <a:cubicBezTo>
                    <a:pt x="708" y="47"/>
                    <a:pt x="710" y="46"/>
                    <a:pt x="712" y="46"/>
                  </a:cubicBezTo>
                  <a:cubicBezTo>
                    <a:pt x="714" y="45"/>
                    <a:pt x="715" y="46"/>
                    <a:pt x="717" y="46"/>
                  </a:cubicBezTo>
                  <a:cubicBezTo>
                    <a:pt x="717" y="46"/>
                    <a:pt x="718" y="46"/>
                    <a:pt x="719" y="46"/>
                  </a:cubicBezTo>
                  <a:cubicBezTo>
                    <a:pt x="719" y="46"/>
                    <a:pt x="720" y="47"/>
                    <a:pt x="721" y="46"/>
                  </a:cubicBezTo>
                  <a:cubicBezTo>
                    <a:pt x="718" y="45"/>
                    <a:pt x="716" y="45"/>
                    <a:pt x="713" y="45"/>
                  </a:cubicBezTo>
                  <a:cubicBezTo>
                    <a:pt x="713" y="44"/>
                    <a:pt x="712" y="43"/>
                    <a:pt x="711" y="44"/>
                  </a:cubicBezTo>
                  <a:cubicBezTo>
                    <a:pt x="710" y="44"/>
                    <a:pt x="711" y="43"/>
                    <a:pt x="711" y="43"/>
                  </a:cubicBezTo>
                  <a:cubicBezTo>
                    <a:pt x="708" y="43"/>
                    <a:pt x="704" y="43"/>
                    <a:pt x="702" y="42"/>
                  </a:cubicBezTo>
                  <a:cubicBezTo>
                    <a:pt x="701" y="42"/>
                    <a:pt x="700" y="43"/>
                    <a:pt x="700" y="42"/>
                  </a:cubicBezTo>
                  <a:cubicBezTo>
                    <a:pt x="702" y="42"/>
                    <a:pt x="703" y="42"/>
                    <a:pt x="705" y="42"/>
                  </a:cubicBezTo>
                  <a:cubicBezTo>
                    <a:pt x="705" y="42"/>
                    <a:pt x="706" y="41"/>
                    <a:pt x="708" y="41"/>
                  </a:cubicBezTo>
                  <a:cubicBezTo>
                    <a:pt x="711" y="43"/>
                    <a:pt x="716" y="42"/>
                    <a:pt x="719" y="42"/>
                  </a:cubicBezTo>
                  <a:cubicBezTo>
                    <a:pt x="720" y="42"/>
                    <a:pt x="720" y="41"/>
                    <a:pt x="720" y="42"/>
                  </a:cubicBezTo>
                  <a:cubicBezTo>
                    <a:pt x="725" y="42"/>
                    <a:pt x="730" y="42"/>
                    <a:pt x="734" y="42"/>
                  </a:cubicBezTo>
                  <a:cubicBezTo>
                    <a:pt x="737" y="43"/>
                    <a:pt x="740" y="44"/>
                    <a:pt x="743" y="43"/>
                  </a:cubicBezTo>
                  <a:cubicBezTo>
                    <a:pt x="742" y="43"/>
                    <a:pt x="740" y="43"/>
                    <a:pt x="739" y="43"/>
                  </a:cubicBezTo>
                  <a:cubicBezTo>
                    <a:pt x="738" y="43"/>
                    <a:pt x="736" y="43"/>
                    <a:pt x="735" y="41"/>
                  </a:cubicBezTo>
                  <a:cubicBezTo>
                    <a:pt x="736" y="41"/>
                    <a:pt x="738" y="42"/>
                    <a:pt x="738" y="41"/>
                  </a:cubicBezTo>
                  <a:cubicBezTo>
                    <a:pt x="737" y="41"/>
                    <a:pt x="734" y="41"/>
                    <a:pt x="733" y="40"/>
                  </a:cubicBezTo>
                  <a:cubicBezTo>
                    <a:pt x="733" y="40"/>
                    <a:pt x="734" y="40"/>
                    <a:pt x="734" y="40"/>
                  </a:cubicBezTo>
                  <a:cubicBezTo>
                    <a:pt x="734" y="39"/>
                    <a:pt x="733" y="39"/>
                    <a:pt x="733" y="39"/>
                  </a:cubicBezTo>
                  <a:cubicBezTo>
                    <a:pt x="732" y="39"/>
                    <a:pt x="732" y="39"/>
                    <a:pt x="731" y="39"/>
                  </a:cubicBezTo>
                  <a:cubicBezTo>
                    <a:pt x="729" y="38"/>
                    <a:pt x="728" y="39"/>
                    <a:pt x="725" y="38"/>
                  </a:cubicBezTo>
                  <a:cubicBezTo>
                    <a:pt x="725" y="38"/>
                    <a:pt x="725" y="37"/>
                    <a:pt x="725" y="37"/>
                  </a:cubicBezTo>
                  <a:cubicBezTo>
                    <a:pt x="723" y="38"/>
                    <a:pt x="722" y="37"/>
                    <a:pt x="721" y="37"/>
                  </a:cubicBezTo>
                  <a:cubicBezTo>
                    <a:pt x="721" y="37"/>
                    <a:pt x="720" y="38"/>
                    <a:pt x="720" y="38"/>
                  </a:cubicBezTo>
                  <a:cubicBezTo>
                    <a:pt x="719" y="39"/>
                    <a:pt x="717" y="38"/>
                    <a:pt x="716" y="38"/>
                  </a:cubicBezTo>
                  <a:cubicBezTo>
                    <a:pt x="715" y="38"/>
                    <a:pt x="717" y="37"/>
                    <a:pt x="715" y="37"/>
                  </a:cubicBezTo>
                  <a:cubicBezTo>
                    <a:pt x="714" y="37"/>
                    <a:pt x="715" y="38"/>
                    <a:pt x="714" y="38"/>
                  </a:cubicBezTo>
                  <a:cubicBezTo>
                    <a:pt x="711" y="38"/>
                    <a:pt x="711" y="38"/>
                    <a:pt x="711" y="38"/>
                  </a:cubicBezTo>
                  <a:cubicBezTo>
                    <a:pt x="711" y="37"/>
                    <a:pt x="712" y="37"/>
                    <a:pt x="711" y="37"/>
                  </a:cubicBezTo>
                  <a:cubicBezTo>
                    <a:pt x="709" y="37"/>
                    <a:pt x="709" y="37"/>
                    <a:pt x="708" y="38"/>
                  </a:cubicBezTo>
                  <a:cubicBezTo>
                    <a:pt x="707" y="37"/>
                    <a:pt x="706" y="37"/>
                    <a:pt x="704" y="37"/>
                  </a:cubicBezTo>
                  <a:cubicBezTo>
                    <a:pt x="702" y="37"/>
                    <a:pt x="700" y="37"/>
                    <a:pt x="698" y="36"/>
                  </a:cubicBezTo>
                  <a:cubicBezTo>
                    <a:pt x="699" y="36"/>
                    <a:pt x="699" y="36"/>
                    <a:pt x="699" y="36"/>
                  </a:cubicBezTo>
                  <a:cubicBezTo>
                    <a:pt x="695" y="35"/>
                    <a:pt x="688" y="36"/>
                    <a:pt x="684" y="35"/>
                  </a:cubicBezTo>
                  <a:cubicBezTo>
                    <a:pt x="688" y="35"/>
                    <a:pt x="692" y="35"/>
                    <a:pt x="695" y="34"/>
                  </a:cubicBezTo>
                  <a:cubicBezTo>
                    <a:pt x="696" y="34"/>
                    <a:pt x="696" y="34"/>
                    <a:pt x="695" y="34"/>
                  </a:cubicBezTo>
                  <a:cubicBezTo>
                    <a:pt x="693" y="34"/>
                    <a:pt x="690" y="34"/>
                    <a:pt x="689" y="34"/>
                  </a:cubicBezTo>
                  <a:cubicBezTo>
                    <a:pt x="692" y="32"/>
                    <a:pt x="696" y="34"/>
                    <a:pt x="700" y="33"/>
                  </a:cubicBezTo>
                  <a:cubicBezTo>
                    <a:pt x="699" y="33"/>
                    <a:pt x="698" y="33"/>
                    <a:pt x="696" y="33"/>
                  </a:cubicBezTo>
                  <a:cubicBezTo>
                    <a:pt x="695" y="33"/>
                    <a:pt x="693" y="33"/>
                    <a:pt x="692" y="32"/>
                  </a:cubicBezTo>
                  <a:cubicBezTo>
                    <a:pt x="693" y="32"/>
                    <a:pt x="692" y="32"/>
                    <a:pt x="692" y="31"/>
                  </a:cubicBezTo>
                  <a:cubicBezTo>
                    <a:pt x="695" y="31"/>
                    <a:pt x="698" y="31"/>
                    <a:pt x="700" y="30"/>
                  </a:cubicBezTo>
                  <a:cubicBezTo>
                    <a:pt x="700" y="30"/>
                    <a:pt x="698" y="30"/>
                    <a:pt x="698" y="30"/>
                  </a:cubicBezTo>
                  <a:cubicBezTo>
                    <a:pt x="698" y="29"/>
                    <a:pt x="699" y="29"/>
                    <a:pt x="699" y="29"/>
                  </a:cubicBezTo>
                  <a:cubicBezTo>
                    <a:pt x="698" y="29"/>
                    <a:pt x="698" y="29"/>
                    <a:pt x="696" y="29"/>
                  </a:cubicBezTo>
                  <a:cubicBezTo>
                    <a:pt x="695" y="30"/>
                    <a:pt x="697" y="29"/>
                    <a:pt x="697" y="30"/>
                  </a:cubicBezTo>
                  <a:cubicBezTo>
                    <a:pt x="695" y="30"/>
                    <a:pt x="695" y="30"/>
                    <a:pt x="695" y="30"/>
                  </a:cubicBezTo>
                  <a:cubicBezTo>
                    <a:pt x="695" y="29"/>
                    <a:pt x="695" y="29"/>
                    <a:pt x="695" y="29"/>
                  </a:cubicBezTo>
                  <a:cubicBezTo>
                    <a:pt x="694" y="29"/>
                    <a:pt x="693" y="29"/>
                    <a:pt x="692" y="29"/>
                  </a:cubicBezTo>
                  <a:cubicBezTo>
                    <a:pt x="691" y="29"/>
                    <a:pt x="691" y="29"/>
                    <a:pt x="691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89" y="29"/>
                    <a:pt x="689" y="29"/>
                  </a:cubicBezTo>
                  <a:cubicBezTo>
                    <a:pt x="688" y="29"/>
                    <a:pt x="686" y="29"/>
                    <a:pt x="684" y="28"/>
                  </a:cubicBezTo>
                  <a:cubicBezTo>
                    <a:pt x="686" y="28"/>
                    <a:pt x="687" y="30"/>
                    <a:pt x="688" y="28"/>
                  </a:cubicBezTo>
                  <a:cubicBezTo>
                    <a:pt x="687" y="28"/>
                    <a:pt x="687" y="28"/>
                    <a:pt x="686" y="28"/>
                  </a:cubicBezTo>
                  <a:cubicBezTo>
                    <a:pt x="686" y="27"/>
                    <a:pt x="687" y="27"/>
                    <a:pt x="686" y="26"/>
                  </a:cubicBezTo>
                  <a:cubicBezTo>
                    <a:pt x="690" y="26"/>
                    <a:pt x="693" y="27"/>
                    <a:pt x="697" y="26"/>
                  </a:cubicBezTo>
                  <a:cubicBezTo>
                    <a:pt x="700" y="26"/>
                    <a:pt x="703" y="26"/>
                    <a:pt x="706" y="26"/>
                  </a:cubicBezTo>
                  <a:cubicBezTo>
                    <a:pt x="709" y="26"/>
                    <a:pt x="713" y="27"/>
                    <a:pt x="715" y="26"/>
                  </a:cubicBezTo>
                  <a:cubicBezTo>
                    <a:pt x="708" y="26"/>
                    <a:pt x="702" y="25"/>
                    <a:pt x="696" y="25"/>
                  </a:cubicBezTo>
                  <a:cubicBezTo>
                    <a:pt x="695" y="25"/>
                    <a:pt x="695" y="26"/>
                    <a:pt x="695" y="26"/>
                  </a:cubicBezTo>
                  <a:cubicBezTo>
                    <a:pt x="694" y="26"/>
                    <a:pt x="695" y="25"/>
                    <a:pt x="695" y="25"/>
                  </a:cubicBezTo>
                  <a:cubicBezTo>
                    <a:pt x="694" y="25"/>
                    <a:pt x="694" y="25"/>
                    <a:pt x="694" y="25"/>
                  </a:cubicBezTo>
                  <a:cubicBezTo>
                    <a:pt x="693" y="25"/>
                    <a:pt x="692" y="25"/>
                    <a:pt x="692" y="26"/>
                  </a:cubicBezTo>
                  <a:cubicBezTo>
                    <a:pt x="689" y="26"/>
                    <a:pt x="684" y="26"/>
                    <a:pt x="681" y="26"/>
                  </a:cubicBezTo>
                  <a:cubicBezTo>
                    <a:pt x="681" y="26"/>
                    <a:pt x="680" y="26"/>
                    <a:pt x="680" y="26"/>
                  </a:cubicBezTo>
                  <a:cubicBezTo>
                    <a:pt x="679" y="25"/>
                    <a:pt x="677" y="26"/>
                    <a:pt x="677" y="25"/>
                  </a:cubicBezTo>
                  <a:cubicBezTo>
                    <a:pt x="681" y="24"/>
                    <a:pt x="690" y="24"/>
                    <a:pt x="695" y="24"/>
                  </a:cubicBezTo>
                  <a:cubicBezTo>
                    <a:pt x="696" y="24"/>
                    <a:pt x="697" y="24"/>
                    <a:pt x="698" y="24"/>
                  </a:cubicBezTo>
                  <a:cubicBezTo>
                    <a:pt x="703" y="24"/>
                    <a:pt x="706" y="24"/>
                    <a:pt x="711" y="24"/>
                  </a:cubicBezTo>
                  <a:cubicBezTo>
                    <a:pt x="711" y="23"/>
                    <a:pt x="710" y="23"/>
                    <a:pt x="711" y="23"/>
                  </a:cubicBezTo>
                  <a:cubicBezTo>
                    <a:pt x="713" y="22"/>
                    <a:pt x="714" y="23"/>
                    <a:pt x="715" y="23"/>
                  </a:cubicBezTo>
                  <a:cubicBezTo>
                    <a:pt x="716" y="23"/>
                    <a:pt x="718" y="23"/>
                    <a:pt x="718" y="22"/>
                  </a:cubicBezTo>
                  <a:cubicBezTo>
                    <a:pt x="718" y="22"/>
                    <a:pt x="717" y="22"/>
                    <a:pt x="717" y="22"/>
                  </a:cubicBezTo>
                  <a:cubicBezTo>
                    <a:pt x="716" y="22"/>
                    <a:pt x="717" y="22"/>
                    <a:pt x="716" y="22"/>
                  </a:cubicBezTo>
                  <a:cubicBezTo>
                    <a:pt x="716" y="21"/>
                    <a:pt x="715" y="22"/>
                    <a:pt x="715" y="22"/>
                  </a:cubicBezTo>
                  <a:cubicBezTo>
                    <a:pt x="714" y="22"/>
                    <a:pt x="714" y="22"/>
                    <a:pt x="714" y="22"/>
                  </a:cubicBezTo>
                  <a:cubicBezTo>
                    <a:pt x="712" y="21"/>
                    <a:pt x="710" y="22"/>
                    <a:pt x="709" y="21"/>
                  </a:cubicBezTo>
                  <a:cubicBezTo>
                    <a:pt x="708" y="21"/>
                    <a:pt x="708" y="22"/>
                    <a:pt x="708" y="22"/>
                  </a:cubicBezTo>
                  <a:cubicBezTo>
                    <a:pt x="707" y="21"/>
                    <a:pt x="706" y="21"/>
                    <a:pt x="705" y="21"/>
                  </a:cubicBezTo>
                  <a:cubicBezTo>
                    <a:pt x="706" y="22"/>
                    <a:pt x="705" y="22"/>
                    <a:pt x="704" y="22"/>
                  </a:cubicBezTo>
                  <a:cubicBezTo>
                    <a:pt x="703" y="22"/>
                    <a:pt x="705" y="21"/>
                    <a:pt x="704" y="21"/>
                  </a:cubicBezTo>
                  <a:cubicBezTo>
                    <a:pt x="704" y="22"/>
                    <a:pt x="702" y="21"/>
                    <a:pt x="703" y="20"/>
                  </a:cubicBezTo>
                  <a:cubicBezTo>
                    <a:pt x="705" y="21"/>
                    <a:pt x="706" y="21"/>
                    <a:pt x="707" y="20"/>
                  </a:cubicBezTo>
                  <a:cubicBezTo>
                    <a:pt x="707" y="20"/>
                    <a:pt x="709" y="21"/>
                    <a:pt x="709" y="20"/>
                  </a:cubicBezTo>
                  <a:cubicBezTo>
                    <a:pt x="699" y="20"/>
                    <a:pt x="687" y="20"/>
                    <a:pt x="678" y="20"/>
                  </a:cubicBezTo>
                  <a:cubicBezTo>
                    <a:pt x="677" y="20"/>
                    <a:pt x="678" y="21"/>
                    <a:pt x="677" y="21"/>
                  </a:cubicBezTo>
                  <a:cubicBezTo>
                    <a:pt x="675" y="21"/>
                    <a:pt x="673" y="21"/>
                    <a:pt x="673" y="21"/>
                  </a:cubicBezTo>
                  <a:cubicBezTo>
                    <a:pt x="673" y="21"/>
                    <a:pt x="674" y="20"/>
                    <a:pt x="674" y="20"/>
                  </a:cubicBezTo>
                  <a:cubicBezTo>
                    <a:pt x="672" y="21"/>
                    <a:pt x="669" y="20"/>
                    <a:pt x="667" y="21"/>
                  </a:cubicBezTo>
                  <a:cubicBezTo>
                    <a:pt x="668" y="21"/>
                    <a:pt x="668" y="21"/>
                    <a:pt x="668" y="21"/>
                  </a:cubicBezTo>
                  <a:cubicBezTo>
                    <a:pt x="667" y="21"/>
                    <a:pt x="666" y="22"/>
                    <a:pt x="665" y="21"/>
                  </a:cubicBezTo>
                  <a:cubicBezTo>
                    <a:pt x="665" y="20"/>
                    <a:pt x="667" y="21"/>
                    <a:pt x="667" y="20"/>
                  </a:cubicBezTo>
                  <a:cubicBezTo>
                    <a:pt x="666" y="20"/>
                    <a:pt x="665" y="20"/>
                    <a:pt x="665" y="21"/>
                  </a:cubicBezTo>
                  <a:cubicBezTo>
                    <a:pt x="665" y="20"/>
                    <a:pt x="665" y="22"/>
                    <a:pt x="664" y="22"/>
                  </a:cubicBezTo>
                  <a:cubicBezTo>
                    <a:pt x="664" y="21"/>
                    <a:pt x="663" y="21"/>
                    <a:pt x="663" y="21"/>
                  </a:cubicBezTo>
                  <a:cubicBezTo>
                    <a:pt x="660" y="21"/>
                    <a:pt x="657" y="20"/>
                    <a:pt x="656" y="22"/>
                  </a:cubicBezTo>
                  <a:cubicBezTo>
                    <a:pt x="669" y="22"/>
                    <a:pt x="682" y="22"/>
                    <a:pt x="692" y="22"/>
                  </a:cubicBezTo>
                  <a:cubicBezTo>
                    <a:pt x="692" y="22"/>
                    <a:pt x="694" y="23"/>
                    <a:pt x="693" y="23"/>
                  </a:cubicBezTo>
                  <a:cubicBezTo>
                    <a:pt x="689" y="23"/>
                    <a:pt x="683" y="23"/>
                    <a:pt x="679" y="24"/>
                  </a:cubicBezTo>
                  <a:cubicBezTo>
                    <a:pt x="678" y="24"/>
                    <a:pt x="678" y="23"/>
                    <a:pt x="677" y="23"/>
                  </a:cubicBezTo>
                  <a:cubicBezTo>
                    <a:pt x="676" y="24"/>
                    <a:pt x="676" y="25"/>
                    <a:pt x="675" y="26"/>
                  </a:cubicBezTo>
                  <a:cubicBezTo>
                    <a:pt x="674" y="25"/>
                    <a:pt x="674" y="26"/>
                    <a:pt x="673" y="26"/>
                  </a:cubicBezTo>
                  <a:cubicBezTo>
                    <a:pt x="673" y="27"/>
                    <a:pt x="672" y="27"/>
                    <a:pt x="671" y="27"/>
                  </a:cubicBezTo>
                  <a:cubicBezTo>
                    <a:pt x="671" y="27"/>
                    <a:pt x="671" y="27"/>
                    <a:pt x="671" y="27"/>
                  </a:cubicBezTo>
                  <a:cubicBezTo>
                    <a:pt x="670" y="28"/>
                    <a:pt x="670" y="28"/>
                    <a:pt x="670" y="28"/>
                  </a:cubicBezTo>
                  <a:cubicBezTo>
                    <a:pt x="668" y="28"/>
                    <a:pt x="667" y="29"/>
                    <a:pt x="665" y="29"/>
                  </a:cubicBezTo>
                  <a:cubicBezTo>
                    <a:pt x="665" y="30"/>
                    <a:pt x="664" y="30"/>
                    <a:pt x="663" y="31"/>
                  </a:cubicBezTo>
                  <a:cubicBezTo>
                    <a:pt x="662" y="31"/>
                    <a:pt x="662" y="30"/>
                    <a:pt x="661" y="30"/>
                  </a:cubicBezTo>
                  <a:cubicBezTo>
                    <a:pt x="661" y="31"/>
                    <a:pt x="660" y="31"/>
                    <a:pt x="659" y="31"/>
                  </a:cubicBezTo>
                  <a:cubicBezTo>
                    <a:pt x="657" y="31"/>
                    <a:pt x="655" y="32"/>
                    <a:pt x="653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3" y="32"/>
                    <a:pt x="655" y="32"/>
                    <a:pt x="655" y="33"/>
                  </a:cubicBezTo>
                  <a:cubicBezTo>
                    <a:pt x="653" y="34"/>
                    <a:pt x="648" y="35"/>
                    <a:pt x="646" y="36"/>
                  </a:cubicBezTo>
                  <a:cubicBezTo>
                    <a:pt x="645" y="36"/>
                    <a:pt x="645" y="37"/>
                    <a:pt x="644" y="37"/>
                  </a:cubicBezTo>
                  <a:cubicBezTo>
                    <a:pt x="642" y="37"/>
                    <a:pt x="640" y="37"/>
                    <a:pt x="638" y="37"/>
                  </a:cubicBezTo>
                  <a:cubicBezTo>
                    <a:pt x="638" y="37"/>
                    <a:pt x="636" y="36"/>
                    <a:pt x="636" y="37"/>
                  </a:cubicBezTo>
                  <a:cubicBezTo>
                    <a:pt x="636" y="38"/>
                    <a:pt x="639" y="36"/>
                    <a:pt x="639" y="38"/>
                  </a:cubicBezTo>
                  <a:cubicBezTo>
                    <a:pt x="638" y="39"/>
                    <a:pt x="637" y="38"/>
                    <a:pt x="637" y="38"/>
                  </a:cubicBezTo>
                  <a:cubicBezTo>
                    <a:pt x="637" y="38"/>
                    <a:pt x="636" y="39"/>
                    <a:pt x="636" y="39"/>
                  </a:cubicBezTo>
                  <a:cubicBezTo>
                    <a:pt x="635" y="39"/>
                    <a:pt x="633" y="38"/>
                    <a:pt x="632" y="39"/>
                  </a:cubicBezTo>
                  <a:cubicBezTo>
                    <a:pt x="633" y="40"/>
                    <a:pt x="635" y="38"/>
                    <a:pt x="635" y="40"/>
                  </a:cubicBezTo>
                  <a:cubicBezTo>
                    <a:pt x="633" y="40"/>
                    <a:pt x="632" y="40"/>
                    <a:pt x="630" y="40"/>
                  </a:cubicBezTo>
                  <a:cubicBezTo>
                    <a:pt x="628" y="42"/>
                    <a:pt x="625" y="41"/>
                    <a:pt x="622" y="41"/>
                  </a:cubicBezTo>
                  <a:cubicBezTo>
                    <a:pt x="622" y="42"/>
                    <a:pt x="623" y="42"/>
                    <a:pt x="623" y="43"/>
                  </a:cubicBezTo>
                  <a:cubicBezTo>
                    <a:pt x="622" y="42"/>
                    <a:pt x="620" y="43"/>
                    <a:pt x="619" y="44"/>
                  </a:cubicBezTo>
                  <a:cubicBezTo>
                    <a:pt x="618" y="43"/>
                    <a:pt x="617" y="44"/>
                    <a:pt x="616" y="44"/>
                  </a:cubicBezTo>
                  <a:cubicBezTo>
                    <a:pt x="616" y="44"/>
                    <a:pt x="616" y="44"/>
                    <a:pt x="615" y="44"/>
                  </a:cubicBezTo>
                  <a:cubicBezTo>
                    <a:pt x="615" y="44"/>
                    <a:pt x="614" y="45"/>
                    <a:pt x="614" y="45"/>
                  </a:cubicBezTo>
                  <a:cubicBezTo>
                    <a:pt x="613" y="45"/>
                    <a:pt x="612" y="45"/>
                    <a:pt x="612" y="46"/>
                  </a:cubicBezTo>
                  <a:cubicBezTo>
                    <a:pt x="613" y="46"/>
                    <a:pt x="615" y="46"/>
                    <a:pt x="616" y="45"/>
                  </a:cubicBezTo>
                  <a:cubicBezTo>
                    <a:pt x="622" y="45"/>
                    <a:pt x="626" y="42"/>
                    <a:pt x="632" y="42"/>
                  </a:cubicBezTo>
                  <a:cubicBezTo>
                    <a:pt x="632" y="42"/>
                    <a:pt x="632" y="41"/>
                    <a:pt x="633" y="41"/>
                  </a:cubicBezTo>
                  <a:cubicBezTo>
                    <a:pt x="634" y="41"/>
                    <a:pt x="635" y="41"/>
                    <a:pt x="636" y="41"/>
                  </a:cubicBezTo>
                  <a:cubicBezTo>
                    <a:pt x="636" y="41"/>
                    <a:pt x="636" y="41"/>
                    <a:pt x="636" y="41"/>
                  </a:cubicBezTo>
                  <a:cubicBezTo>
                    <a:pt x="636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8" y="41"/>
                    <a:pt x="638" y="41"/>
                  </a:cubicBezTo>
                  <a:cubicBezTo>
                    <a:pt x="639" y="41"/>
                    <a:pt x="641" y="41"/>
                    <a:pt x="641" y="41"/>
                  </a:cubicBezTo>
                  <a:cubicBezTo>
                    <a:pt x="640" y="41"/>
                    <a:pt x="640" y="42"/>
                    <a:pt x="639" y="42"/>
                  </a:cubicBezTo>
                  <a:cubicBezTo>
                    <a:pt x="639" y="43"/>
                    <a:pt x="639" y="43"/>
                    <a:pt x="638" y="44"/>
                  </a:cubicBezTo>
                  <a:cubicBezTo>
                    <a:pt x="637" y="44"/>
                    <a:pt x="637" y="43"/>
                    <a:pt x="637" y="43"/>
                  </a:cubicBezTo>
                  <a:cubicBezTo>
                    <a:pt x="634" y="43"/>
                    <a:pt x="633" y="45"/>
                    <a:pt x="631" y="45"/>
                  </a:cubicBezTo>
                  <a:cubicBezTo>
                    <a:pt x="630" y="45"/>
                    <a:pt x="629" y="45"/>
                    <a:pt x="628" y="45"/>
                  </a:cubicBezTo>
                  <a:cubicBezTo>
                    <a:pt x="628" y="45"/>
                    <a:pt x="628" y="46"/>
                    <a:pt x="628" y="46"/>
                  </a:cubicBezTo>
                  <a:cubicBezTo>
                    <a:pt x="626" y="46"/>
                    <a:pt x="625" y="46"/>
                    <a:pt x="624" y="47"/>
                  </a:cubicBezTo>
                  <a:cubicBezTo>
                    <a:pt x="622" y="47"/>
                    <a:pt x="618" y="48"/>
                    <a:pt x="616" y="49"/>
                  </a:cubicBezTo>
                  <a:cubicBezTo>
                    <a:pt x="615" y="49"/>
                    <a:pt x="614" y="49"/>
                    <a:pt x="612" y="49"/>
                  </a:cubicBezTo>
                  <a:cubicBezTo>
                    <a:pt x="612" y="49"/>
                    <a:pt x="612" y="50"/>
                    <a:pt x="611" y="50"/>
                  </a:cubicBezTo>
                  <a:cubicBezTo>
                    <a:pt x="609" y="50"/>
                    <a:pt x="609" y="51"/>
                    <a:pt x="608" y="51"/>
                  </a:cubicBezTo>
                  <a:cubicBezTo>
                    <a:pt x="607" y="51"/>
                    <a:pt x="606" y="51"/>
                    <a:pt x="605" y="51"/>
                  </a:cubicBezTo>
                  <a:cubicBezTo>
                    <a:pt x="604" y="52"/>
                    <a:pt x="604" y="51"/>
                    <a:pt x="603" y="51"/>
                  </a:cubicBezTo>
                  <a:cubicBezTo>
                    <a:pt x="603" y="51"/>
                    <a:pt x="603" y="53"/>
                    <a:pt x="601" y="53"/>
                  </a:cubicBezTo>
                  <a:cubicBezTo>
                    <a:pt x="601" y="53"/>
                    <a:pt x="601" y="52"/>
                    <a:pt x="601" y="52"/>
                  </a:cubicBezTo>
                  <a:cubicBezTo>
                    <a:pt x="598" y="53"/>
                    <a:pt x="593" y="53"/>
                    <a:pt x="589" y="53"/>
                  </a:cubicBezTo>
                  <a:cubicBezTo>
                    <a:pt x="587" y="53"/>
                    <a:pt x="585" y="52"/>
                    <a:pt x="583" y="53"/>
                  </a:cubicBezTo>
                  <a:cubicBezTo>
                    <a:pt x="584" y="54"/>
                    <a:pt x="586" y="53"/>
                    <a:pt x="587" y="53"/>
                  </a:cubicBezTo>
                  <a:cubicBezTo>
                    <a:pt x="587" y="53"/>
                    <a:pt x="587" y="54"/>
                    <a:pt x="588" y="54"/>
                  </a:cubicBezTo>
                  <a:cubicBezTo>
                    <a:pt x="588" y="54"/>
                    <a:pt x="589" y="54"/>
                    <a:pt x="589" y="55"/>
                  </a:cubicBezTo>
                  <a:cubicBezTo>
                    <a:pt x="588" y="55"/>
                    <a:pt x="586" y="54"/>
                    <a:pt x="585" y="55"/>
                  </a:cubicBezTo>
                  <a:cubicBezTo>
                    <a:pt x="587" y="56"/>
                    <a:pt x="592" y="54"/>
                    <a:pt x="593" y="55"/>
                  </a:cubicBezTo>
                  <a:cubicBezTo>
                    <a:pt x="594" y="56"/>
                    <a:pt x="595" y="55"/>
                    <a:pt x="596" y="56"/>
                  </a:cubicBezTo>
                  <a:cubicBezTo>
                    <a:pt x="595" y="56"/>
                    <a:pt x="593" y="56"/>
                    <a:pt x="592" y="57"/>
                  </a:cubicBezTo>
                  <a:cubicBezTo>
                    <a:pt x="592" y="56"/>
                    <a:pt x="590" y="57"/>
                    <a:pt x="591" y="56"/>
                  </a:cubicBezTo>
                  <a:cubicBezTo>
                    <a:pt x="590" y="56"/>
                    <a:pt x="590" y="57"/>
                    <a:pt x="589" y="57"/>
                  </a:cubicBezTo>
                  <a:cubicBezTo>
                    <a:pt x="589" y="55"/>
                    <a:pt x="588" y="56"/>
                    <a:pt x="587" y="56"/>
                  </a:cubicBezTo>
                  <a:cubicBezTo>
                    <a:pt x="587" y="57"/>
                    <a:pt x="587" y="56"/>
                    <a:pt x="586" y="57"/>
                  </a:cubicBezTo>
                  <a:cubicBezTo>
                    <a:pt x="586" y="57"/>
                    <a:pt x="585" y="57"/>
                    <a:pt x="585" y="57"/>
                  </a:cubicBezTo>
                  <a:cubicBezTo>
                    <a:pt x="584" y="57"/>
                    <a:pt x="584" y="57"/>
                    <a:pt x="584" y="57"/>
                  </a:cubicBezTo>
                  <a:cubicBezTo>
                    <a:pt x="584" y="57"/>
                    <a:pt x="584" y="57"/>
                    <a:pt x="583" y="57"/>
                  </a:cubicBezTo>
                  <a:cubicBezTo>
                    <a:pt x="582" y="57"/>
                    <a:pt x="580" y="56"/>
                    <a:pt x="579" y="57"/>
                  </a:cubicBezTo>
                  <a:cubicBezTo>
                    <a:pt x="579" y="57"/>
                    <a:pt x="578" y="56"/>
                    <a:pt x="578" y="56"/>
                  </a:cubicBezTo>
                  <a:cubicBezTo>
                    <a:pt x="578" y="57"/>
                    <a:pt x="577" y="57"/>
                    <a:pt x="577" y="57"/>
                  </a:cubicBezTo>
                  <a:cubicBezTo>
                    <a:pt x="575" y="57"/>
                    <a:pt x="573" y="56"/>
                    <a:pt x="571" y="56"/>
                  </a:cubicBezTo>
                  <a:cubicBezTo>
                    <a:pt x="571" y="56"/>
                    <a:pt x="570" y="57"/>
                    <a:pt x="570" y="57"/>
                  </a:cubicBezTo>
                  <a:cubicBezTo>
                    <a:pt x="569" y="57"/>
                    <a:pt x="569" y="57"/>
                    <a:pt x="568" y="57"/>
                  </a:cubicBezTo>
                  <a:cubicBezTo>
                    <a:pt x="567" y="57"/>
                    <a:pt x="564" y="58"/>
                    <a:pt x="563" y="57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2" y="57"/>
                    <a:pt x="562" y="57"/>
                    <a:pt x="561" y="57"/>
                  </a:cubicBezTo>
                  <a:cubicBezTo>
                    <a:pt x="560" y="57"/>
                    <a:pt x="558" y="57"/>
                    <a:pt x="557" y="57"/>
                  </a:cubicBezTo>
                  <a:cubicBezTo>
                    <a:pt x="556" y="57"/>
                    <a:pt x="555" y="58"/>
                    <a:pt x="554" y="58"/>
                  </a:cubicBezTo>
                  <a:cubicBezTo>
                    <a:pt x="554" y="58"/>
                    <a:pt x="554" y="57"/>
                    <a:pt x="553" y="57"/>
                  </a:cubicBezTo>
                  <a:cubicBezTo>
                    <a:pt x="553" y="57"/>
                    <a:pt x="554" y="57"/>
                    <a:pt x="553" y="58"/>
                  </a:cubicBezTo>
                  <a:cubicBezTo>
                    <a:pt x="551" y="57"/>
                    <a:pt x="549" y="57"/>
                    <a:pt x="548" y="58"/>
                  </a:cubicBezTo>
                  <a:cubicBezTo>
                    <a:pt x="548" y="58"/>
                    <a:pt x="547" y="58"/>
                    <a:pt x="548" y="58"/>
                  </a:cubicBezTo>
                  <a:cubicBezTo>
                    <a:pt x="550" y="59"/>
                    <a:pt x="552" y="58"/>
                    <a:pt x="554" y="59"/>
                  </a:cubicBezTo>
                  <a:cubicBezTo>
                    <a:pt x="553" y="59"/>
                    <a:pt x="551" y="59"/>
                    <a:pt x="550" y="60"/>
                  </a:cubicBezTo>
                  <a:cubicBezTo>
                    <a:pt x="548" y="60"/>
                    <a:pt x="546" y="61"/>
                    <a:pt x="545" y="61"/>
                  </a:cubicBezTo>
                  <a:cubicBezTo>
                    <a:pt x="544" y="61"/>
                    <a:pt x="543" y="60"/>
                    <a:pt x="543" y="62"/>
                  </a:cubicBezTo>
                  <a:cubicBezTo>
                    <a:pt x="544" y="63"/>
                    <a:pt x="547" y="61"/>
                    <a:pt x="548" y="62"/>
                  </a:cubicBezTo>
                  <a:cubicBezTo>
                    <a:pt x="546" y="63"/>
                    <a:pt x="545" y="62"/>
                    <a:pt x="543" y="63"/>
                  </a:cubicBezTo>
                  <a:cubicBezTo>
                    <a:pt x="542" y="63"/>
                    <a:pt x="541" y="63"/>
                    <a:pt x="540" y="64"/>
                  </a:cubicBezTo>
                  <a:cubicBezTo>
                    <a:pt x="540" y="64"/>
                    <a:pt x="540" y="63"/>
                    <a:pt x="539" y="63"/>
                  </a:cubicBezTo>
                  <a:cubicBezTo>
                    <a:pt x="539" y="63"/>
                    <a:pt x="538" y="64"/>
                    <a:pt x="538" y="64"/>
                  </a:cubicBezTo>
                  <a:cubicBezTo>
                    <a:pt x="537" y="64"/>
                    <a:pt x="536" y="64"/>
                    <a:pt x="536" y="65"/>
                  </a:cubicBezTo>
                  <a:cubicBezTo>
                    <a:pt x="538" y="65"/>
                    <a:pt x="540" y="64"/>
                    <a:pt x="542" y="64"/>
                  </a:cubicBezTo>
                  <a:cubicBezTo>
                    <a:pt x="543" y="64"/>
                    <a:pt x="545" y="65"/>
                    <a:pt x="546" y="65"/>
                  </a:cubicBezTo>
                  <a:cubicBezTo>
                    <a:pt x="549" y="64"/>
                    <a:pt x="552" y="64"/>
                    <a:pt x="554" y="63"/>
                  </a:cubicBezTo>
                  <a:cubicBezTo>
                    <a:pt x="556" y="63"/>
                    <a:pt x="557" y="63"/>
                    <a:pt x="558" y="63"/>
                  </a:cubicBezTo>
                  <a:cubicBezTo>
                    <a:pt x="560" y="63"/>
                    <a:pt x="561" y="63"/>
                    <a:pt x="562" y="63"/>
                  </a:cubicBezTo>
                  <a:cubicBezTo>
                    <a:pt x="562" y="63"/>
                    <a:pt x="562" y="63"/>
                    <a:pt x="563" y="63"/>
                  </a:cubicBezTo>
                  <a:cubicBezTo>
                    <a:pt x="565" y="63"/>
                    <a:pt x="568" y="62"/>
                    <a:pt x="570" y="62"/>
                  </a:cubicBezTo>
                  <a:cubicBezTo>
                    <a:pt x="572" y="62"/>
                    <a:pt x="573" y="62"/>
                    <a:pt x="575" y="62"/>
                  </a:cubicBezTo>
                  <a:cubicBezTo>
                    <a:pt x="576" y="62"/>
                    <a:pt x="576" y="63"/>
                    <a:pt x="577" y="63"/>
                  </a:cubicBezTo>
                  <a:cubicBezTo>
                    <a:pt x="578" y="63"/>
                    <a:pt x="579" y="63"/>
                    <a:pt x="580" y="63"/>
                  </a:cubicBezTo>
                  <a:cubicBezTo>
                    <a:pt x="580" y="63"/>
                    <a:pt x="582" y="62"/>
                    <a:pt x="582" y="62"/>
                  </a:cubicBezTo>
                  <a:cubicBezTo>
                    <a:pt x="584" y="62"/>
                    <a:pt x="585" y="63"/>
                    <a:pt x="586" y="63"/>
                  </a:cubicBezTo>
                  <a:cubicBezTo>
                    <a:pt x="587" y="63"/>
                    <a:pt x="587" y="62"/>
                    <a:pt x="589" y="62"/>
                  </a:cubicBezTo>
                  <a:cubicBezTo>
                    <a:pt x="589" y="61"/>
                    <a:pt x="591" y="61"/>
                    <a:pt x="591" y="61"/>
                  </a:cubicBezTo>
                  <a:cubicBezTo>
                    <a:pt x="591" y="62"/>
                    <a:pt x="590" y="62"/>
                    <a:pt x="591" y="63"/>
                  </a:cubicBezTo>
                  <a:cubicBezTo>
                    <a:pt x="589" y="64"/>
                    <a:pt x="586" y="64"/>
                    <a:pt x="584" y="64"/>
                  </a:cubicBezTo>
                  <a:cubicBezTo>
                    <a:pt x="581" y="64"/>
                    <a:pt x="579" y="65"/>
                    <a:pt x="577" y="65"/>
                  </a:cubicBezTo>
                  <a:cubicBezTo>
                    <a:pt x="576" y="65"/>
                    <a:pt x="575" y="65"/>
                    <a:pt x="574" y="65"/>
                  </a:cubicBezTo>
                  <a:cubicBezTo>
                    <a:pt x="572" y="65"/>
                    <a:pt x="571" y="66"/>
                    <a:pt x="570" y="66"/>
                  </a:cubicBezTo>
                  <a:cubicBezTo>
                    <a:pt x="569" y="66"/>
                    <a:pt x="568" y="66"/>
                    <a:pt x="567" y="66"/>
                  </a:cubicBezTo>
                  <a:cubicBezTo>
                    <a:pt x="566" y="66"/>
                    <a:pt x="564" y="65"/>
                    <a:pt x="564" y="66"/>
                  </a:cubicBezTo>
                  <a:cubicBezTo>
                    <a:pt x="567" y="67"/>
                    <a:pt x="570" y="66"/>
                    <a:pt x="572" y="66"/>
                  </a:cubicBezTo>
                  <a:cubicBezTo>
                    <a:pt x="572" y="66"/>
                    <a:pt x="573" y="67"/>
                    <a:pt x="573" y="67"/>
                  </a:cubicBezTo>
                  <a:cubicBezTo>
                    <a:pt x="574" y="67"/>
                    <a:pt x="576" y="65"/>
                    <a:pt x="577" y="66"/>
                  </a:cubicBezTo>
                  <a:cubicBezTo>
                    <a:pt x="577" y="66"/>
                    <a:pt x="577" y="65"/>
                    <a:pt x="578" y="65"/>
                  </a:cubicBezTo>
                  <a:cubicBezTo>
                    <a:pt x="578" y="66"/>
                    <a:pt x="578" y="66"/>
                    <a:pt x="578" y="66"/>
                  </a:cubicBezTo>
                  <a:cubicBezTo>
                    <a:pt x="579" y="65"/>
                    <a:pt x="580" y="66"/>
                    <a:pt x="581" y="66"/>
                  </a:cubicBezTo>
                  <a:cubicBezTo>
                    <a:pt x="581" y="66"/>
                    <a:pt x="582" y="65"/>
                    <a:pt x="583" y="65"/>
                  </a:cubicBezTo>
                  <a:cubicBezTo>
                    <a:pt x="583" y="65"/>
                    <a:pt x="583" y="66"/>
                    <a:pt x="584" y="66"/>
                  </a:cubicBezTo>
                  <a:cubicBezTo>
                    <a:pt x="586" y="65"/>
                    <a:pt x="588" y="65"/>
                    <a:pt x="590" y="64"/>
                  </a:cubicBezTo>
                  <a:cubicBezTo>
                    <a:pt x="590" y="64"/>
                    <a:pt x="590" y="65"/>
                    <a:pt x="590" y="65"/>
                  </a:cubicBezTo>
                  <a:cubicBezTo>
                    <a:pt x="591" y="65"/>
                    <a:pt x="591" y="64"/>
                    <a:pt x="591" y="64"/>
                  </a:cubicBezTo>
                  <a:cubicBezTo>
                    <a:pt x="591" y="65"/>
                    <a:pt x="593" y="64"/>
                    <a:pt x="593" y="64"/>
                  </a:cubicBezTo>
                  <a:cubicBezTo>
                    <a:pt x="594" y="64"/>
                    <a:pt x="595" y="64"/>
                    <a:pt x="596" y="64"/>
                  </a:cubicBezTo>
                  <a:cubicBezTo>
                    <a:pt x="595" y="64"/>
                    <a:pt x="595" y="64"/>
                    <a:pt x="595" y="65"/>
                  </a:cubicBezTo>
                  <a:cubicBezTo>
                    <a:pt x="596" y="65"/>
                    <a:pt x="598" y="65"/>
                    <a:pt x="598" y="64"/>
                  </a:cubicBezTo>
                  <a:cubicBezTo>
                    <a:pt x="598" y="64"/>
                    <a:pt x="597" y="64"/>
                    <a:pt x="597" y="64"/>
                  </a:cubicBezTo>
                  <a:cubicBezTo>
                    <a:pt x="600" y="64"/>
                    <a:pt x="604" y="63"/>
                    <a:pt x="606" y="64"/>
                  </a:cubicBezTo>
                  <a:cubicBezTo>
                    <a:pt x="605" y="64"/>
                    <a:pt x="605" y="65"/>
                    <a:pt x="604" y="65"/>
                  </a:cubicBezTo>
                  <a:cubicBezTo>
                    <a:pt x="603" y="65"/>
                    <a:pt x="604" y="66"/>
                    <a:pt x="603" y="66"/>
                  </a:cubicBezTo>
                  <a:cubicBezTo>
                    <a:pt x="600" y="67"/>
                    <a:pt x="597" y="67"/>
                    <a:pt x="594" y="67"/>
                  </a:cubicBezTo>
                  <a:cubicBezTo>
                    <a:pt x="594" y="67"/>
                    <a:pt x="593" y="68"/>
                    <a:pt x="593" y="68"/>
                  </a:cubicBezTo>
                  <a:cubicBezTo>
                    <a:pt x="592" y="68"/>
                    <a:pt x="591" y="68"/>
                    <a:pt x="590" y="68"/>
                  </a:cubicBezTo>
                  <a:cubicBezTo>
                    <a:pt x="591" y="69"/>
                    <a:pt x="589" y="69"/>
                    <a:pt x="589" y="69"/>
                  </a:cubicBezTo>
                  <a:cubicBezTo>
                    <a:pt x="584" y="69"/>
                    <a:pt x="580" y="70"/>
                    <a:pt x="575" y="69"/>
                  </a:cubicBezTo>
                  <a:cubicBezTo>
                    <a:pt x="575" y="70"/>
                    <a:pt x="576" y="70"/>
                    <a:pt x="576" y="70"/>
                  </a:cubicBezTo>
                  <a:cubicBezTo>
                    <a:pt x="577" y="70"/>
                    <a:pt x="578" y="70"/>
                    <a:pt x="579" y="70"/>
                  </a:cubicBezTo>
                  <a:cubicBezTo>
                    <a:pt x="580" y="70"/>
                    <a:pt x="582" y="70"/>
                    <a:pt x="583" y="70"/>
                  </a:cubicBezTo>
                  <a:cubicBezTo>
                    <a:pt x="584" y="70"/>
                    <a:pt x="585" y="70"/>
                    <a:pt x="585" y="70"/>
                  </a:cubicBezTo>
                  <a:cubicBezTo>
                    <a:pt x="587" y="70"/>
                    <a:pt x="590" y="70"/>
                    <a:pt x="591" y="70"/>
                  </a:cubicBezTo>
                  <a:cubicBezTo>
                    <a:pt x="594" y="71"/>
                    <a:pt x="598" y="71"/>
                    <a:pt x="601" y="70"/>
                  </a:cubicBezTo>
                  <a:cubicBezTo>
                    <a:pt x="604" y="70"/>
                    <a:pt x="606" y="71"/>
                    <a:pt x="609" y="71"/>
                  </a:cubicBezTo>
                  <a:cubicBezTo>
                    <a:pt x="615" y="71"/>
                    <a:pt x="622" y="71"/>
                    <a:pt x="626" y="70"/>
                  </a:cubicBezTo>
                  <a:cubicBezTo>
                    <a:pt x="627" y="70"/>
                    <a:pt x="627" y="71"/>
                    <a:pt x="629" y="71"/>
                  </a:cubicBezTo>
                  <a:cubicBezTo>
                    <a:pt x="629" y="70"/>
                    <a:pt x="630" y="71"/>
                    <a:pt x="631" y="71"/>
                  </a:cubicBezTo>
                  <a:cubicBezTo>
                    <a:pt x="632" y="71"/>
                    <a:pt x="631" y="70"/>
                    <a:pt x="632" y="70"/>
                  </a:cubicBezTo>
                  <a:cubicBezTo>
                    <a:pt x="637" y="71"/>
                    <a:pt x="644" y="70"/>
                    <a:pt x="649" y="71"/>
                  </a:cubicBezTo>
                  <a:cubicBezTo>
                    <a:pt x="651" y="70"/>
                    <a:pt x="654" y="70"/>
                    <a:pt x="656" y="71"/>
                  </a:cubicBezTo>
                  <a:cubicBezTo>
                    <a:pt x="657" y="71"/>
                    <a:pt x="657" y="70"/>
                    <a:pt x="658" y="70"/>
                  </a:cubicBezTo>
                  <a:cubicBezTo>
                    <a:pt x="673" y="71"/>
                    <a:pt x="688" y="70"/>
                    <a:pt x="701" y="70"/>
                  </a:cubicBezTo>
                  <a:cubicBezTo>
                    <a:pt x="702" y="70"/>
                    <a:pt x="702" y="70"/>
                    <a:pt x="703" y="70"/>
                  </a:cubicBezTo>
                  <a:cubicBezTo>
                    <a:pt x="706" y="70"/>
                    <a:pt x="708" y="71"/>
                    <a:pt x="711" y="71"/>
                  </a:cubicBezTo>
                  <a:cubicBezTo>
                    <a:pt x="711" y="71"/>
                    <a:pt x="712" y="70"/>
                    <a:pt x="712" y="70"/>
                  </a:cubicBezTo>
                  <a:cubicBezTo>
                    <a:pt x="713" y="70"/>
                    <a:pt x="715" y="71"/>
                    <a:pt x="716" y="69"/>
                  </a:cubicBezTo>
                  <a:cubicBezTo>
                    <a:pt x="714" y="69"/>
                    <a:pt x="711" y="70"/>
                    <a:pt x="710" y="69"/>
                  </a:cubicBezTo>
                  <a:cubicBezTo>
                    <a:pt x="709" y="68"/>
                    <a:pt x="711" y="69"/>
                    <a:pt x="711" y="68"/>
                  </a:cubicBezTo>
                  <a:cubicBezTo>
                    <a:pt x="710" y="68"/>
                    <a:pt x="709" y="68"/>
                    <a:pt x="709" y="68"/>
                  </a:cubicBezTo>
                  <a:cubicBezTo>
                    <a:pt x="710" y="67"/>
                    <a:pt x="712" y="69"/>
                    <a:pt x="712" y="67"/>
                  </a:cubicBezTo>
                  <a:cubicBezTo>
                    <a:pt x="711" y="67"/>
                    <a:pt x="710" y="67"/>
                    <a:pt x="710" y="67"/>
                  </a:cubicBezTo>
                  <a:cubicBezTo>
                    <a:pt x="711" y="66"/>
                    <a:pt x="715" y="67"/>
                    <a:pt x="717" y="67"/>
                  </a:cubicBezTo>
                  <a:cubicBezTo>
                    <a:pt x="717" y="66"/>
                    <a:pt x="715" y="66"/>
                    <a:pt x="714" y="66"/>
                  </a:cubicBezTo>
                  <a:cubicBezTo>
                    <a:pt x="713" y="66"/>
                    <a:pt x="712" y="67"/>
                    <a:pt x="712" y="66"/>
                  </a:cubicBezTo>
                  <a:cubicBezTo>
                    <a:pt x="713" y="65"/>
                    <a:pt x="715" y="66"/>
                    <a:pt x="717" y="66"/>
                  </a:cubicBezTo>
                  <a:cubicBezTo>
                    <a:pt x="719" y="66"/>
                    <a:pt x="719" y="66"/>
                    <a:pt x="719" y="66"/>
                  </a:cubicBezTo>
                  <a:cubicBezTo>
                    <a:pt x="719" y="66"/>
                    <a:pt x="719" y="65"/>
                    <a:pt x="719" y="65"/>
                  </a:cubicBezTo>
                  <a:cubicBezTo>
                    <a:pt x="718" y="65"/>
                    <a:pt x="718" y="65"/>
                    <a:pt x="718" y="65"/>
                  </a:cubicBezTo>
                  <a:cubicBezTo>
                    <a:pt x="716" y="64"/>
                    <a:pt x="714" y="65"/>
                    <a:pt x="712" y="65"/>
                  </a:cubicBezTo>
                  <a:cubicBezTo>
                    <a:pt x="711" y="64"/>
                    <a:pt x="710" y="64"/>
                    <a:pt x="709" y="64"/>
                  </a:cubicBezTo>
                  <a:cubicBezTo>
                    <a:pt x="708" y="64"/>
                    <a:pt x="707" y="64"/>
                    <a:pt x="707" y="64"/>
                  </a:cubicBezTo>
                  <a:cubicBezTo>
                    <a:pt x="706" y="64"/>
                    <a:pt x="705" y="64"/>
                    <a:pt x="704" y="64"/>
                  </a:cubicBezTo>
                  <a:cubicBezTo>
                    <a:pt x="703" y="64"/>
                    <a:pt x="702" y="64"/>
                    <a:pt x="702" y="63"/>
                  </a:cubicBezTo>
                  <a:cubicBezTo>
                    <a:pt x="706" y="63"/>
                    <a:pt x="709" y="63"/>
                    <a:pt x="712" y="64"/>
                  </a:cubicBezTo>
                  <a:cubicBezTo>
                    <a:pt x="713" y="63"/>
                    <a:pt x="712" y="63"/>
                    <a:pt x="713" y="62"/>
                  </a:cubicBezTo>
                  <a:cubicBezTo>
                    <a:pt x="715" y="62"/>
                    <a:pt x="716" y="62"/>
                    <a:pt x="718" y="62"/>
                  </a:cubicBezTo>
                  <a:cubicBezTo>
                    <a:pt x="718" y="62"/>
                    <a:pt x="719" y="62"/>
                    <a:pt x="719" y="62"/>
                  </a:cubicBezTo>
                  <a:cubicBezTo>
                    <a:pt x="722" y="61"/>
                    <a:pt x="724" y="63"/>
                    <a:pt x="727" y="62"/>
                  </a:cubicBezTo>
                  <a:cubicBezTo>
                    <a:pt x="724" y="61"/>
                    <a:pt x="720" y="62"/>
                    <a:pt x="719" y="60"/>
                  </a:cubicBezTo>
                  <a:cubicBezTo>
                    <a:pt x="724" y="60"/>
                    <a:pt x="729" y="61"/>
                    <a:pt x="734" y="61"/>
                  </a:cubicBezTo>
                  <a:cubicBezTo>
                    <a:pt x="729" y="60"/>
                    <a:pt x="724" y="60"/>
                    <a:pt x="721" y="59"/>
                  </a:cubicBezTo>
                  <a:cubicBezTo>
                    <a:pt x="720" y="59"/>
                    <a:pt x="718" y="60"/>
                    <a:pt x="717" y="59"/>
                  </a:cubicBezTo>
                  <a:cubicBezTo>
                    <a:pt x="723" y="59"/>
                    <a:pt x="730" y="59"/>
                    <a:pt x="736" y="60"/>
                  </a:cubicBezTo>
                  <a:cubicBezTo>
                    <a:pt x="736" y="59"/>
                    <a:pt x="735" y="59"/>
                    <a:pt x="735" y="59"/>
                  </a:cubicBezTo>
                  <a:cubicBezTo>
                    <a:pt x="733" y="59"/>
                    <a:pt x="732" y="59"/>
                    <a:pt x="731" y="59"/>
                  </a:cubicBezTo>
                  <a:cubicBezTo>
                    <a:pt x="730" y="59"/>
                    <a:pt x="730" y="59"/>
                    <a:pt x="729" y="58"/>
                  </a:cubicBezTo>
                  <a:cubicBezTo>
                    <a:pt x="728" y="58"/>
                    <a:pt x="727" y="59"/>
                    <a:pt x="727" y="58"/>
                  </a:cubicBezTo>
                  <a:cubicBezTo>
                    <a:pt x="724" y="58"/>
                    <a:pt x="721" y="58"/>
                    <a:pt x="718" y="58"/>
                  </a:cubicBezTo>
                  <a:cubicBezTo>
                    <a:pt x="714" y="57"/>
                    <a:pt x="711" y="57"/>
                    <a:pt x="707" y="57"/>
                  </a:cubicBezTo>
                  <a:cubicBezTo>
                    <a:pt x="705" y="57"/>
                    <a:pt x="704" y="57"/>
                    <a:pt x="703" y="57"/>
                  </a:cubicBezTo>
                  <a:cubicBezTo>
                    <a:pt x="702" y="56"/>
                    <a:pt x="701" y="57"/>
                    <a:pt x="702" y="56"/>
                  </a:cubicBezTo>
                  <a:cubicBezTo>
                    <a:pt x="706" y="56"/>
                    <a:pt x="711" y="55"/>
                    <a:pt x="716" y="56"/>
                  </a:cubicBezTo>
                  <a:cubicBezTo>
                    <a:pt x="718" y="56"/>
                    <a:pt x="722" y="57"/>
                    <a:pt x="725" y="56"/>
                  </a:cubicBezTo>
                  <a:cubicBezTo>
                    <a:pt x="725" y="55"/>
                    <a:pt x="724" y="57"/>
                    <a:pt x="724" y="55"/>
                  </a:cubicBezTo>
                  <a:cubicBezTo>
                    <a:pt x="732" y="55"/>
                    <a:pt x="739" y="55"/>
                    <a:pt x="748" y="56"/>
                  </a:cubicBezTo>
                  <a:cubicBezTo>
                    <a:pt x="748" y="55"/>
                    <a:pt x="746" y="55"/>
                    <a:pt x="746" y="55"/>
                  </a:cubicBezTo>
                  <a:cubicBezTo>
                    <a:pt x="745" y="55"/>
                    <a:pt x="743" y="55"/>
                    <a:pt x="742" y="55"/>
                  </a:cubicBezTo>
                  <a:cubicBezTo>
                    <a:pt x="740" y="55"/>
                    <a:pt x="740" y="55"/>
                    <a:pt x="738" y="55"/>
                  </a:cubicBezTo>
                  <a:cubicBezTo>
                    <a:pt x="737" y="54"/>
                    <a:pt x="736" y="54"/>
                    <a:pt x="735" y="54"/>
                  </a:cubicBezTo>
                  <a:cubicBezTo>
                    <a:pt x="735" y="54"/>
                    <a:pt x="734" y="54"/>
                    <a:pt x="734" y="53"/>
                  </a:cubicBezTo>
                  <a:cubicBezTo>
                    <a:pt x="732" y="53"/>
                    <a:pt x="731" y="53"/>
                    <a:pt x="729" y="53"/>
                  </a:cubicBezTo>
                  <a:cubicBezTo>
                    <a:pt x="729" y="53"/>
                    <a:pt x="729" y="54"/>
                    <a:pt x="728" y="54"/>
                  </a:cubicBezTo>
                  <a:cubicBezTo>
                    <a:pt x="723" y="53"/>
                    <a:pt x="715" y="53"/>
                    <a:pt x="708" y="52"/>
                  </a:cubicBezTo>
                  <a:cubicBezTo>
                    <a:pt x="707" y="52"/>
                    <a:pt x="706" y="52"/>
                    <a:pt x="705" y="51"/>
                  </a:cubicBezTo>
                  <a:cubicBezTo>
                    <a:pt x="712" y="52"/>
                    <a:pt x="718" y="52"/>
                    <a:pt x="724" y="52"/>
                  </a:cubicBezTo>
                  <a:cubicBezTo>
                    <a:pt x="725" y="52"/>
                    <a:pt x="725" y="52"/>
                    <a:pt x="725" y="52"/>
                  </a:cubicBezTo>
                  <a:cubicBezTo>
                    <a:pt x="725" y="52"/>
                    <a:pt x="726" y="52"/>
                    <a:pt x="726" y="52"/>
                  </a:cubicBezTo>
                  <a:cubicBezTo>
                    <a:pt x="729" y="52"/>
                    <a:pt x="731" y="52"/>
                    <a:pt x="734" y="52"/>
                  </a:cubicBezTo>
                  <a:cubicBezTo>
                    <a:pt x="741" y="52"/>
                    <a:pt x="750" y="53"/>
                    <a:pt x="756" y="53"/>
                  </a:cubicBezTo>
                  <a:cubicBezTo>
                    <a:pt x="749" y="52"/>
                    <a:pt x="741" y="52"/>
                    <a:pt x="734" y="51"/>
                  </a:cubicBezTo>
                  <a:close/>
                  <a:moveTo>
                    <a:pt x="720" y="49"/>
                  </a:moveTo>
                  <a:cubicBezTo>
                    <a:pt x="721" y="48"/>
                    <a:pt x="722" y="48"/>
                    <a:pt x="722" y="48"/>
                  </a:cubicBezTo>
                  <a:cubicBezTo>
                    <a:pt x="722" y="48"/>
                    <a:pt x="720" y="47"/>
                    <a:pt x="720" y="49"/>
                  </a:cubicBezTo>
                  <a:close/>
                  <a:moveTo>
                    <a:pt x="719" y="44"/>
                  </a:moveTo>
                  <a:cubicBezTo>
                    <a:pt x="717" y="44"/>
                    <a:pt x="717" y="44"/>
                    <a:pt x="717" y="44"/>
                  </a:cubicBezTo>
                  <a:cubicBezTo>
                    <a:pt x="717" y="44"/>
                    <a:pt x="716" y="43"/>
                    <a:pt x="716" y="44"/>
                  </a:cubicBezTo>
                  <a:cubicBezTo>
                    <a:pt x="717" y="44"/>
                    <a:pt x="718" y="44"/>
                    <a:pt x="719" y="44"/>
                  </a:cubicBezTo>
                  <a:cubicBezTo>
                    <a:pt x="720" y="44"/>
                    <a:pt x="719" y="44"/>
                    <a:pt x="719" y="44"/>
                  </a:cubicBezTo>
                  <a:close/>
                  <a:moveTo>
                    <a:pt x="700" y="28"/>
                  </a:moveTo>
                  <a:cubicBezTo>
                    <a:pt x="700" y="29"/>
                    <a:pt x="700" y="29"/>
                    <a:pt x="700" y="29"/>
                  </a:cubicBezTo>
                  <a:cubicBezTo>
                    <a:pt x="702" y="28"/>
                    <a:pt x="703" y="29"/>
                    <a:pt x="704" y="29"/>
                  </a:cubicBezTo>
                  <a:cubicBezTo>
                    <a:pt x="705" y="29"/>
                    <a:pt x="707" y="29"/>
                    <a:pt x="706" y="28"/>
                  </a:cubicBezTo>
                  <a:cubicBezTo>
                    <a:pt x="704" y="29"/>
                    <a:pt x="702" y="27"/>
                    <a:pt x="700" y="28"/>
                  </a:cubicBezTo>
                  <a:close/>
                  <a:moveTo>
                    <a:pt x="716" y="63"/>
                  </a:moveTo>
                  <a:cubicBezTo>
                    <a:pt x="716" y="63"/>
                    <a:pt x="714" y="63"/>
                    <a:pt x="714" y="64"/>
                  </a:cubicBezTo>
                  <a:cubicBezTo>
                    <a:pt x="715" y="63"/>
                    <a:pt x="716" y="64"/>
                    <a:pt x="716" y="63"/>
                  </a:cubicBezTo>
                  <a:close/>
                  <a:moveTo>
                    <a:pt x="565" y="64"/>
                  </a:moveTo>
                  <a:cubicBezTo>
                    <a:pt x="564" y="64"/>
                    <a:pt x="564" y="65"/>
                    <a:pt x="565" y="65"/>
                  </a:cubicBezTo>
                  <a:cubicBezTo>
                    <a:pt x="567" y="64"/>
                    <a:pt x="567" y="65"/>
                    <a:pt x="568" y="65"/>
                  </a:cubicBezTo>
                  <a:cubicBezTo>
                    <a:pt x="569" y="65"/>
                    <a:pt x="569" y="64"/>
                    <a:pt x="569" y="64"/>
                  </a:cubicBezTo>
                  <a:cubicBezTo>
                    <a:pt x="570" y="64"/>
                    <a:pt x="571" y="66"/>
                    <a:pt x="572" y="64"/>
                  </a:cubicBezTo>
                  <a:cubicBezTo>
                    <a:pt x="570" y="64"/>
                    <a:pt x="570" y="64"/>
                    <a:pt x="571" y="63"/>
                  </a:cubicBezTo>
                  <a:cubicBezTo>
                    <a:pt x="568" y="63"/>
                    <a:pt x="567" y="64"/>
                    <a:pt x="565" y="64"/>
                  </a:cubicBezTo>
                  <a:close/>
                  <a:moveTo>
                    <a:pt x="576" y="64"/>
                  </a:moveTo>
                  <a:cubicBezTo>
                    <a:pt x="577" y="64"/>
                    <a:pt x="578" y="64"/>
                    <a:pt x="578" y="64"/>
                  </a:cubicBezTo>
                  <a:cubicBezTo>
                    <a:pt x="577" y="63"/>
                    <a:pt x="576" y="63"/>
                    <a:pt x="576" y="64"/>
                  </a:cubicBezTo>
                  <a:close/>
                  <a:moveTo>
                    <a:pt x="519" y="42"/>
                  </a:moveTo>
                  <a:cubicBezTo>
                    <a:pt x="520" y="42"/>
                    <a:pt x="522" y="42"/>
                    <a:pt x="522" y="41"/>
                  </a:cubicBezTo>
                  <a:cubicBezTo>
                    <a:pt x="517" y="41"/>
                    <a:pt x="517" y="41"/>
                    <a:pt x="517" y="41"/>
                  </a:cubicBezTo>
                  <a:cubicBezTo>
                    <a:pt x="516" y="42"/>
                    <a:pt x="518" y="41"/>
                    <a:pt x="519" y="42"/>
                  </a:cubicBezTo>
                  <a:close/>
                  <a:moveTo>
                    <a:pt x="551" y="40"/>
                  </a:moveTo>
                  <a:cubicBezTo>
                    <a:pt x="550" y="40"/>
                    <a:pt x="550" y="40"/>
                    <a:pt x="550" y="39"/>
                  </a:cubicBezTo>
                  <a:cubicBezTo>
                    <a:pt x="547" y="40"/>
                    <a:pt x="544" y="39"/>
                    <a:pt x="542" y="40"/>
                  </a:cubicBezTo>
                  <a:cubicBezTo>
                    <a:pt x="541" y="40"/>
                    <a:pt x="541" y="39"/>
                    <a:pt x="541" y="39"/>
                  </a:cubicBezTo>
                  <a:cubicBezTo>
                    <a:pt x="540" y="39"/>
                    <a:pt x="539" y="40"/>
                    <a:pt x="538" y="40"/>
                  </a:cubicBezTo>
                  <a:cubicBezTo>
                    <a:pt x="537" y="40"/>
                    <a:pt x="536" y="40"/>
                    <a:pt x="535" y="41"/>
                  </a:cubicBezTo>
                  <a:cubicBezTo>
                    <a:pt x="540" y="41"/>
                    <a:pt x="545" y="41"/>
                    <a:pt x="551" y="40"/>
                  </a:cubicBezTo>
                  <a:close/>
                  <a:moveTo>
                    <a:pt x="518" y="40"/>
                  </a:moveTo>
                  <a:cubicBezTo>
                    <a:pt x="519" y="40"/>
                    <a:pt x="520" y="41"/>
                    <a:pt x="520" y="40"/>
                  </a:cubicBezTo>
                  <a:cubicBezTo>
                    <a:pt x="518" y="40"/>
                    <a:pt x="515" y="39"/>
                    <a:pt x="513" y="40"/>
                  </a:cubicBezTo>
                  <a:cubicBezTo>
                    <a:pt x="515" y="40"/>
                    <a:pt x="516" y="40"/>
                    <a:pt x="518" y="40"/>
                  </a:cubicBezTo>
                  <a:close/>
                  <a:moveTo>
                    <a:pt x="599" y="43"/>
                  </a:moveTo>
                  <a:cubicBezTo>
                    <a:pt x="600" y="42"/>
                    <a:pt x="598" y="43"/>
                    <a:pt x="599" y="42"/>
                  </a:cubicBezTo>
                  <a:cubicBezTo>
                    <a:pt x="602" y="42"/>
                    <a:pt x="604" y="41"/>
                    <a:pt x="606" y="42"/>
                  </a:cubicBezTo>
                  <a:cubicBezTo>
                    <a:pt x="605" y="42"/>
                    <a:pt x="603" y="42"/>
                    <a:pt x="602" y="43"/>
                  </a:cubicBezTo>
                  <a:cubicBezTo>
                    <a:pt x="604" y="43"/>
                    <a:pt x="608" y="43"/>
                    <a:pt x="610" y="42"/>
                  </a:cubicBezTo>
                  <a:cubicBezTo>
                    <a:pt x="612" y="43"/>
                    <a:pt x="611" y="42"/>
                    <a:pt x="610" y="42"/>
                  </a:cubicBezTo>
                  <a:cubicBezTo>
                    <a:pt x="609" y="42"/>
                    <a:pt x="608" y="43"/>
                    <a:pt x="607" y="42"/>
                  </a:cubicBezTo>
                  <a:cubicBezTo>
                    <a:pt x="608" y="42"/>
                    <a:pt x="609" y="42"/>
                    <a:pt x="609" y="42"/>
                  </a:cubicBezTo>
                  <a:cubicBezTo>
                    <a:pt x="607" y="41"/>
                    <a:pt x="607" y="41"/>
                    <a:pt x="606" y="42"/>
                  </a:cubicBezTo>
                  <a:cubicBezTo>
                    <a:pt x="605" y="41"/>
                    <a:pt x="605" y="41"/>
                    <a:pt x="605" y="41"/>
                  </a:cubicBezTo>
                  <a:cubicBezTo>
                    <a:pt x="604" y="41"/>
                    <a:pt x="604" y="40"/>
                    <a:pt x="603" y="41"/>
                  </a:cubicBezTo>
                  <a:cubicBezTo>
                    <a:pt x="601" y="42"/>
                    <a:pt x="598" y="40"/>
                    <a:pt x="597" y="42"/>
                  </a:cubicBezTo>
                  <a:cubicBezTo>
                    <a:pt x="598" y="42"/>
                    <a:pt x="598" y="42"/>
                    <a:pt x="598" y="42"/>
                  </a:cubicBezTo>
                  <a:cubicBezTo>
                    <a:pt x="598" y="43"/>
                    <a:pt x="597" y="42"/>
                    <a:pt x="597" y="43"/>
                  </a:cubicBezTo>
                  <a:cubicBezTo>
                    <a:pt x="598" y="44"/>
                    <a:pt x="598" y="43"/>
                    <a:pt x="599" y="43"/>
                  </a:cubicBezTo>
                  <a:close/>
                  <a:moveTo>
                    <a:pt x="547" y="37"/>
                  </a:moveTo>
                  <a:cubicBezTo>
                    <a:pt x="553" y="37"/>
                    <a:pt x="559" y="37"/>
                    <a:pt x="565" y="37"/>
                  </a:cubicBezTo>
                  <a:cubicBezTo>
                    <a:pt x="565" y="39"/>
                    <a:pt x="563" y="38"/>
                    <a:pt x="561" y="38"/>
                  </a:cubicBezTo>
                  <a:cubicBezTo>
                    <a:pt x="559" y="38"/>
                    <a:pt x="556" y="38"/>
                    <a:pt x="556" y="39"/>
                  </a:cubicBezTo>
                  <a:cubicBezTo>
                    <a:pt x="558" y="40"/>
                    <a:pt x="564" y="39"/>
                    <a:pt x="568" y="39"/>
                  </a:cubicBezTo>
                  <a:cubicBezTo>
                    <a:pt x="569" y="39"/>
                    <a:pt x="570" y="39"/>
                    <a:pt x="571" y="39"/>
                  </a:cubicBezTo>
                  <a:cubicBezTo>
                    <a:pt x="572" y="39"/>
                    <a:pt x="572" y="38"/>
                    <a:pt x="573" y="37"/>
                  </a:cubicBezTo>
                  <a:cubicBezTo>
                    <a:pt x="571" y="37"/>
                    <a:pt x="570" y="38"/>
                    <a:pt x="569" y="37"/>
                  </a:cubicBezTo>
                  <a:cubicBezTo>
                    <a:pt x="570" y="36"/>
                    <a:pt x="572" y="37"/>
                    <a:pt x="572" y="36"/>
                  </a:cubicBezTo>
                  <a:cubicBezTo>
                    <a:pt x="565" y="36"/>
                    <a:pt x="559" y="37"/>
                    <a:pt x="553" y="36"/>
                  </a:cubicBezTo>
                  <a:cubicBezTo>
                    <a:pt x="553" y="36"/>
                    <a:pt x="555" y="36"/>
                    <a:pt x="555" y="35"/>
                  </a:cubicBezTo>
                  <a:cubicBezTo>
                    <a:pt x="553" y="35"/>
                    <a:pt x="552" y="36"/>
                    <a:pt x="551" y="36"/>
                  </a:cubicBezTo>
                  <a:cubicBezTo>
                    <a:pt x="550" y="36"/>
                    <a:pt x="552" y="37"/>
                    <a:pt x="551" y="37"/>
                  </a:cubicBezTo>
                  <a:cubicBezTo>
                    <a:pt x="548" y="37"/>
                    <a:pt x="545" y="36"/>
                    <a:pt x="544" y="37"/>
                  </a:cubicBezTo>
                  <a:cubicBezTo>
                    <a:pt x="545" y="37"/>
                    <a:pt x="546" y="37"/>
                    <a:pt x="547" y="37"/>
                  </a:cubicBezTo>
                  <a:close/>
                  <a:moveTo>
                    <a:pt x="592" y="15"/>
                  </a:moveTo>
                  <a:cubicBezTo>
                    <a:pt x="591" y="15"/>
                    <a:pt x="591" y="15"/>
                    <a:pt x="590" y="15"/>
                  </a:cubicBezTo>
                  <a:cubicBezTo>
                    <a:pt x="589" y="16"/>
                    <a:pt x="593" y="15"/>
                    <a:pt x="592" y="15"/>
                  </a:cubicBezTo>
                  <a:close/>
                  <a:moveTo>
                    <a:pt x="525" y="61"/>
                  </a:moveTo>
                  <a:cubicBezTo>
                    <a:pt x="524" y="61"/>
                    <a:pt x="527" y="61"/>
                    <a:pt x="528" y="60"/>
                  </a:cubicBezTo>
                  <a:cubicBezTo>
                    <a:pt x="527" y="60"/>
                    <a:pt x="527" y="60"/>
                    <a:pt x="527" y="60"/>
                  </a:cubicBezTo>
                  <a:cubicBezTo>
                    <a:pt x="529" y="60"/>
                    <a:pt x="528" y="59"/>
                    <a:pt x="529" y="59"/>
                  </a:cubicBezTo>
                  <a:cubicBezTo>
                    <a:pt x="531" y="58"/>
                    <a:pt x="536" y="59"/>
                    <a:pt x="539" y="59"/>
                  </a:cubicBezTo>
                  <a:cubicBezTo>
                    <a:pt x="540" y="59"/>
                    <a:pt x="541" y="59"/>
                    <a:pt x="541" y="58"/>
                  </a:cubicBezTo>
                  <a:cubicBezTo>
                    <a:pt x="536" y="57"/>
                    <a:pt x="530" y="58"/>
                    <a:pt x="525" y="58"/>
                  </a:cubicBezTo>
                  <a:cubicBezTo>
                    <a:pt x="524" y="58"/>
                    <a:pt x="524" y="58"/>
                    <a:pt x="524" y="58"/>
                  </a:cubicBezTo>
                  <a:cubicBezTo>
                    <a:pt x="523" y="57"/>
                    <a:pt x="523" y="58"/>
                    <a:pt x="523" y="58"/>
                  </a:cubicBezTo>
                  <a:cubicBezTo>
                    <a:pt x="523" y="58"/>
                    <a:pt x="523" y="57"/>
                    <a:pt x="522" y="57"/>
                  </a:cubicBezTo>
                  <a:cubicBezTo>
                    <a:pt x="521" y="57"/>
                    <a:pt x="520" y="58"/>
                    <a:pt x="519" y="58"/>
                  </a:cubicBezTo>
                  <a:cubicBezTo>
                    <a:pt x="519" y="58"/>
                    <a:pt x="519" y="58"/>
                    <a:pt x="518" y="58"/>
                  </a:cubicBezTo>
                  <a:cubicBezTo>
                    <a:pt x="517" y="58"/>
                    <a:pt x="516" y="58"/>
                    <a:pt x="515" y="58"/>
                  </a:cubicBezTo>
                  <a:cubicBezTo>
                    <a:pt x="511" y="58"/>
                    <a:pt x="507" y="58"/>
                    <a:pt x="504" y="58"/>
                  </a:cubicBezTo>
                  <a:cubicBezTo>
                    <a:pt x="503" y="58"/>
                    <a:pt x="502" y="59"/>
                    <a:pt x="501" y="58"/>
                  </a:cubicBezTo>
                  <a:cubicBezTo>
                    <a:pt x="500" y="58"/>
                    <a:pt x="498" y="58"/>
                    <a:pt x="496" y="58"/>
                  </a:cubicBezTo>
                  <a:cubicBezTo>
                    <a:pt x="494" y="58"/>
                    <a:pt x="493" y="59"/>
                    <a:pt x="491" y="59"/>
                  </a:cubicBezTo>
                  <a:cubicBezTo>
                    <a:pt x="486" y="59"/>
                    <a:pt x="480" y="59"/>
                    <a:pt x="476" y="59"/>
                  </a:cubicBezTo>
                  <a:cubicBezTo>
                    <a:pt x="475" y="59"/>
                    <a:pt x="474" y="59"/>
                    <a:pt x="474" y="59"/>
                  </a:cubicBezTo>
                  <a:cubicBezTo>
                    <a:pt x="473" y="59"/>
                    <a:pt x="473" y="59"/>
                    <a:pt x="472" y="59"/>
                  </a:cubicBezTo>
                  <a:cubicBezTo>
                    <a:pt x="471" y="59"/>
                    <a:pt x="471" y="59"/>
                    <a:pt x="470" y="59"/>
                  </a:cubicBezTo>
                  <a:cubicBezTo>
                    <a:pt x="466" y="59"/>
                    <a:pt x="463" y="59"/>
                    <a:pt x="459" y="59"/>
                  </a:cubicBezTo>
                  <a:cubicBezTo>
                    <a:pt x="458" y="59"/>
                    <a:pt x="456" y="60"/>
                    <a:pt x="455" y="60"/>
                  </a:cubicBezTo>
                  <a:cubicBezTo>
                    <a:pt x="454" y="60"/>
                    <a:pt x="453" y="60"/>
                    <a:pt x="453" y="60"/>
                  </a:cubicBezTo>
                  <a:cubicBezTo>
                    <a:pt x="452" y="60"/>
                    <a:pt x="451" y="60"/>
                    <a:pt x="451" y="60"/>
                  </a:cubicBezTo>
                  <a:cubicBezTo>
                    <a:pt x="450" y="60"/>
                    <a:pt x="449" y="60"/>
                    <a:pt x="448" y="60"/>
                  </a:cubicBezTo>
                  <a:cubicBezTo>
                    <a:pt x="447" y="60"/>
                    <a:pt x="446" y="61"/>
                    <a:pt x="445" y="61"/>
                  </a:cubicBezTo>
                  <a:cubicBezTo>
                    <a:pt x="443" y="61"/>
                    <a:pt x="442" y="60"/>
                    <a:pt x="440" y="60"/>
                  </a:cubicBezTo>
                  <a:cubicBezTo>
                    <a:pt x="438" y="60"/>
                    <a:pt x="435" y="61"/>
                    <a:pt x="433" y="61"/>
                  </a:cubicBezTo>
                  <a:cubicBezTo>
                    <a:pt x="431" y="61"/>
                    <a:pt x="429" y="61"/>
                    <a:pt x="427" y="61"/>
                  </a:cubicBezTo>
                  <a:cubicBezTo>
                    <a:pt x="425" y="61"/>
                    <a:pt x="422" y="60"/>
                    <a:pt x="421" y="60"/>
                  </a:cubicBezTo>
                  <a:cubicBezTo>
                    <a:pt x="420" y="60"/>
                    <a:pt x="420" y="61"/>
                    <a:pt x="420" y="61"/>
                  </a:cubicBezTo>
                  <a:cubicBezTo>
                    <a:pt x="420" y="61"/>
                    <a:pt x="419" y="61"/>
                    <a:pt x="419" y="61"/>
                  </a:cubicBezTo>
                  <a:cubicBezTo>
                    <a:pt x="416" y="61"/>
                    <a:pt x="413" y="61"/>
                    <a:pt x="411" y="62"/>
                  </a:cubicBezTo>
                  <a:cubicBezTo>
                    <a:pt x="413" y="62"/>
                    <a:pt x="415" y="61"/>
                    <a:pt x="416" y="62"/>
                  </a:cubicBezTo>
                  <a:cubicBezTo>
                    <a:pt x="415" y="62"/>
                    <a:pt x="415" y="63"/>
                    <a:pt x="414" y="63"/>
                  </a:cubicBezTo>
                  <a:cubicBezTo>
                    <a:pt x="414" y="63"/>
                    <a:pt x="414" y="62"/>
                    <a:pt x="413" y="62"/>
                  </a:cubicBezTo>
                  <a:cubicBezTo>
                    <a:pt x="413" y="62"/>
                    <a:pt x="414" y="63"/>
                    <a:pt x="413" y="63"/>
                  </a:cubicBezTo>
                  <a:cubicBezTo>
                    <a:pt x="413" y="63"/>
                    <a:pt x="413" y="63"/>
                    <a:pt x="413" y="63"/>
                  </a:cubicBezTo>
                  <a:cubicBezTo>
                    <a:pt x="412" y="63"/>
                    <a:pt x="411" y="63"/>
                    <a:pt x="410" y="64"/>
                  </a:cubicBezTo>
                  <a:cubicBezTo>
                    <a:pt x="412" y="64"/>
                    <a:pt x="414" y="64"/>
                    <a:pt x="416" y="64"/>
                  </a:cubicBezTo>
                  <a:cubicBezTo>
                    <a:pt x="418" y="64"/>
                    <a:pt x="420" y="64"/>
                    <a:pt x="422" y="64"/>
                  </a:cubicBezTo>
                  <a:cubicBezTo>
                    <a:pt x="423" y="64"/>
                    <a:pt x="423" y="63"/>
                    <a:pt x="423" y="63"/>
                  </a:cubicBezTo>
                  <a:cubicBezTo>
                    <a:pt x="425" y="64"/>
                    <a:pt x="428" y="62"/>
                    <a:pt x="431" y="63"/>
                  </a:cubicBezTo>
                  <a:cubicBezTo>
                    <a:pt x="431" y="62"/>
                    <a:pt x="431" y="62"/>
                    <a:pt x="432" y="62"/>
                  </a:cubicBezTo>
                  <a:cubicBezTo>
                    <a:pt x="432" y="62"/>
                    <a:pt x="432" y="61"/>
                    <a:pt x="433" y="61"/>
                  </a:cubicBezTo>
                  <a:cubicBezTo>
                    <a:pt x="435" y="61"/>
                    <a:pt x="437" y="62"/>
                    <a:pt x="439" y="61"/>
                  </a:cubicBezTo>
                  <a:cubicBezTo>
                    <a:pt x="445" y="61"/>
                    <a:pt x="453" y="61"/>
                    <a:pt x="458" y="61"/>
                  </a:cubicBezTo>
                  <a:cubicBezTo>
                    <a:pt x="458" y="62"/>
                    <a:pt x="460" y="62"/>
                    <a:pt x="460" y="62"/>
                  </a:cubicBezTo>
                  <a:cubicBezTo>
                    <a:pt x="460" y="62"/>
                    <a:pt x="460" y="62"/>
                    <a:pt x="461" y="62"/>
                  </a:cubicBezTo>
                  <a:cubicBezTo>
                    <a:pt x="462" y="62"/>
                    <a:pt x="463" y="62"/>
                    <a:pt x="464" y="62"/>
                  </a:cubicBezTo>
                  <a:cubicBezTo>
                    <a:pt x="466" y="62"/>
                    <a:pt x="467" y="62"/>
                    <a:pt x="468" y="62"/>
                  </a:cubicBezTo>
                  <a:cubicBezTo>
                    <a:pt x="476" y="61"/>
                    <a:pt x="483" y="62"/>
                    <a:pt x="491" y="61"/>
                  </a:cubicBezTo>
                  <a:cubicBezTo>
                    <a:pt x="493" y="61"/>
                    <a:pt x="494" y="61"/>
                    <a:pt x="496" y="61"/>
                  </a:cubicBezTo>
                  <a:cubicBezTo>
                    <a:pt x="498" y="61"/>
                    <a:pt x="500" y="61"/>
                    <a:pt x="502" y="61"/>
                  </a:cubicBezTo>
                  <a:cubicBezTo>
                    <a:pt x="503" y="61"/>
                    <a:pt x="504" y="60"/>
                    <a:pt x="505" y="60"/>
                  </a:cubicBezTo>
                  <a:cubicBezTo>
                    <a:pt x="508" y="60"/>
                    <a:pt x="511" y="60"/>
                    <a:pt x="514" y="60"/>
                  </a:cubicBezTo>
                  <a:cubicBezTo>
                    <a:pt x="515" y="60"/>
                    <a:pt x="516" y="60"/>
                    <a:pt x="517" y="59"/>
                  </a:cubicBezTo>
                  <a:cubicBezTo>
                    <a:pt x="517" y="59"/>
                    <a:pt x="518" y="59"/>
                    <a:pt x="518" y="59"/>
                  </a:cubicBezTo>
                  <a:cubicBezTo>
                    <a:pt x="518" y="59"/>
                    <a:pt x="519" y="59"/>
                    <a:pt x="519" y="59"/>
                  </a:cubicBezTo>
                  <a:cubicBezTo>
                    <a:pt x="521" y="59"/>
                    <a:pt x="524" y="59"/>
                    <a:pt x="526" y="60"/>
                  </a:cubicBezTo>
                  <a:cubicBezTo>
                    <a:pt x="526" y="61"/>
                    <a:pt x="526" y="61"/>
                    <a:pt x="525" y="61"/>
                  </a:cubicBezTo>
                  <a:close/>
                  <a:moveTo>
                    <a:pt x="602" y="46"/>
                  </a:moveTo>
                  <a:cubicBezTo>
                    <a:pt x="600" y="46"/>
                    <a:pt x="599" y="47"/>
                    <a:pt x="597" y="47"/>
                  </a:cubicBezTo>
                  <a:cubicBezTo>
                    <a:pt x="597" y="47"/>
                    <a:pt x="596" y="47"/>
                    <a:pt x="597" y="47"/>
                  </a:cubicBezTo>
                  <a:cubicBezTo>
                    <a:pt x="599" y="47"/>
                    <a:pt x="601" y="47"/>
                    <a:pt x="602" y="46"/>
                  </a:cubicBezTo>
                  <a:close/>
                  <a:moveTo>
                    <a:pt x="515" y="41"/>
                  </a:moveTo>
                  <a:cubicBezTo>
                    <a:pt x="515" y="41"/>
                    <a:pt x="514" y="41"/>
                    <a:pt x="514" y="41"/>
                  </a:cubicBezTo>
                  <a:cubicBezTo>
                    <a:pt x="510" y="41"/>
                    <a:pt x="514" y="42"/>
                    <a:pt x="515" y="41"/>
                  </a:cubicBezTo>
                  <a:close/>
                  <a:moveTo>
                    <a:pt x="581" y="34"/>
                  </a:moveTo>
                  <a:cubicBezTo>
                    <a:pt x="582" y="33"/>
                    <a:pt x="586" y="34"/>
                    <a:pt x="587" y="33"/>
                  </a:cubicBezTo>
                  <a:cubicBezTo>
                    <a:pt x="581" y="33"/>
                    <a:pt x="578" y="34"/>
                    <a:pt x="573" y="34"/>
                  </a:cubicBezTo>
                  <a:cubicBezTo>
                    <a:pt x="575" y="34"/>
                    <a:pt x="579" y="33"/>
                    <a:pt x="581" y="34"/>
                  </a:cubicBezTo>
                  <a:close/>
                  <a:moveTo>
                    <a:pt x="593" y="36"/>
                  </a:moveTo>
                  <a:cubicBezTo>
                    <a:pt x="592" y="35"/>
                    <a:pt x="593" y="36"/>
                    <a:pt x="594" y="35"/>
                  </a:cubicBezTo>
                  <a:cubicBezTo>
                    <a:pt x="587" y="35"/>
                    <a:pt x="580" y="36"/>
                    <a:pt x="573" y="36"/>
                  </a:cubicBezTo>
                  <a:cubicBezTo>
                    <a:pt x="578" y="37"/>
                    <a:pt x="587" y="37"/>
                    <a:pt x="593" y="36"/>
                  </a:cubicBezTo>
                  <a:close/>
                  <a:moveTo>
                    <a:pt x="509" y="55"/>
                  </a:moveTo>
                  <a:cubicBezTo>
                    <a:pt x="507" y="55"/>
                    <a:pt x="506" y="54"/>
                    <a:pt x="505" y="55"/>
                  </a:cubicBezTo>
                  <a:cubicBezTo>
                    <a:pt x="508" y="55"/>
                    <a:pt x="508" y="55"/>
                    <a:pt x="508" y="55"/>
                  </a:cubicBezTo>
                  <a:cubicBezTo>
                    <a:pt x="507" y="56"/>
                    <a:pt x="508" y="57"/>
                    <a:pt x="509" y="56"/>
                  </a:cubicBezTo>
                  <a:cubicBezTo>
                    <a:pt x="508" y="56"/>
                    <a:pt x="508" y="56"/>
                    <a:pt x="508" y="55"/>
                  </a:cubicBezTo>
                  <a:cubicBezTo>
                    <a:pt x="508" y="55"/>
                    <a:pt x="509" y="55"/>
                    <a:pt x="509" y="55"/>
                  </a:cubicBezTo>
                  <a:close/>
                  <a:moveTo>
                    <a:pt x="515" y="43"/>
                  </a:moveTo>
                  <a:cubicBezTo>
                    <a:pt x="514" y="44"/>
                    <a:pt x="517" y="44"/>
                    <a:pt x="517" y="43"/>
                  </a:cubicBezTo>
                  <a:cubicBezTo>
                    <a:pt x="516" y="43"/>
                    <a:pt x="516" y="43"/>
                    <a:pt x="515" y="43"/>
                  </a:cubicBezTo>
                  <a:close/>
                  <a:moveTo>
                    <a:pt x="508" y="62"/>
                  </a:moveTo>
                  <a:cubicBezTo>
                    <a:pt x="506" y="62"/>
                    <a:pt x="506" y="63"/>
                    <a:pt x="505" y="62"/>
                  </a:cubicBezTo>
                  <a:cubicBezTo>
                    <a:pt x="505" y="63"/>
                    <a:pt x="503" y="62"/>
                    <a:pt x="502" y="63"/>
                  </a:cubicBezTo>
                  <a:cubicBezTo>
                    <a:pt x="502" y="63"/>
                    <a:pt x="500" y="63"/>
                    <a:pt x="501" y="63"/>
                  </a:cubicBezTo>
                  <a:cubicBezTo>
                    <a:pt x="505" y="63"/>
                    <a:pt x="508" y="63"/>
                    <a:pt x="510" y="62"/>
                  </a:cubicBezTo>
                  <a:cubicBezTo>
                    <a:pt x="511" y="62"/>
                    <a:pt x="510" y="60"/>
                    <a:pt x="509" y="61"/>
                  </a:cubicBezTo>
                  <a:cubicBezTo>
                    <a:pt x="510" y="61"/>
                    <a:pt x="510" y="61"/>
                    <a:pt x="510" y="61"/>
                  </a:cubicBezTo>
                  <a:cubicBezTo>
                    <a:pt x="510" y="63"/>
                    <a:pt x="508" y="62"/>
                    <a:pt x="508" y="62"/>
                  </a:cubicBezTo>
                  <a:close/>
                  <a:moveTo>
                    <a:pt x="501" y="69"/>
                  </a:moveTo>
                  <a:cubicBezTo>
                    <a:pt x="500" y="69"/>
                    <a:pt x="500" y="69"/>
                    <a:pt x="499" y="69"/>
                  </a:cubicBezTo>
                  <a:cubicBezTo>
                    <a:pt x="498" y="69"/>
                    <a:pt x="498" y="69"/>
                    <a:pt x="497" y="69"/>
                  </a:cubicBezTo>
                  <a:cubicBezTo>
                    <a:pt x="494" y="69"/>
                    <a:pt x="491" y="69"/>
                    <a:pt x="489" y="69"/>
                  </a:cubicBezTo>
                  <a:cubicBezTo>
                    <a:pt x="488" y="69"/>
                    <a:pt x="487" y="68"/>
                    <a:pt x="486" y="68"/>
                  </a:cubicBezTo>
                  <a:cubicBezTo>
                    <a:pt x="485" y="68"/>
                    <a:pt x="483" y="69"/>
                    <a:pt x="481" y="69"/>
                  </a:cubicBezTo>
                  <a:cubicBezTo>
                    <a:pt x="480" y="69"/>
                    <a:pt x="479" y="69"/>
                    <a:pt x="478" y="69"/>
                  </a:cubicBezTo>
                  <a:cubicBezTo>
                    <a:pt x="478" y="69"/>
                    <a:pt x="477" y="69"/>
                    <a:pt x="477" y="70"/>
                  </a:cubicBezTo>
                  <a:cubicBezTo>
                    <a:pt x="481" y="69"/>
                    <a:pt x="486" y="70"/>
                    <a:pt x="491" y="70"/>
                  </a:cubicBezTo>
                  <a:cubicBezTo>
                    <a:pt x="492" y="70"/>
                    <a:pt x="493" y="70"/>
                    <a:pt x="493" y="70"/>
                  </a:cubicBezTo>
                  <a:cubicBezTo>
                    <a:pt x="498" y="70"/>
                    <a:pt x="506" y="70"/>
                    <a:pt x="510" y="70"/>
                  </a:cubicBezTo>
                  <a:cubicBezTo>
                    <a:pt x="512" y="70"/>
                    <a:pt x="513" y="70"/>
                    <a:pt x="514" y="69"/>
                  </a:cubicBezTo>
                  <a:cubicBezTo>
                    <a:pt x="510" y="69"/>
                    <a:pt x="505" y="69"/>
                    <a:pt x="501" y="69"/>
                  </a:cubicBezTo>
                  <a:close/>
                  <a:moveTo>
                    <a:pt x="510" y="46"/>
                  </a:moveTo>
                  <a:cubicBezTo>
                    <a:pt x="509" y="46"/>
                    <a:pt x="510" y="47"/>
                    <a:pt x="510" y="46"/>
                  </a:cubicBezTo>
                  <a:cubicBezTo>
                    <a:pt x="515" y="46"/>
                    <a:pt x="521" y="47"/>
                    <a:pt x="525" y="46"/>
                  </a:cubicBezTo>
                  <a:cubicBezTo>
                    <a:pt x="526" y="46"/>
                    <a:pt x="526" y="45"/>
                    <a:pt x="526" y="45"/>
                  </a:cubicBezTo>
                  <a:cubicBezTo>
                    <a:pt x="528" y="45"/>
                    <a:pt x="531" y="46"/>
                    <a:pt x="532" y="44"/>
                  </a:cubicBezTo>
                  <a:cubicBezTo>
                    <a:pt x="529" y="44"/>
                    <a:pt x="527" y="44"/>
                    <a:pt x="525" y="44"/>
                  </a:cubicBezTo>
                  <a:cubicBezTo>
                    <a:pt x="530" y="43"/>
                    <a:pt x="536" y="43"/>
                    <a:pt x="542" y="43"/>
                  </a:cubicBezTo>
                  <a:cubicBezTo>
                    <a:pt x="542" y="42"/>
                    <a:pt x="541" y="43"/>
                    <a:pt x="540" y="42"/>
                  </a:cubicBezTo>
                  <a:cubicBezTo>
                    <a:pt x="540" y="42"/>
                    <a:pt x="540" y="42"/>
                    <a:pt x="540" y="42"/>
                  </a:cubicBezTo>
                  <a:cubicBezTo>
                    <a:pt x="538" y="42"/>
                    <a:pt x="537" y="42"/>
                    <a:pt x="536" y="42"/>
                  </a:cubicBezTo>
                  <a:cubicBezTo>
                    <a:pt x="533" y="43"/>
                    <a:pt x="530" y="42"/>
                    <a:pt x="527" y="42"/>
                  </a:cubicBezTo>
                  <a:cubicBezTo>
                    <a:pt x="524" y="43"/>
                    <a:pt x="521" y="42"/>
                    <a:pt x="519" y="43"/>
                  </a:cubicBezTo>
                  <a:cubicBezTo>
                    <a:pt x="519" y="43"/>
                    <a:pt x="518" y="44"/>
                    <a:pt x="517" y="43"/>
                  </a:cubicBezTo>
                  <a:cubicBezTo>
                    <a:pt x="517" y="44"/>
                    <a:pt x="518" y="45"/>
                    <a:pt x="517" y="45"/>
                  </a:cubicBezTo>
                  <a:cubicBezTo>
                    <a:pt x="516" y="45"/>
                    <a:pt x="514" y="45"/>
                    <a:pt x="512" y="45"/>
                  </a:cubicBezTo>
                  <a:cubicBezTo>
                    <a:pt x="511" y="45"/>
                    <a:pt x="509" y="45"/>
                    <a:pt x="510" y="46"/>
                  </a:cubicBezTo>
                  <a:close/>
                  <a:moveTo>
                    <a:pt x="495" y="43"/>
                  </a:moveTo>
                  <a:cubicBezTo>
                    <a:pt x="495" y="44"/>
                    <a:pt x="494" y="44"/>
                    <a:pt x="493" y="44"/>
                  </a:cubicBezTo>
                  <a:cubicBezTo>
                    <a:pt x="493" y="44"/>
                    <a:pt x="491" y="44"/>
                    <a:pt x="492" y="44"/>
                  </a:cubicBezTo>
                  <a:cubicBezTo>
                    <a:pt x="494" y="44"/>
                    <a:pt x="496" y="45"/>
                    <a:pt x="498" y="45"/>
                  </a:cubicBezTo>
                  <a:cubicBezTo>
                    <a:pt x="498" y="45"/>
                    <a:pt x="498" y="44"/>
                    <a:pt x="499" y="44"/>
                  </a:cubicBezTo>
                  <a:cubicBezTo>
                    <a:pt x="500" y="45"/>
                    <a:pt x="502" y="44"/>
                    <a:pt x="504" y="45"/>
                  </a:cubicBezTo>
                  <a:cubicBezTo>
                    <a:pt x="506" y="45"/>
                    <a:pt x="505" y="44"/>
                    <a:pt x="506" y="44"/>
                  </a:cubicBezTo>
                  <a:cubicBezTo>
                    <a:pt x="507" y="44"/>
                    <a:pt x="509" y="45"/>
                    <a:pt x="510" y="43"/>
                  </a:cubicBezTo>
                  <a:cubicBezTo>
                    <a:pt x="505" y="43"/>
                    <a:pt x="499" y="44"/>
                    <a:pt x="495" y="43"/>
                  </a:cubicBezTo>
                  <a:close/>
                  <a:moveTo>
                    <a:pt x="509" y="57"/>
                  </a:moveTo>
                  <a:cubicBezTo>
                    <a:pt x="510" y="58"/>
                    <a:pt x="510" y="57"/>
                    <a:pt x="511" y="57"/>
                  </a:cubicBezTo>
                  <a:cubicBezTo>
                    <a:pt x="512" y="56"/>
                    <a:pt x="514" y="57"/>
                    <a:pt x="514" y="56"/>
                  </a:cubicBezTo>
                  <a:cubicBezTo>
                    <a:pt x="512" y="56"/>
                    <a:pt x="509" y="55"/>
                    <a:pt x="509" y="57"/>
                  </a:cubicBezTo>
                  <a:close/>
                  <a:moveTo>
                    <a:pt x="404" y="62"/>
                  </a:moveTo>
                  <a:cubicBezTo>
                    <a:pt x="403" y="61"/>
                    <a:pt x="401" y="62"/>
                    <a:pt x="401" y="61"/>
                  </a:cubicBezTo>
                  <a:cubicBezTo>
                    <a:pt x="400" y="62"/>
                    <a:pt x="400" y="62"/>
                    <a:pt x="400" y="62"/>
                  </a:cubicBezTo>
                  <a:cubicBezTo>
                    <a:pt x="399" y="62"/>
                    <a:pt x="397" y="61"/>
                    <a:pt x="396" y="62"/>
                  </a:cubicBezTo>
                  <a:cubicBezTo>
                    <a:pt x="397" y="62"/>
                    <a:pt x="397" y="63"/>
                    <a:pt x="397" y="63"/>
                  </a:cubicBezTo>
                  <a:cubicBezTo>
                    <a:pt x="399" y="63"/>
                    <a:pt x="401" y="63"/>
                    <a:pt x="401" y="62"/>
                  </a:cubicBezTo>
                  <a:cubicBezTo>
                    <a:pt x="402" y="63"/>
                    <a:pt x="404" y="62"/>
                    <a:pt x="404" y="62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9931" y="5467895"/>
              <a:ext cx="36412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百科</a:t>
              </a:r>
              <a:endPara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44" name="Freeform 6"/>
            <p:cNvSpPr>
              <a:spLocks noEditPoints="1"/>
            </p:cNvSpPr>
            <p:nvPr/>
          </p:nvSpPr>
          <p:spPr bwMode="auto">
            <a:xfrm>
              <a:off x="163285" y="6361299"/>
              <a:ext cx="3314700" cy="45719"/>
            </a:xfrm>
            <a:custGeom>
              <a:avLst/>
              <a:gdLst>
                <a:gd name="T0" fmla="*/ 289 w 756"/>
                <a:gd name="T1" fmla="*/ 11 h 73"/>
                <a:gd name="T2" fmla="*/ 329 w 756"/>
                <a:gd name="T3" fmla="*/ 17 h 73"/>
                <a:gd name="T4" fmla="*/ 140 w 756"/>
                <a:gd name="T5" fmla="*/ 21 h 73"/>
                <a:gd name="T6" fmla="*/ 332 w 756"/>
                <a:gd name="T7" fmla="*/ 26 h 73"/>
                <a:gd name="T8" fmla="*/ 328 w 756"/>
                <a:gd name="T9" fmla="*/ 32 h 73"/>
                <a:gd name="T10" fmla="*/ 211 w 756"/>
                <a:gd name="T11" fmla="*/ 40 h 73"/>
                <a:gd name="T12" fmla="*/ 396 w 756"/>
                <a:gd name="T13" fmla="*/ 44 h 73"/>
                <a:gd name="T14" fmla="*/ 309 w 756"/>
                <a:gd name="T15" fmla="*/ 48 h 73"/>
                <a:gd name="T16" fmla="*/ 256 w 756"/>
                <a:gd name="T17" fmla="*/ 49 h 73"/>
                <a:gd name="T18" fmla="*/ 466 w 756"/>
                <a:gd name="T19" fmla="*/ 55 h 73"/>
                <a:gd name="T20" fmla="*/ 483 w 756"/>
                <a:gd name="T21" fmla="*/ 57 h 73"/>
                <a:gd name="T22" fmla="*/ 359 w 756"/>
                <a:gd name="T23" fmla="*/ 63 h 73"/>
                <a:gd name="T24" fmla="*/ 452 w 756"/>
                <a:gd name="T25" fmla="*/ 70 h 73"/>
                <a:gd name="T26" fmla="*/ 329 w 756"/>
                <a:gd name="T27" fmla="*/ 5 h 73"/>
                <a:gd name="T28" fmla="*/ 338 w 756"/>
                <a:gd name="T29" fmla="*/ 66 h 73"/>
                <a:gd name="T30" fmla="*/ 334 w 756"/>
                <a:gd name="T31" fmla="*/ 47 h 73"/>
                <a:gd name="T32" fmla="*/ 293 w 756"/>
                <a:gd name="T33" fmla="*/ 49 h 73"/>
                <a:gd name="T34" fmla="*/ 331 w 756"/>
                <a:gd name="T35" fmla="*/ 41 h 73"/>
                <a:gd name="T36" fmla="*/ 299 w 756"/>
                <a:gd name="T37" fmla="*/ 26 h 73"/>
                <a:gd name="T38" fmla="*/ 263 w 756"/>
                <a:gd name="T39" fmla="*/ 38 h 73"/>
                <a:gd name="T40" fmla="*/ 260 w 756"/>
                <a:gd name="T41" fmla="*/ 58 h 73"/>
                <a:gd name="T42" fmla="*/ 200 w 756"/>
                <a:gd name="T43" fmla="*/ 61 h 73"/>
                <a:gd name="T44" fmla="*/ 195 w 756"/>
                <a:gd name="T45" fmla="*/ 49 h 73"/>
                <a:gd name="T46" fmla="*/ 173 w 756"/>
                <a:gd name="T47" fmla="*/ 34 h 73"/>
                <a:gd name="T48" fmla="*/ 187 w 756"/>
                <a:gd name="T49" fmla="*/ 36 h 73"/>
                <a:gd name="T50" fmla="*/ 172 w 756"/>
                <a:gd name="T51" fmla="*/ 18 h 73"/>
                <a:gd name="T52" fmla="*/ 148 w 756"/>
                <a:gd name="T53" fmla="*/ 15 h 73"/>
                <a:gd name="T54" fmla="*/ 123 w 756"/>
                <a:gd name="T55" fmla="*/ 32 h 73"/>
                <a:gd name="T56" fmla="*/ 167 w 756"/>
                <a:gd name="T57" fmla="*/ 50 h 73"/>
                <a:gd name="T58" fmla="*/ 50 w 756"/>
                <a:gd name="T59" fmla="*/ 42 h 73"/>
                <a:gd name="T60" fmla="*/ 27 w 756"/>
                <a:gd name="T61" fmla="*/ 56 h 73"/>
                <a:gd name="T62" fmla="*/ 145 w 756"/>
                <a:gd name="T63" fmla="*/ 70 h 73"/>
                <a:gd name="T64" fmla="*/ 197 w 756"/>
                <a:gd name="T65" fmla="*/ 60 h 73"/>
                <a:gd name="T66" fmla="*/ 162 w 756"/>
                <a:gd name="T67" fmla="*/ 19 h 73"/>
                <a:gd name="T68" fmla="*/ 146 w 756"/>
                <a:gd name="T69" fmla="*/ 33 h 73"/>
                <a:gd name="T70" fmla="*/ 52 w 756"/>
                <a:gd name="T71" fmla="*/ 49 h 73"/>
                <a:gd name="T72" fmla="*/ 141 w 756"/>
                <a:gd name="T73" fmla="*/ 67 h 73"/>
                <a:gd name="T74" fmla="*/ 186 w 756"/>
                <a:gd name="T75" fmla="*/ 48 h 73"/>
                <a:gd name="T76" fmla="*/ 174 w 756"/>
                <a:gd name="T77" fmla="*/ 63 h 73"/>
                <a:gd name="T78" fmla="*/ 208 w 756"/>
                <a:gd name="T79" fmla="*/ 67 h 73"/>
                <a:gd name="T80" fmla="*/ 344 w 756"/>
                <a:gd name="T81" fmla="*/ 30 h 73"/>
                <a:gd name="T82" fmla="*/ 341 w 756"/>
                <a:gd name="T83" fmla="*/ 43 h 73"/>
                <a:gd name="T84" fmla="*/ 152 w 756"/>
                <a:gd name="T85" fmla="*/ 47 h 73"/>
                <a:gd name="T86" fmla="*/ 229 w 756"/>
                <a:gd name="T87" fmla="*/ 29 h 73"/>
                <a:gd name="T88" fmla="*/ 569 w 756"/>
                <a:gd name="T89" fmla="*/ 40 h 73"/>
                <a:gd name="T90" fmla="*/ 533 w 756"/>
                <a:gd name="T91" fmla="*/ 45 h 73"/>
                <a:gd name="T92" fmla="*/ 539 w 756"/>
                <a:gd name="T93" fmla="*/ 51 h 73"/>
                <a:gd name="T94" fmla="*/ 569 w 756"/>
                <a:gd name="T95" fmla="*/ 52 h 73"/>
                <a:gd name="T96" fmla="*/ 562 w 756"/>
                <a:gd name="T97" fmla="*/ 46 h 73"/>
                <a:gd name="T98" fmla="*/ 629 w 756"/>
                <a:gd name="T99" fmla="*/ 34 h 73"/>
                <a:gd name="T100" fmla="*/ 553 w 756"/>
                <a:gd name="T101" fmla="*/ 69 h 73"/>
                <a:gd name="T102" fmla="*/ 721 w 756"/>
                <a:gd name="T103" fmla="*/ 37 h 73"/>
                <a:gd name="T104" fmla="*/ 695 w 756"/>
                <a:gd name="T105" fmla="*/ 24 h 73"/>
                <a:gd name="T106" fmla="*/ 655 w 756"/>
                <a:gd name="T107" fmla="*/ 33 h 73"/>
                <a:gd name="T108" fmla="*/ 588 w 756"/>
                <a:gd name="T109" fmla="*/ 54 h 73"/>
                <a:gd name="T110" fmla="*/ 577 w 756"/>
                <a:gd name="T111" fmla="*/ 63 h 73"/>
                <a:gd name="T112" fmla="*/ 631 w 756"/>
                <a:gd name="T113" fmla="*/ 71 h 73"/>
                <a:gd name="T114" fmla="*/ 725 w 756"/>
                <a:gd name="T115" fmla="*/ 56 h 73"/>
                <a:gd name="T116" fmla="*/ 517 w 756"/>
                <a:gd name="T117" fmla="*/ 41 h 73"/>
                <a:gd name="T118" fmla="*/ 525 w 756"/>
                <a:gd name="T119" fmla="*/ 61 h 73"/>
                <a:gd name="T120" fmla="*/ 439 w 756"/>
                <a:gd name="T121" fmla="*/ 61 h 73"/>
                <a:gd name="T122" fmla="*/ 510 w 756"/>
                <a:gd name="T123" fmla="*/ 61 h 73"/>
                <a:gd name="T124" fmla="*/ 400 w 756"/>
                <a:gd name="T125" fmla="*/ 6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73">
                  <a:moveTo>
                    <a:pt x="312" y="1"/>
                  </a:moveTo>
                  <a:cubicBezTo>
                    <a:pt x="311" y="1"/>
                    <a:pt x="310" y="0"/>
                    <a:pt x="309" y="1"/>
                  </a:cubicBezTo>
                  <a:cubicBezTo>
                    <a:pt x="310" y="1"/>
                    <a:pt x="311" y="2"/>
                    <a:pt x="312" y="1"/>
                  </a:cubicBezTo>
                  <a:close/>
                  <a:moveTo>
                    <a:pt x="286" y="5"/>
                  </a:moveTo>
                  <a:cubicBezTo>
                    <a:pt x="286" y="5"/>
                    <a:pt x="286" y="4"/>
                    <a:pt x="285" y="4"/>
                  </a:cubicBezTo>
                  <a:cubicBezTo>
                    <a:pt x="284" y="5"/>
                    <a:pt x="285" y="6"/>
                    <a:pt x="286" y="5"/>
                  </a:cubicBezTo>
                  <a:close/>
                  <a:moveTo>
                    <a:pt x="305" y="5"/>
                  </a:moveTo>
                  <a:cubicBezTo>
                    <a:pt x="304" y="5"/>
                    <a:pt x="303" y="4"/>
                    <a:pt x="302" y="4"/>
                  </a:cubicBezTo>
                  <a:cubicBezTo>
                    <a:pt x="302" y="5"/>
                    <a:pt x="304" y="6"/>
                    <a:pt x="305" y="5"/>
                  </a:cubicBezTo>
                  <a:close/>
                  <a:moveTo>
                    <a:pt x="315" y="7"/>
                  </a:moveTo>
                  <a:cubicBezTo>
                    <a:pt x="315" y="7"/>
                    <a:pt x="315" y="7"/>
                    <a:pt x="315" y="6"/>
                  </a:cubicBezTo>
                  <a:cubicBezTo>
                    <a:pt x="314" y="6"/>
                    <a:pt x="314" y="5"/>
                    <a:pt x="313" y="6"/>
                  </a:cubicBezTo>
                  <a:cubicBezTo>
                    <a:pt x="314" y="6"/>
                    <a:pt x="314" y="8"/>
                    <a:pt x="315" y="7"/>
                  </a:cubicBezTo>
                  <a:close/>
                  <a:moveTo>
                    <a:pt x="328" y="10"/>
                  </a:moveTo>
                  <a:cubicBezTo>
                    <a:pt x="327" y="10"/>
                    <a:pt x="327" y="9"/>
                    <a:pt x="326" y="8"/>
                  </a:cubicBezTo>
                  <a:cubicBezTo>
                    <a:pt x="326" y="9"/>
                    <a:pt x="325" y="9"/>
                    <a:pt x="325" y="10"/>
                  </a:cubicBezTo>
                  <a:cubicBezTo>
                    <a:pt x="326" y="10"/>
                    <a:pt x="327" y="12"/>
                    <a:pt x="328" y="10"/>
                  </a:cubicBezTo>
                  <a:close/>
                  <a:moveTo>
                    <a:pt x="226" y="10"/>
                  </a:moveTo>
                  <a:cubicBezTo>
                    <a:pt x="227" y="10"/>
                    <a:pt x="231" y="10"/>
                    <a:pt x="232" y="9"/>
                  </a:cubicBezTo>
                  <a:cubicBezTo>
                    <a:pt x="229" y="9"/>
                    <a:pt x="224" y="9"/>
                    <a:pt x="222" y="10"/>
                  </a:cubicBezTo>
                  <a:cubicBezTo>
                    <a:pt x="223" y="11"/>
                    <a:pt x="225" y="11"/>
                    <a:pt x="226" y="10"/>
                  </a:cubicBezTo>
                  <a:close/>
                  <a:moveTo>
                    <a:pt x="317" y="10"/>
                  </a:moveTo>
                  <a:cubicBezTo>
                    <a:pt x="317" y="9"/>
                    <a:pt x="315" y="9"/>
                    <a:pt x="315" y="10"/>
                  </a:cubicBezTo>
                  <a:cubicBezTo>
                    <a:pt x="316" y="9"/>
                    <a:pt x="316" y="10"/>
                    <a:pt x="317" y="10"/>
                  </a:cubicBezTo>
                  <a:close/>
                  <a:moveTo>
                    <a:pt x="332" y="10"/>
                  </a:moveTo>
                  <a:cubicBezTo>
                    <a:pt x="331" y="9"/>
                    <a:pt x="330" y="9"/>
                    <a:pt x="329" y="10"/>
                  </a:cubicBezTo>
                  <a:cubicBezTo>
                    <a:pt x="330" y="10"/>
                    <a:pt x="331" y="11"/>
                    <a:pt x="332" y="10"/>
                  </a:cubicBezTo>
                  <a:close/>
                  <a:moveTo>
                    <a:pt x="216" y="10"/>
                  </a:moveTo>
                  <a:cubicBezTo>
                    <a:pt x="217" y="10"/>
                    <a:pt x="218" y="10"/>
                    <a:pt x="218" y="10"/>
                  </a:cubicBezTo>
                  <a:cubicBezTo>
                    <a:pt x="217" y="10"/>
                    <a:pt x="214" y="10"/>
                    <a:pt x="212" y="10"/>
                  </a:cubicBezTo>
                  <a:cubicBezTo>
                    <a:pt x="212" y="11"/>
                    <a:pt x="214" y="10"/>
                    <a:pt x="216" y="10"/>
                  </a:cubicBezTo>
                  <a:close/>
                  <a:moveTo>
                    <a:pt x="203" y="10"/>
                  </a:moveTo>
                  <a:cubicBezTo>
                    <a:pt x="204" y="11"/>
                    <a:pt x="206" y="11"/>
                    <a:pt x="206" y="10"/>
                  </a:cubicBezTo>
                  <a:cubicBezTo>
                    <a:pt x="206" y="10"/>
                    <a:pt x="205" y="10"/>
                    <a:pt x="204" y="10"/>
                  </a:cubicBezTo>
                  <a:cubicBezTo>
                    <a:pt x="204" y="10"/>
                    <a:pt x="202" y="10"/>
                    <a:pt x="202" y="11"/>
                  </a:cubicBezTo>
                  <a:cubicBezTo>
                    <a:pt x="202" y="11"/>
                    <a:pt x="203" y="11"/>
                    <a:pt x="203" y="11"/>
                  </a:cubicBezTo>
                  <a:cubicBezTo>
                    <a:pt x="204" y="11"/>
                    <a:pt x="203" y="11"/>
                    <a:pt x="203" y="10"/>
                  </a:cubicBezTo>
                  <a:close/>
                  <a:moveTo>
                    <a:pt x="324" y="10"/>
                  </a:moveTo>
                  <a:cubicBezTo>
                    <a:pt x="323" y="10"/>
                    <a:pt x="323" y="10"/>
                    <a:pt x="322" y="10"/>
                  </a:cubicBezTo>
                  <a:cubicBezTo>
                    <a:pt x="322" y="11"/>
                    <a:pt x="325" y="12"/>
                    <a:pt x="324" y="10"/>
                  </a:cubicBezTo>
                  <a:close/>
                  <a:moveTo>
                    <a:pt x="485" y="11"/>
                  </a:moveTo>
                  <a:cubicBezTo>
                    <a:pt x="486" y="11"/>
                    <a:pt x="488" y="11"/>
                    <a:pt x="488" y="10"/>
                  </a:cubicBezTo>
                  <a:cubicBezTo>
                    <a:pt x="486" y="10"/>
                    <a:pt x="485" y="10"/>
                    <a:pt x="484" y="10"/>
                  </a:cubicBezTo>
                  <a:cubicBezTo>
                    <a:pt x="483" y="11"/>
                    <a:pt x="485" y="11"/>
                    <a:pt x="485" y="11"/>
                  </a:cubicBezTo>
                  <a:close/>
                  <a:moveTo>
                    <a:pt x="292" y="12"/>
                  </a:moveTo>
                  <a:cubicBezTo>
                    <a:pt x="292" y="10"/>
                    <a:pt x="290" y="10"/>
                    <a:pt x="289" y="11"/>
                  </a:cubicBezTo>
                  <a:cubicBezTo>
                    <a:pt x="290" y="11"/>
                    <a:pt x="291" y="11"/>
                    <a:pt x="292" y="12"/>
                  </a:cubicBezTo>
                  <a:close/>
                  <a:moveTo>
                    <a:pt x="187" y="11"/>
                  </a:moveTo>
                  <a:cubicBezTo>
                    <a:pt x="186" y="10"/>
                    <a:pt x="183" y="11"/>
                    <a:pt x="184" y="12"/>
                  </a:cubicBezTo>
                  <a:cubicBezTo>
                    <a:pt x="185" y="12"/>
                    <a:pt x="185" y="11"/>
                    <a:pt x="187" y="11"/>
                  </a:cubicBezTo>
                  <a:close/>
                  <a:moveTo>
                    <a:pt x="191" y="12"/>
                  </a:moveTo>
                  <a:cubicBezTo>
                    <a:pt x="192" y="12"/>
                    <a:pt x="194" y="12"/>
                    <a:pt x="194" y="11"/>
                  </a:cubicBezTo>
                  <a:cubicBezTo>
                    <a:pt x="193" y="11"/>
                    <a:pt x="191" y="10"/>
                    <a:pt x="191" y="11"/>
                  </a:cubicBezTo>
                  <a:cubicBezTo>
                    <a:pt x="191" y="11"/>
                    <a:pt x="191" y="12"/>
                    <a:pt x="191" y="12"/>
                  </a:cubicBezTo>
                  <a:close/>
                  <a:moveTo>
                    <a:pt x="133" y="14"/>
                  </a:moveTo>
                  <a:cubicBezTo>
                    <a:pt x="134" y="14"/>
                    <a:pt x="134" y="13"/>
                    <a:pt x="135" y="13"/>
                  </a:cubicBezTo>
                  <a:cubicBezTo>
                    <a:pt x="135" y="12"/>
                    <a:pt x="134" y="13"/>
                    <a:pt x="133" y="12"/>
                  </a:cubicBezTo>
                  <a:cubicBezTo>
                    <a:pt x="133" y="13"/>
                    <a:pt x="132" y="12"/>
                    <a:pt x="132" y="13"/>
                  </a:cubicBezTo>
                  <a:cubicBezTo>
                    <a:pt x="133" y="13"/>
                    <a:pt x="132" y="13"/>
                    <a:pt x="133" y="14"/>
                  </a:cubicBezTo>
                  <a:close/>
                  <a:moveTo>
                    <a:pt x="324" y="13"/>
                  </a:moveTo>
                  <a:cubicBezTo>
                    <a:pt x="324" y="14"/>
                    <a:pt x="325" y="14"/>
                    <a:pt x="326" y="15"/>
                  </a:cubicBezTo>
                  <a:cubicBezTo>
                    <a:pt x="326" y="13"/>
                    <a:pt x="327" y="14"/>
                    <a:pt x="327" y="12"/>
                  </a:cubicBezTo>
                  <a:cubicBezTo>
                    <a:pt x="325" y="12"/>
                    <a:pt x="325" y="14"/>
                    <a:pt x="324" y="13"/>
                  </a:cubicBezTo>
                  <a:close/>
                  <a:moveTo>
                    <a:pt x="317" y="15"/>
                  </a:moveTo>
                  <a:cubicBezTo>
                    <a:pt x="319" y="15"/>
                    <a:pt x="320" y="16"/>
                    <a:pt x="321" y="15"/>
                  </a:cubicBezTo>
                  <a:cubicBezTo>
                    <a:pt x="319" y="15"/>
                    <a:pt x="318" y="14"/>
                    <a:pt x="316" y="14"/>
                  </a:cubicBezTo>
                  <a:cubicBezTo>
                    <a:pt x="316" y="15"/>
                    <a:pt x="317" y="14"/>
                    <a:pt x="317" y="15"/>
                  </a:cubicBezTo>
                  <a:close/>
                  <a:moveTo>
                    <a:pt x="134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3" y="15"/>
                    <a:pt x="133" y="16"/>
                    <a:pt x="134" y="16"/>
                  </a:cubicBezTo>
                  <a:close/>
                  <a:moveTo>
                    <a:pt x="296" y="16"/>
                  </a:moveTo>
                  <a:cubicBezTo>
                    <a:pt x="295" y="15"/>
                    <a:pt x="294" y="15"/>
                    <a:pt x="294" y="15"/>
                  </a:cubicBezTo>
                  <a:cubicBezTo>
                    <a:pt x="295" y="16"/>
                    <a:pt x="296" y="17"/>
                    <a:pt x="298" y="17"/>
                  </a:cubicBezTo>
                  <a:cubicBezTo>
                    <a:pt x="298" y="16"/>
                    <a:pt x="297" y="16"/>
                    <a:pt x="296" y="16"/>
                  </a:cubicBezTo>
                  <a:close/>
                  <a:moveTo>
                    <a:pt x="172" y="16"/>
                  </a:moveTo>
                  <a:cubicBezTo>
                    <a:pt x="172" y="17"/>
                    <a:pt x="173" y="16"/>
                    <a:pt x="173" y="17"/>
                  </a:cubicBezTo>
                  <a:cubicBezTo>
                    <a:pt x="174" y="17"/>
                    <a:pt x="174" y="16"/>
                    <a:pt x="174" y="16"/>
                  </a:cubicBezTo>
                  <a:cubicBezTo>
                    <a:pt x="175" y="16"/>
                    <a:pt x="177" y="17"/>
                    <a:pt x="176" y="16"/>
                  </a:cubicBezTo>
                  <a:cubicBezTo>
                    <a:pt x="175" y="16"/>
                    <a:pt x="173" y="15"/>
                    <a:pt x="172" y="16"/>
                  </a:cubicBezTo>
                  <a:close/>
                  <a:moveTo>
                    <a:pt x="275" y="16"/>
                  </a:moveTo>
                  <a:cubicBezTo>
                    <a:pt x="273" y="16"/>
                    <a:pt x="271" y="16"/>
                    <a:pt x="269" y="16"/>
                  </a:cubicBezTo>
                  <a:cubicBezTo>
                    <a:pt x="269" y="16"/>
                    <a:pt x="269" y="16"/>
                    <a:pt x="269" y="17"/>
                  </a:cubicBezTo>
                  <a:cubicBezTo>
                    <a:pt x="271" y="17"/>
                    <a:pt x="274" y="17"/>
                    <a:pt x="275" y="16"/>
                  </a:cubicBezTo>
                  <a:close/>
                  <a:moveTo>
                    <a:pt x="311" y="18"/>
                  </a:moveTo>
                  <a:cubicBezTo>
                    <a:pt x="312" y="18"/>
                    <a:pt x="312" y="18"/>
                    <a:pt x="313" y="18"/>
                  </a:cubicBezTo>
                  <a:cubicBezTo>
                    <a:pt x="313" y="18"/>
                    <a:pt x="315" y="19"/>
                    <a:pt x="314" y="18"/>
                  </a:cubicBezTo>
                  <a:cubicBezTo>
                    <a:pt x="312" y="17"/>
                    <a:pt x="308" y="16"/>
                    <a:pt x="305" y="16"/>
                  </a:cubicBezTo>
                  <a:cubicBezTo>
                    <a:pt x="307" y="17"/>
                    <a:pt x="309" y="18"/>
                    <a:pt x="311" y="18"/>
                  </a:cubicBezTo>
                  <a:close/>
                  <a:moveTo>
                    <a:pt x="366" y="17"/>
                  </a:moveTo>
                  <a:cubicBezTo>
                    <a:pt x="365" y="17"/>
                    <a:pt x="363" y="16"/>
                    <a:pt x="363" y="17"/>
                  </a:cubicBezTo>
                  <a:cubicBezTo>
                    <a:pt x="363" y="17"/>
                    <a:pt x="365" y="17"/>
                    <a:pt x="366" y="17"/>
                  </a:cubicBezTo>
                  <a:close/>
                  <a:moveTo>
                    <a:pt x="329" y="17"/>
                  </a:moveTo>
                  <a:cubicBezTo>
                    <a:pt x="328" y="17"/>
                    <a:pt x="327" y="17"/>
                    <a:pt x="327" y="17"/>
                  </a:cubicBezTo>
                  <a:cubicBezTo>
                    <a:pt x="327" y="17"/>
                    <a:pt x="326" y="18"/>
                    <a:pt x="326" y="18"/>
                  </a:cubicBezTo>
                  <a:cubicBezTo>
                    <a:pt x="328" y="18"/>
                    <a:pt x="328" y="18"/>
                    <a:pt x="329" y="17"/>
                  </a:cubicBezTo>
                  <a:close/>
                  <a:moveTo>
                    <a:pt x="133" y="17"/>
                  </a:moveTo>
                  <a:cubicBezTo>
                    <a:pt x="133" y="17"/>
                    <a:pt x="131" y="17"/>
                    <a:pt x="131" y="18"/>
                  </a:cubicBezTo>
                  <a:cubicBezTo>
                    <a:pt x="132" y="18"/>
                    <a:pt x="133" y="18"/>
                    <a:pt x="133" y="17"/>
                  </a:cubicBezTo>
                  <a:close/>
                  <a:moveTo>
                    <a:pt x="382" y="18"/>
                  </a:moveTo>
                  <a:cubicBezTo>
                    <a:pt x="381" y="18"/>
                    <a:pt x="379" y="17"/>
                    <a:pt x="378" y="18"/>
                  </a:cubicBezTo>
                  <a:cubicBezTo>
                    <a:pt x="379" y="18"/>
                    <a:pt x="382" y="19"/>
                    <a:pt x="382" y="18"/>
                  </a:cubicBezTo>
                  <a:close/>
                  <a:moveTo>
                    <a:pt x="140" y="19"/>
                  </a:moveTo>
                  <a:cubicBezTo>
                    <a:pt x="140" y="18"/>
                    <a:pt x="138" y="18"/>
                    <a:pt x="138" y="19"/>
                  </a:cubicBezTo>
                  <a:cubicBezTo>
                    <a:pt x="138" y="19"/>
                    <a:pt x="140" y="19"/>
                    <a:pt x="140" y="19"/>
                  </a:cubicBezTo>
                  <a:close/>
                  <a:moveTo>
                    <a:pt x="131" y="21"/>
                  </a:moveTo>
                  <a:cubicBezTo>
                    <a:pt x="132" y="21"/>
                    <a:pt x="133" y="22"/>
                    <a:pt x="134" y="22"/>
                  </a:cubicBezTo>
                  <a:cubicBezTo>
                    <a:pt x="135" y="22"/>
                    <a:pt x="135" y="22"/>
                    <a:pt x="136" y="22"/>
                  </a:cubicBezTo>
                  <a:cubicBezTo>
                    <a:pt x="136" y="22"/>
                    <a:pt x="138" y="22"/>
                    <a:pt x="137" y="21"/>
                  </a:cubicBezTo>
                  <a:cubicBezTo>
                    <a:pt x="136" y="21"/>
                    <a:pt x="135" y="21"/>
                    <a:pt x="135" y="20"/>
                  </a:cubicBezTo>
                  <a:cubicBezTo>
                    <a:pt x="135" y="20"/>
                    <a:pt x="136" y="20"/>
                    <a:pt x="136" y="19"/>
                  </a:cubicBezTo>
                  <a:cubicBezTo>
                    <a:pt x="135" y="19"/>
                    <a:pt x="133" y="19"/>
                    <a:pt x="132" y="20"/>
                  </a:cubicBezTo>
                  <a:cubicBezTo>
                    <a:pt x="133" y="20"/>
                    <a:pt x="134" y="20"/>
                    <a:pt x="134" y="21"/>
                  </a:cubicBezTo>
                  <a:cubicBezTo>
                    <a:pt x="132" y="21"/>
                    <a:pt x="132" y="20"/>
                    <a:pt x="131" y="19"/>
                  </a:cubicBezTo>
                  <a:cubicBezTo>
                    <a:pt x="131" y="19"/>
                    <a:pt x="130" y="19"/>
                    <a:pt x="130" y="19"/>
                  </a:cubicBezTo>
                  <a:cubicBezTo>
                    <a:pt x="131" y="19"/>
                    <a:pt x="131" y="20"/>
                    <a:pt x="131" y="21"/>
                  </a:cubicBezTo>
                  <a:close/>
                  <a:moveTo>
                    <a:pt x="298" y="21"/>
                  </a:moveTo>
                  <a:cubicBezTo>
                    <a:pt x="300" y="21"/>
                    <a:pt x="302" y="22"/>
                    <a:pt x="304" y="21"/>
                  </a:cubicBezTo>
                  <a:cubicBezTo>
                    <a:pt x="304" y="22"/>
                    <a:pt x="304" y="23"/>
                    <a:pt x="305" y="23"/>
                  </a:cubicBezTo>
                  <a:cubicBezTo>
                    <a:pt x="306" y="22"/>
                    <a:pt x="305" y="22"/>
                    <a:pt x="305" y="21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3" y="21"/>
                    <a:pt x="302" y="21"/>
                  </a:cubicBezTo>
                  <a:cubicBezTo>
                    <a:pt x="301" y="20"/>
                    <a:pt x="299" y="19"/>
                    <a:pt x="297" y="20"/>
                  </a:cubicBezTo>
                  <a:cubicBezTo>
                    <a:pt x="296" y="20"/>
                    <a:pt x="298" y="20"/>
                    <a:pt x="298" y="21"/>
                  </a:cubicBezTo>
                  <a:close/>
                  <a:moveTo>
                    <a:pt x="308" y="21"/>
                  </a:moveTo>
                  <a:cubicBezTo>
                    <a:pt x="308" y="21"/>
                    <a:pt x="308" y="20"/>
                    <a:pt x="308" y="20"/>
                  </a:cubicBezTo>
                  <a:cubicBezTo>
                    <a:pt x="307" y="20"/>
                    <a:pt x="308" y="19"/>
                    <a:pt x="307" y="19"/>
                  </a:cubicBezTo>
                  <a:cubicBezTo>
                    <a:pt x="307" y="20"/>
                    <a:pt x="307" y="21"/>
                    <a:pt x="308" y="21"/>
                  </a:cubicBezTo>
                  <a:close/>
                  <a:moveTo>
                    <a:pt x="340" y="21"/>
                  </a:moveTo>
                  <a:cubicBezTo>
                    <a:pt x="338" y="21"/>
                    <a:pt x="336" y="20"/>
                    <a:pt x="335" y="19"/>
                  </a:cubicBezTo>
                  <a:cubicBezTo>
                    <a:pt x="334" y="20"/>
                    <a:pt x="336" y="20"/>
                    <a:pt x="335" y="21"/>
                  </a:cubicBezTo>
                  <a:cubicBezTo>
                    <a:pt x="337" y="21"/>
                    <a:pt x="339" y="22"/>
                    <a:pt x="340" y="21"/>
                  </a:cubicBezTo>
                  <a:close/>
                  <a:moveTo>
                    <a:pt x="126" y="20"/>
                  </a:moveTo>
                  <a:cubicBezTo>
                    <a:pt x="126" y="20"/>
                    <a:pt x="126" y="20"/>
                    <a:pt x="125" y="20"/>
                  </a:cubicBezTo>
                  <a:cubicBezTo>
                    <a:pt x="125" y="21"/>
                    <a:pt x="125" y="21"/>
                    <a:pt x="125" y="22"/>
                  </a:cubicBezTo>
                  <a:cubicBezTo>
                    <a:pt x="126" y="22"/>
                    <a:pt x="126" y="20"/>
                    <a:pt x="126" y="20"/>
                  </a:cubicBezTo>
                  <a:close/>
                  <a:moveTo>
                    <a:pt x="147" y="21"/>
                  </a:moveTo>
                  <a:cubicBezTo>
                    <a:pt x="147" y="21"/>
                    <a:pt x="147" y="20"/>
                    <a:pt x="146" y="20"/>
                  </a:cubicBezTo>
                  <a:cubicBezTo>
                    <a:pt x="144" y="20"/>
                    <a:pt x="142" y="20"/>
                    <a:pt x="140" y="21"/>
                  </a:cubicBezTo>
                  <a:cubicBezTo>
                    <a:pt x="142" y="22"/>
                    <a:pt x="145" y="21"/>
                    <a:pt x="148" y="22"/>
                  </a:cubicBezTo>
                  <a:cubicBezTo>
                    <a:pt x="148" y="21"/>
                    <a:pt x="147" y="21"/>
                    <a:pt x="147" y="21"/>
                  </a:cubicBezTo>
                  <a:close/>
                  <a:moveTo>
                    <a:pt x="142" y="24"/>
                  </a:moveTo>
                  <a:cubicBezTo>
                    <a:pt x="141" y="24"/>
                    <a:pt x="140" y="24"/>
                    <a:pt x="139" y="24"/>
                  </a:cubicBezTo>
                  <a:cubicBezTo>
                    <a:pt x="139" y="24"/>
                    <a:pt x="139" y="23"/>
                    <a:pt x="139" y="23"/>
                  </a:cubicBezTo>
                  <a:cubicBezTo>
                    <a:pt x="138" y="23"/>
                    <a:pt x="136" y="22"/>
                    <a:pt x="136" y="24"/>
                  </a:cubicBezTo>
                  <a:cubicBezTo>
                    <a:pt x="138" y="24"/>
                    <a:pt x="140" y="24"/>
                    <a:pt x="142" y="25"/>
                  </a:cubicBezTo>
                  <a:cubicBezTo>
                    <a:pt x="144" y="25"/>
                    <a:pt x="146" y="24"/>
                    <a:pt x="148" y="24"/>
                  </a:cubicBezTo>
                  <a:cubicBezTo>
                    <a:pt x="148" y="24"/>
                    <a:pt x="148" y="25"/>
                    <a:pt x="149" y="25"/>
                  </a:cubicBezTo>
                  <a:cubicBezTo>
                    <a:pt x="149" y="25"/>
                    <a:pt x="149" y="24"/>
                    <a:pt x="149" y="24"/>
                  </a:cubicBezTo>
                  <a:cubicBezTo>
                    <a:pt x="151" y="24"/>
                    <a:pt x="152" y="24"/>
                    <a:pt x="153" y="24"/>
                  </a:cubicBezTo>
                  <a:cubicBezTo>
                    <a:pt x="149" y="23"/>
                    <a:pt x="145" y="23"/>
                    <a:pt x="141" y="22"/>
                  </a:cubicBezTo>
                  <a:cubicBezTo>
                    <a:pt x="141" y="23"/>
                    <a:pt x="141" y="23"/>
                    <a:pt x="142" y="24"/>
                  </a:cubicBezTo>
                  <a:close/>
                  <a:moveTo>
                    <a:pt x="305" y="25"/>
                  </a:moveTo>
                  <a:cubicBezTo>
                    <a:pt x="306" y="25"/>
                    <a:pt x="307" y="26"/>
                    <a:pt x="308" y="26"/>
                  </a:cubicBezTo>
                  <a:cubicBezTo>
                    <a:pt x="308" y="26"/>
                    <a:pt x="308" y="25"/>
                    <a:pt x="308" y="25"/>
                  </a:cubicBezTo>
                  <a:cubicBezTo>
                    <a:pt x="309" y="25"/>
                    <a:pt x="310" y="25"/>
                    <a:pt x="309" y="25"/>
                  </a:cubicBezTo>
                  <a:cubicBezTo>
                    <a:pt x="308" y="25"/>
                    <a:pt x="309" y="24"/>
                    <a:pt x="309" y="23"/>
                  </a:cubicBezTo>
                  <a:cubicBezTo>
                    <a:pt x="308" y="23"/>
                    <a:pt x="308" y="22"/>
                    <a:pt x="308" y="22"/>
                  </a:cubicBezTo>
                  <a:cubicBezTo>
                    <a:pt x="308" y="23"/>
                    <a:pt x="307" y="23"/>
                    <a:pt x="307" y="24"/>
                  </a:cubicBezTo>
                  <a:cubicBezTo>
                    <a:pt x="308" y="24"/>
                    <a:pt x="308" y="24"/>
                    <a:pt x="308" y="25"/>
                  </a:cubicBezTo>
                  <a:cubicBezTo>
                    <a:pt x="307" y="25"/>
                    <a:pt x="307" y="24"/>
                    <a:pt x="306" y="24"/>
                  </a:cubicBezTo>
                  <a:cubicBezTo>
                    <a:pt x="306" y="25"/>
                    <a:pt x="305" y="24"/>
                    <a:pt x="305" y="25"/>
                  </a:cubicBezTo>
                  <a:close/>
                  <a:moveTo>
                    <a:pt x="155" y="23"/>
                  </a:moveTo>
                  <a:cubicBezTo>
                    <a:pt x="155" y="23"/>
                    <a:pt x="153" y="23"/>
                    <a:pt x="153" y="24"/>
                  </a:cubicBezTo>
                  <a:cubicBezTo>
                    <a:pt x="154" y="24"/>
                    <a:pt x="155" y="24"/>
                    <a:pt x="155" y="23"/>
                  </a:cubicBezTo>
                  <a:close/>
                  <a:moveTo>
                    <a:pt x="342" y="24"/>
                  </a:moveTo>
                  <a:cubicBezTo>
                    <a:pt x="341" y="25"/>
                    <a:pt x="343" y="24"/>
                    <a:pt x="343" y="25"/>
                  </a:cubicBezTo>
                  <a:cubicBezTo>
                    <a:pt x="344" y="25"/>
                    <a:pt x="346" y="26"/>
                    <a:pt x="346" y="24"/>
                  </a:cubicBezTo>
                  <a:cubicBezTo>
                    <a:pt x="344" y="25"/>
                    <a:pt x="342" y="24"/>
                    <a:pt x="342" y="24"/>
                  </a:cubicBezTo>
                  <a:close/>
                  <a:moveTo>
                    <a:pt x="480" y="24"/>
                  </a:moveTo>
                  <a:cubicBezTo>
                    <a:pt x="477" y="24"/>
                    <a:pt x="474" y="23"/>
                    <a:pt x="471" y="24"/>
                  </a:cubicBezTo>
                  <a:cubicBezTo>
                    <a:pt x="473" y="24"/>
                    <a:pt x="476" y="25"/>
                    <a:pt x="478" y="25"/>
                  </a:cubicBezTo>
                  <a:cubicBezTo>
                    <a:pt x="479" y="25"/>
                    <a:pt x="480" y="25"/>
                    <a:pt x="480" y="24"/>
                  </a:cubicBezTo>
                  <a:close/>
                  <a:moveTo>
                    <a:pt x="348" y="24"/>
                  </a:moveTo>
                  <a:cubicBezTo>
                    <a:pt x="348" y="25"/>
                    <a:pt x="350" y="26"/>
                    <a:pt x="351" y="26"/>
                  </a:cubicBezTo>
                  <a:cubicBezTo>
                    <a:pt x="351" y="25"/>
                    <a:pt x="350" y="25"/>
                    <a:pt x="350" y="25"/>
                  </a:cubicBezTo>
                  <a:cubicBezTo>
                    <a:pt x="350" y="25"/>
                    <a:pt x="350" y="25"/>
                    <a:pt x="350" y="25"/>
                  </a:cubicBezTo>
                  <a:cubicBezTo>
                    <a:pt x="350" y="24"/>
                    <a:pt x="349" y="24"/>
                    <a:pt x="348" y="24"/>
                  </a:cubicBezTo>
                  <a:close/>
                  <a:moveTo>
                    <a:pt x="131" y="25"/>
                  </a:moveTo>
                  <a:cubicBezTo>
                    <a:pt x="132" y="25"/>
                    <a:pt x="133" y="26"/>
                    <a:pt x="134" y="25"/>
                  </a:cubicBezTo>
                  <a:cubicBezTo>
                    <a:pt x="133" y="25"/>
                    <a:pt x="130" y="24"/>
                    <a:pt x="131" y="25"/>
                  </a:cubicBezTo>
                  <a:close/>
                  <a:moveTo>
                    <a:pt x="134" y="25"/>
                  </a:moveTo>
                  <a:cubicBezTo>
                    <a:pt x="135" y="25"/>
                    <a:pt x="137" y="26"/>
                    <a:pt x="138" y="25"/>
                  </a:cubicBezTo>
                  <a:cubicBezTo>
                    <a:pt x="136" y="25"/>
                    <a:pt x="135" y="24"/>
                    <a:pt x="134" y="25"/>
                  </a:cubicBezTo>
                  <a:close/>
                  <a:moveTo>
                    <a:pt x="332" y="26"/>
                  </a:moveTo>
                  <a:cubicBezTo>
                    <a:pt x="332" y="26"/>
                    <a:pt x="333" y="25"/>
                    <a:pt x="334" y="26"/>
                  </a:cubicBezTo>
                  <a:cubicBezTo>
                    <a:pt x="335" y="26"/>
                    <a:pt x="338" y="27"/>
                    <a:pt x="339" y="26"/>
                  </a:cubicBezTo>
                  <a:cubicBezTo>
                    <a:pt x="338" y="25"/>
                    <a:pt x="337" y="25"/>
                    <a:pt x="336" y="25"/>
                  </a:cubicBezTo>
                  <a:cubicBezTo>
                    <a:pt x="335" y="25"/>
                    <a:pt x="332" y="25"/>
                    <a:pt x="332" y="26"/>
                  </a:cubicBezTo>
                  <a:close/>
                  <a:moveTo>
                    <a:pt x="157" y="26"/>
                  </a:moveTo>
                  <a:cubicBezTo>
                    <a:pt x="155" y="26"/>
                    <a:pt x="154" y="25"/>
                    <a:pt x="153" y="26"/>
                  </a:cubicBezTo>
                  <a:cubicBezTo>
                    <a:pt x="154" y="26"/>
                    <a:pt x="155" y="27"/>
                    <a:pt x="157" y="26"/>
                  </a:cubicBezTo>
                  <a:close/>
                  <a:moveTo>
                    <a:pt x="352" y="26"/>
                  </a:moveTo>
                  <a:cubicBezTo>
                    <a:pt x="352" y="27"/>
                    <a:pt x="355" y="26"/>
                    <a:pt x="353" y="27"/>
                  </a:cubicBezTo>
                  <a:cubicBezTo>
                    <a:pt x="355" y="28"/>
                    <a:pt x="358" y="27"/>
                    <a:pt x="360" y="27"/>
                  </a:cubicBezTo>
                  <a:cubicBezTo>
                    <a:pt x="360" y="27"/>
                    <a:pt x="360" y="28"/>
                    <a:pt x="360" y="28"/>
                  </a:cubicBezTo>
                  <a:cubicBezTo>
                    <a:pt x="360" y="28"/>
                    <a:pt x="361" y="27"/>
                    <a:pt x="361" y="27"/>
                  </a:cubicBezTo>
                  <a:cubicBezTo>
                    <a:pt x="361" y="27"/>
                    <a:pt x="362" y="28"/>
                    <a:pt x="361" y="27"/>
                  </a:cubicBezTo>
                  <a:cubicBezTo>
                    <a:pt x="359" y="27"/>
                    <a:pt x="356" y="26"/>
                    <a:pt x="354" y="25"/>
                  </a:cubicBezTo>
                  <a:cubicBezTo>
                    <a:pt x="354" y="26"/>
                    <a:pt x="352" y="25"/>
                    <a:pt x="352" y="26"/>
                  </a:cubicBezTo>
                  <a:close/>
                  <a:moveTo>
                    <a:pt x="116" y="26"/>
                  </a:moveTo>
                  <a:cubicBezTo>
                    <a:pt x="117" y="27"/>
                    <a:pt x="120" y="26"/>
                    <a:pt x="119" y="26"/>
                  </a:cubicBezTo>
                  <a:cubicBezTo>
                    <a:pt x="118" y="26"/>
                    <a:pt x="116" y="25"/>
                    <a:pt x="116" y="26"/>
                  </a:cubicBezTo>
                  <a:cubicBezTo>
                    <a:pt x="116" y="26"/>
                    <a:pt x="116" y="27"/>
                    <a:pt x="116" y="26"/>
                  </a:cubicBezTo>
                  <a:close/>
                  <a:moveTo>
                    <a:pt x="495" y="26"/>
                  </a:moveTo>
                  <a:cubicBezTo>
                    <a:pt x="497" y="26"/>
                    <a:pt x="499" y="27"/>
                    <a:pt x="500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92" y="26"/>
                    <a:pt x="491" y="26"/>
                    <a:pt x="492" y="26"/>
                  </a:cubicBezTo>
                  <a:cubicBezTo>
                    <a:pt x="493" y="26"/>
                    <a:pt x="494" y="26"/>
                    <a:pt x="495" y="26"/>
                  </a:cubicBezTo>
                  <a:close/>
                  <a:moveTo>
                    <a:pt x="327" y="28"/>
                  </a:moveTo>
                  <a:cubicBezTo>
                    <a:pt x="327" y="27"/>
                    <a:pt x="325" y="28"/>
                    <a:pt x="324" y="27"/>
                  </a:cubicBezTo>
                  <a:cubicBezTo>
                    <a:pt x="323" y="27"/>
                    <a:pt x="320" y="27"/>
                    <a:pt x="318" y="26"/>
                  </a:cubicBezTo>
                  <a:cubicBezTo>
                    <a:pt x="318" y="28"/>
                    <a:pt x="319" y="27"/>
                    <a:pt x="320" y="27"/>
                  </a:cubicBezTo>
                  <a:cubicBezTo>
                    <a:pt x="321" y="28"/>
                    <a:pt x="321" y="28"/>
                    <a:pt x="321" y="28"/>
                  </a:cubicBezTo>
                  <a:cubicBezTo>
                    <a:pt x="322" y="29"/>
                    <a:pt x="322" y="28"/>
                    <a:pt x="323" y="28"/>
                  </a:cubicBezTo>
                  <a:cubicBezTo>
                    <a:pt x="323" y="29"/>
                    <a:pt x="323" y="29"/>
                    <a:pt x="323" y="29"/>
                  </a:cubicBezTo>
                  <a:cubicBezTo>
                    <a:pt x="324" y="29"/>
                    <a:pt x="324" y="30"/>
                    <a:pt x="324" y="30"/>
                  </a:cubicBezTo>
                  <a:cubicBezTo>
                    <a:pt x="325" y="30"/>
                    <a:pt x="326" y="30"/>
                    <a:pt x="326" y="29"/>
                  </a:cubicBezTo>
                  <a:cubicBezTo>
                    <a:pt x="326" y="29"/>
                    <a:pt x="325" y="29"/>
                    <a:pt x="324" y="29"/>
                  </a:cubicBezTo>
                  <a:cubicBezTo>
                    <a:pt x="325" y="28"/>
                    <a:pt x="326" y="29"/>
                    <a:pt x="327" y="28"/>
                  </a:cubicBezTo>
                  <a:close/>
                  <a:moveTo>
                    <a:pt x="349" y="27"/>
                  </a:moveTo>
                  <a:cubicBezTo>
                    <a:pt x="350" y="28"/>
                    <a:pt x="352" y="28"/>
                    <a:pt x="352" y="27"/>
                  </a:cubicBezTo>
                  <a:cubicBezTo>
                    <a:pt x="351" y="28"/>
                    <a:pt x="350" y="26"/>
                    <a:pt x="349" y="27"/>
                  </a:cubicBezTo>
                  <a:close/>
                  <a:moveTo>
                    <a:pt x="126" y="29"/>
                  </a:moveTo>
                  <a:cubicBezTo>
                    <a:pt x="126" y="29"/>
                    <a:pt x="125" y="29"/>
                    <a:pt x="124" y="28"/>
                  </a:cubicBezTo>
                  <a:cubicBezTo>
                    <a:pt x="125" y="30"/>
                    <a:pt x="123" y="29"/>
                    <a:pt x="124" y="31"/>
                  </a:cubicBezTo>
                  <a:cubicBezTo>
                    <a:pt x="125" y="31"/>
                    <a:pt x="126" y="31"/>
                    <a:pt x="126" y="29"/>
                  </a:cubicBezTo>
                  <a:close/>
                  <a:moveTo>
                    <a:pt x="328" y="32"/>
                  </a:moveTo>
                  <a:cubicBezTo>
                    <a:pt x="330" y="31"/>
                    <a:pt x="332" y="33"/>
                    <a:pt x="333" y="32"/>
                  </a:cubicBezTo>
                  <a:cubicBezTo>
                    <a:pt x="331" y="31"/>
                    <a:pt x="329" y="31"/>
                    <a:pt x="328" y="31"/>
                  </a:cubicBezTo>
                  <a:cubicBezTo>
                    <a:pt x="328" y="31"/>
                    <a:pt x="328" y="31"/>
                    <a:pt x="328" y="32"/>
                  </a:cubicBezTo>
                  <a:close/>
                  <a:moveTo>
                    <a:pt x="398" y="31"/>
                  </a:moveTo>
                  <a:cubicBezTo>
                    <a:pt x="398" y="31"/>
                    <a:pt x="397" y="31"/>
                    <a:pt x="397" y="31"/>
                  </a:cubicBezTo>
                  <a:cubicBezTo>
                    <a:pt x="397" y="32"/>
                    <a:pt x="398" y="32"/>
                    <a:pt x="398" y="31"/>
                  </a:cubicBezTo>
                  <a:close/>
                  <a:moveTo>
                    <a:pt x="316" y="34"/>
                  </a:moveTo>
                  <a:cubicBezTo>
                    <a:pt x="315" y="33"/>
                    <a:pt x="314" y="33"/>
                    <a:pt x="315" y="33"/>
                  </a:cubicBezTo>
                  <a:cubicBezTo>
                    <a:pt x="313" y="33"/>
                    <a:pt x="312" y="32"/>
                    <a:pt x="312" y="31"/>
                  </a:cubicBezTo>
                  <a:cubicBezTo>
                    <a:pt x="312" y="32"/>
                    <a:pt x="312" y="32"/>
                    <a:pt x="312" y="33"/>
                  </a:cubicBezTo>
                  <a:cubicBezTo>
                    <a:pt x="312" y="33"/>
                    <a:pt x="315" y="34"/>
                    <a:pt x="316" y="34"/>
                  </a:cubicBezTo>
                  <a:close/>
                  <a:moveTo>
                    <a:pt x="441" y="36"/>
                  </a:moveTo>
                  <a:cubicBezTo>
                    <a:pt x="444" y="36"/>
                    <a:pt x="448" y="36"/>
                    <a:pt x="450" y="36"/>
                  </a:cubicBezTo>
                  <a:cubicBezTo>
                    <a:pt x="448" y="35"/>
                    <a:pt x="446" y="36"/>
                    <a:pt x="444" y="36"/>
                  </a:cubicBezTo>
                  <a:cubicBezTo>
                    <a:pt x="440" y="36"/>
                    <a:pt x="436" y="34"/>
                    <a:pt x="432" y="35"/>
                  </a:cubicBezTo>
                  <a:cubicBezTo>
                    <a:pt x="435" y="37"/>
                    <a:pt x="438" y="36"/>
                    <a:pt x="441" y="36"/>
                  </a:cubicBezTo>
                  <a:close/>
                  <a:moveTo>
                    <a:pt x="467" y="35"/>
                  </a:moveTo>
                  <a:cubicBezTo>
                    <a:pt x="466" y="35"/>
                    <a:pt x="464" y="35"/>
                    <a:pt x="463" y="35"/>
                  </a:cubicBezTo>
                  <a:cubicBezTo>
                    <a:pt x="464" y="36"/>
                    <a:pt x="465" y="35"/>
                    <a:pt x="467" y="35"/>
                  </a:cubicBezTo>
                  <a:close/>
                  <a:moveTo>
                    <a:pt x="113" y="36"/>
                  </a:moveTo>
                  <a:cubicBezTo>
                    <a:pt x="112" y="36"/>
                    <a:pt x="111" y="36"/>
                    <a:pt x="110" y="35"/>
                  </a:cubicBezTo>
                  <a:cubicBezTo>
                    <a:pt x="110" y="36"/>
                    <a:pt x="110" y="37"/>
                    <a:pt x="110" y="37"/>
                  </a:cubicBezTo>
                  <a:cubicBezTo>
                    <a:pt x="111" y="37"/>
                    <a:pt x="113" y="37"/>
                    <a:pt x="113" y="36"/>
                  </a:cubicBezTo>
                  <a:close/>
                  <a:moveTo>
                    <a:pt x="338" y="38"/>
                  </a:moveTo>
                  <a:cubicBezTo>
                    <a:pt x="336" y="38"/>
                    <a:pt x="333" y="37"/>
                    <a:pt x="333" y="38"/>
                  </a:cubicBezTo>
                  <a:cubicBezTo>
                    <a:pt x="334" y="39"/>
                    <a:pt x="336" y="38"/>
                    <a:pt x="338" y="38"/>
                  </a:cubicBezTo>
                  <a:close/>
                  <a:moveTo>
                    <a:pt x="356" y="38"/>
                  </a:moveTo>
                  <a:cubicBezTo>
                    <a:pt x="354" y="38"/>
                    <a:pt x="354" y="38"/>
                    <a:pt x="353" y="38"/>
                  </a:cubicBezTo>
                  <a:cubicBezTo>
                    <a:pt x="352" y="39"/>
                    <a:pt x="357" y="38"/>
                    <a:pt x="356" y="38"/>
                  </a:cubicBezTo>
                  <a:close/>
                  <a:moveTo>
                    <a:pt x="206" y="39"/>
                  </a:moveTo>
                  <a:cubicBezTo>
                    <a:pt x="205" y="38"/>
                    <a:pt x="204" y="38"/>
                    <a:pt x="203" y="38"/>
                  </a:cubicBezTo>
                  <a:cubicBezTo>
                    <a:pt x="203" y="39"/>
                    <a:pt x="205" y="39"/>
                    <a:pt x="206" y="39"/>
                  </a:cubicBezTo>
                  <a:close/>
                  <a:moveTo>
                    <a:pt x="318" y="38"/>
                  </a:moveTo>
                  <a:cubicBezTo>
                    <a:pt x="318" y="38"/>
                    <a:pt x="316" y="38"/>
                    <a:pt x="315" y="38"/>
                  </a:cubicBezTo>
                  <a:cubicBezTo>
                    <a:pt x="316" y="39"/>
                    <a:pt x="317" y="39"/>
                    <a:pt x="318" y="38"/>
                  </a:cubicBezTo>
                  <a:close/>
                  <a:moveTo>
                    <a:pt x="127" y="40"/>
                  </a:moveTo>
                  <a:cubicBezTo>
                    <a:pt x="126" y="40"/>
                    <a:pt x="127" y="38"/>
                    <a:pt x="126" y="38"/>
                  </a:cubicBezTo>
                  <a:cubicBezTo>
                    <a:pt x="125" y="38"/>
                    <a:pt x="125" y="38"/>
                    <a:pt x="124" y="39"/>
                  </a:cubicBezTo>
                  <a:cubicBezTo>
                    <a:pt x="125" y="39"/>
                    <a:pt x="126" y="40"/>
                    <a:pt x="127" y="40"/>
                  </a:cubicBezTo>
                  <a:cubicBezTo>
                    <a:pt x="128" y="40"/>
                    <a:pt x="129" y="40"/>
                    <a:pt x="129" y="40"/>
                  </a:cubicBezTo>
                  <a:cubicBezTo>
                    <a:pt x="130" y="40"/>
                    <a:pt x="131" y="40"/>
                    <a:pt x="131" y="40"/>
                  </a:cubicBezTo>
                  <a:cubicBezTo>
                    <a:pt x="129" y="39"/>
                    <a:pt x="129" y="39"/>
                    <a:pt x="127" y="40"/>
                  </a:cubicBezTo>
                  <a:close/>
                  <a:moveTo>
                    <a:pt x="148" y="40"/>
                  </a:moveTo>
                  <a:cubicBezTo>
                    <a:pt x="149" y="39"/>
                    <a:pt x="148" y="39"/>
                    <a:pt x="147" y="39"/>
                  </a:cubicBezTo>
                  <a:cubicBezTo>
                    <a:pt x="147" y="39"/>
                    <a:pt x="148" y="40"/>
                    <a:pt x="148" y="40"/>
                  </a:cubicBezTo>
                  <a:close/>
                  <a:moveTo>
                    <a:pt x="213" y="41"/>
                  </a:moveTo>
                  <a:cubicBezTo>
                    <a:pt x="214" y="40"/>
                    <a:pt x="217" y="39"/>
                    <a:pt x="219" y="39"/>
                  </a:cubicBezTo>
                  <a:cubicBezTo>
                    <a:pt x="220" y="39"/>
                    <a:pt x="222" y="40"/>
                    <a:pt x="222" y="39"/>
                  </a:cubicBezTo>
                  <a:cubicBezTo>
                    <a:pt x="218" y="39"/>
                    <a:pt x="214" y="39"/>
                    <a:pt x="211" y="40"/>
                  </a:cubicBezTo>
                  <a:cubicBezTo>
                    <a:pt x="211" y="40"/>
                    <a:pt x="212" y="40"/>
                    <a:pt x="213" y="41"/>
                  </a:cubicBezTo>
                  <a:close/>
                  <a:moveTo>
                    <a:pt x="397" y="40"/>
                  </a:moveTo>
                  <a:cubicBezTo>
                    <a:pt x="398" y="40"/>
                    <a:pt x="399" y="39"/>
                    <a:pt x="400" y="39"/>
                  </a:cubicBezTo>
                  <a:cubicBezTo>
                    <a:pt x="399" y="39"/>
                    <a:pt x="397" y="38"/>
                    <a:pt x="397" y="40"/>
                  </a:cubicBezTo>
                  <a:close/>
                  <a:moveTo>
                    <a:pt x="326" y="40"/>
                  </a:moveTo>
                  <a:cubicBezTo>
                    <a:pt x="325" y="40"/>
                    <a:pt x="324" y="39"/>
                    <a:pt x="323" y="39"/>
                  </a:cubicBezTo>
                  <a:cubicBezTo>
                    <a:pt x="323" y="40"/>
                    <a:pt x="325" y="41"/>
                    <a:pt x="326" y="40"/>
                  </a:cubicBezTo>
                  <a:close/>
                  <a:moveTo>
                    <a:pt x="365" y="41"/>
                  </a:moveTo>
                  <a:cubicBezTo>
                    <a:pt x="364" y="41"/>
                    <a:pt x="362" y="40"/>
                    <a:pt x="362" y="41"/>
                  </a:cubicBezTo>
                  <a:cubicBezTo>
                    <a:pt x="362" y="42"/>
                    <a:pt x="364" y="41"/>
                    <a:pt x="365" y="41"/>
                  </a:cubicBezTo>
                  <a:close/>
                  <a:moveTo>
                    <a:pt x="366" y="42"/>
                  </a:moveTo>
                  <a:cubicBezTo>
                    <a:pt x="367" y="42"/>
                    <a:pt x="367" y="42"/>
                    <a:pt x="367" y="42"/>
                  </a:cubicBezTo>
                  <a:cubicBezTo>
                    <a:pt x="368" y="40"/>
                    <a:pt x="366" y="40"/>
                    <a:pt x="366" y="42"/>
                  </a:cubicBezTo>
                  <a:close/>
                  <a:moveTo>
                    <a:pt x="493" y="41"/>
                  </a:moveTo>
                  <a:cubicBezTo>
                    <a:pt x="492" y="41"/>
                    <a:pt x="491" y="40"/>
                    <a:pt x="490" y="41"/>
                  </a:cubicBezTo>
                  <a:cubicBezTo>
                    <a:pt x="492" y="41"/>
                    <a:pt x="492" y="41"/>
                    <a:pt x="493" y="41"/>
                  </a:cubicBezTo>
                  <a:close/>
                  <a:moveTo>
                    <a:pt x="125" y="42"/>
                  </a:moveTo>
                  <a:cubicBezTo>
                    <a:pt x="125" y="42"/>
                    <a:pt x="128" y="42"/>
                    <a:pt x="128" y="42"/>
                  </a:cubicBezTo>
                  <a:cubicBezTo>
                    <a:pt x="127" y="41"/>
                    <a:pt x="125" y="40"/>
                    <a:pt x="125" y="42"/>
                  </a:cubicBezTo>
                  <a:close/>
                  <a:moveTo>
                    <a:pt x="336" y="42"/>
                  </a:moveTo>
                  <a:cubicBezTo>
                    <a:pt x="337" y="43"/>
                    <a:pt x="338" y="43"/>
                    <a:pt x="339" y="42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42"/>
                    <a:pt x="336" y="42"/>
                    <a:pt x="336" y="42"/>
                  </a:cubicBezTo>
                  <a:close/>
                  <a:moveTo>
                    <a:pt x="444" y="43"/>
                  </a:moveTo>
                  <a:cubicBezTo>
                    <a:pt x="445" y="43"/>
                    <a:pt x="446" y="44"/>
                    <a:pt x="447" y="43"/>
                  </a:cubicBezTo>
                  <a:cubicBezTo>
                    <a:pt x="447" y="44"/>
                    <a:pt x="448" y="44"/>
                    <a:pt x="448" y="44"/>
                  </a:cubicBezTo>
                  <a:cubicBezTo>
                    <a:pt x="453" y="44"/>
                    <a:pt x="459" y="45"/>
                    <a:pt x="462" y="44"/>
                  </a:cubicBezTo>
                  <a:cubicBezTo>
                    <a:pt x="461" y="43"/>
                    <a:pt x="460" y="44"/>
                    <a:pt x="459" y="43"/>
                  </a:cubicBezTo>
                  <a:cubicBezTo>
                    <a:pt x="459" y="43"/>
                    <a:pt x="459" y="44"/>
                    <a:pt x="459" y="44"/>
                  </a:cubicBezTo>
                  <a:cubicBezTo>
                    <a:pt x="456" y="42"/>
                    <a:pt x="454" y="44"/>
                    <a:pt x="453" y="43"/>
                  </a:cubicBezTo>
                  <a:cubicBezTo>
                    <a:pt x="453" y="42"/>
                    <a:pt x="454" y="43"/>
                    <a:pt x="454" y="42"/>
                  </a:cubicBezTo>
                  <a:cubicBezTo>
                    <a:pt x="450" y="42"/>
                    <a:pt x="446" y="41"/>
                    <a:pt x="444" y="43"/>
                  </a:cubicBezTo>
                  <a:close/>
                  <a:moveTo>
                    <a:pt x="423" y="42"/>
                  </a:moveTo>
                  <a:cubicBezTo>
                    <a:pt x="422" y="42"/>
                    <a:pt x="422" y="42"/>
                    <a:pt x="421" y="42"/>
                  </a:cubicBezTo>
                  <a:cubicBezTo>
                    <a:pt x="420" y="42"/>
                    <a:pt x="416" y="42"/>
                    <a:pt x="419" y="42"/>
                  </a:cubicBezTo>
                  <a:cubicBezTo>
                    <a:pt x="419" y="43"/>
                    <a:pt x="422" y="43"/>
                    <a:pt x="423" y="42"/>
                  </a:cubicBezTo>
                  <a:close/>
                  <a:moveTo>
                    <a:pt x="227" y="42"/>
                  </a:moveTo>
                  <a:cubicBezTo>
                    <a:pt x="226" y="42"/>
                    <a:pt x="223" y="42"/>
                    <a:pt x="224" y="42"/>
                  </a:cubicBezTo>
                  <a:cubicBezTo>
                    <a:pt x="224" y="42"/>
                    <a:pt x="225" y="43"/>
                    <a:pt x="225" y="43"/>
                  </a:cubicBezTo>
                  <a:cubicBezTo>
                    <a:pt x="225" y="43"/>
                    <a:pt x="226" y="43"/>
                    <a:pt x="227" y="42"/>
                  </a:cubicBezTo>
                  <a:close/>
                  <a:moveTo>
                    <a:pt x="251" y="44"/>
                  </a:moveTo>
                  <a:cubicBezTo>
                    <a:pt x="250" y="44"/>
                    <a:pt x="247" y="43"/>
                    <a:pt x="247" y="44"/>
                  </a:cubicBezTo>
                  <a:cubicBezTo>
                    <a:pt x="248" y="44"/>
                    <a:pt x="250" y="45"/>
                    <a:pt x="251" y="44"/>
                  </a:cubicBezTo>
                  <a:close/>
                  <a:moveTo>
                    <a:pt x="396" y="44"/>
                  </a:moveTo>
                  <a:cubicBezTo>
                    <a:pt x="395" y="44"/>
                    <a:pt x="393" y="44"/>
                    <a:pt x="392" y="44"/>
                  </a:cubicBezTo>
                  <a:cubicBezTo>
                    <a:pt x="393" y="44"/>
                    <a:pt x="395" y="45"/>
                    <a:pt x="396" y="44"/>
                  </a:cubicBezTo>
                  <a:close/>
                  <a:moveTo>
                    <a:pt x="149" y="45"/>
                  </a:moveTo>
                  <a:cubicBezTo>
                    <a:pt x="149" y="45"/>
                    <a:pt x="148" y="45"/>
                    <a:pt x="147" y="45"/>
                  </a:cubicBezTo>
                  <a:cubicBezTo>
                    <a:pt x="146" y="44"/>
                    <a:pt x="144" y="45"/>
                    <a:pt x="142" y="45"/>
                  </a:cubicBezTo>
                  <a:cubicBezTo>
                    <a:pt x="142" y="45"/>
                    <a:pt x="142" y="44"/>
                    <a:pt x="141" y="44"/>
                  </a:cubicBezTo>
                  <a:cubicBezTo>
                    <a:pt x="141" y="44"/>
                    <a:pt x="141" y="45"/>
                    <a:pt x="140" y="45"/>
                  </a:cubicBezTo>
                  <a:cubicBezTo>
                    <a:pt x="139" y="45"/>
                    <a:pt x="138" y="45"/>
                    <a:pt x="139" y="46"/>
                  </a:cubicBezTo>
                  <a:cubicBezTo>
                    <a:pt x="140" y="47"/>
                    <a:pt x="141" y="46"/>
                    <a:pt x="141" y="46"/>
                  </a:cubicBezTo>
                  <a:cubicBezTo>
                    <a:pt x="142" y="46"/>
                    <a:pt x="142" y="46"/>
                    <a:pt x="143" y="46"/>
                  </a:cubicBezTo>
                  <a:cubicBezTo>
                    <a:pt x="143" y="46"/>
                    <a:pt x="144" y="45"/>
                    <a:pt x="145" y="45"/>
                  </a:cubicBezTo>
                  <a:cubicBezTo>
                    <a:pt x="146" y="45"/>
                    <a:pt x="147" y="46"/>
                    <a:pt x="147" y="46"/>
                  </a:cubicBezTo>
                  <a:cubicBezTo>
                    <a:pt x="148" y="46"/>
                    <a:pt x="149" y="46"/>
                    <a:pt x="149" y="46"/>
                  </a:cubicBezTo>
                  <a:cubicBezTo>
                    <a:pt x="150" y="46"/>
                    <a:pt x="151" y="46"/>
                    <a:pt x="152" y="46"/>
                  </a:cubicBezTo>
                  <a:cubicBezTo>
                    <a:pt x="151" y="45"/>
                    <a:pt x="150" y="45"/>
                    <a:pt x="149" y="45"/>
                  </a:cubicBezTo>
                  <a:close/>
                  <a:moveTo>
                    <a:pt x="234" y="45"/>
                  </a:moveTo>
                  <a:cubicBezTo>
                    <a:pt x="233" y="45"/>
                    <a:pt x="231" y="44"/>
                    <a:pt x="231" y="45"/>
                  </a:cubicBezTo>
                  <a:cubicBezTo>
                    <a:pt x="233" y="45"/>
                    <a:pt x="235" y="45"/>
                    <a:pt x="236" y="45"/>
                  </a:cubicBezTo>
                  <a:cubicBezTo>
                    <a:pt x="236" y="44"/>
                    <a:pt x="235" y="45"/>
                    <a:pt x="234" y="45"/>
                  </a:cubicBezTo>
                  <a:close/>
                  <a:moveTo>
                    <a:pt x="176" y="45"/>
                  </a:moveTo>
                  <a:cubicBezTo>
                    <a:pt x="175" y="45"/>
                    <a:pt x="175" y="45"/>
                    <a:pt x="174" y="45"/>
                  </a:cubicBezTo>
                  <a:cubicBezTo>
                    <a:pt x="173" y="46"/>
                    <a:pt x="176" y="46"/>
                    <a:pt x="176" y="45"/>
                  </a:cubicBezTo>
                  <a:close/>
                  <a:moveTo>
                    <a:pt x="116" y="45"/>
                  </a:moveTo>
                  <a:cubicBezTo>
                    <a:pt x="116" y="46"/>
                    <a:pt x="116" y="47"/>
                    <a:pt x="118" y="47"/>
                  </a:cubicBezTo>
                  <a:cubicBezTo>
                    <a:pt x="118" y="46"/>
                    <a:pt x="117" y="46"/>
                    <a:pt x="117" y="45"/>
                  </a:cubicBezTo>
                  <a:cubicBezTo>
                    <a:pt x="117" y="45"/>
                    <a:pt x="117" y="45"/>
                    <a:pt x="116" y="45"/>
                  </a:cubicBezTo>
                  <a:close/>
                  <a:moveTo>
                    <a:pt x="308" y="46"/>
                  </a:moveTo>
                  <a:cubicBezTo>
                    <a:pt x="308" y="46"/>
                    <a:pt x="308" y="46"/>
                    <a:pt x="307" y="45"/>
                  </a:cubicBezTo>
                  <a:cubicBezTo>
                    <a:pt x="307" y="46"/>
                    <a:pt x="307" y="46"/>
                    <a:pt x="307" y="47"/>
                  </a:cubicBezTo>
                  <a:cubicBezTo>
                    <a:pt x="308" y="47"/>
                    <a:pt x="308" y="47"/>
                    <a:pt x="308" y="46"/>
                  </a:cubicBezTo>
                  <a:close/>
                  <a:moveTo>
                    <a:pt x="178" y="48"/>
                  </a:moveTo>
                  <a:cubicBezTo>
                    <a:pt x="178" y="46"/>
                    <a:pt x="176" y="47"/>
                    <a:pt x="175" y="47"/>
                  </a:cubicBezTo>
                  <a:cubicBezTo>
                    <a:pt x="174" y="46"/>
                    <a:pt x="173" y="45"/>
                    <a:pt x="172" y="46"/>
                  </a:cubicBezTo>
                  <a:cubicBezTo>
                    <a:pt x="172" y="48"/>
                    <a:pt x="175" y="48"/>
                    <a:pt x="178" y="48"/>
                  </a:cubicBezTo>
                  <a:close/>
                  <a:moveTo>
                    <a:pt x="406" y="47"/>
                  </a:moveTo>
                  <a:cubicBezTo>
                    <a:pt x="407" y="47"/>
                    <a:pt x="410" y="47"/>
                    <a:pt x="410" y="46"/>
                  </a:cubicBezTo>
                  <a:cubicBezTo>
                    <a:pt x="409" y="46"/>
                    <a:pt x="408" y="45"/>
                    <a:pt x="407" y="46"/>
                  </a:cubicBezTo>
                  <a:cubicBezTo>
                    <a:pt x="407" y="46"/>
                    <a:pt x="406" y="46"/>
                    <a:pt x="406" y="46"/>
                  </a:cubicBezTo>
                  <a:cubicBezTo>
                    <a:pt x="406" y="46"/>
                    <a:pt x="406" y="46"/>
                    <a:pt x="406" y="46"/>
                  </a:cubicBezTo>
                  <a:cubicBezTo>
                    <a:pt x="405" y="45"/>
                    <a:pt x="404" y="46"/>
                    <a:pt x="404" y="46"/>
                  </a:cubicBezTo>
                  <a:cubicBezTo>
                    <a:pt x="404" y="46"/>
                    <a:pt x="402" y="46"/>
                    <a:pt x="402" y="47"/>
                  </a:cubicBezTo>
                  <a:cubicBezTo>
                    <a:pt x="404" y="47"/>
                    <a:pt x="405" y="47"/>
                    <a:pt x="406" y="47"/>
                  </a:cubicBezTo>
                  <a:close/>
                  <a:moveTo>
                    <a:pt x="487" y="47"/>
                  </a:moveTo>
                  <a:cubicBezTo>
                    <a:pt x="489" y="47"/>
                    <a:pt x="491" y="46"/>
                    <a:pt x="492" y="46"/>
                  </a:cubicBezTo>
                  <a:cubicBezTo>
                    <a:pt x="489" y="45"/>
                    <a:pt x="487" y="46"/>
                    <a:pt x="485" y="46"/>
                  </a:cubicBezTo>
                  <a:cubicBezTo>
                    <a:pt x="482" y="46"/>
                    <a:pt x="480" y="46"/>
                    <a:pt x="478" y="46"/>
                  </a:cubicBezTo>
                  <a:cubicBezTo>
                    <a:pt x="481" y="47"/>
                    <a:pt x="484" y="47"/>
                    <a:pt x="487" y="47"/>
                  </a:cubicBezTo>
                  <a:close/>
                  <a:moveTo>
                    <a:pt x="309" y="48"/>
                  </a:moveTo>
                  <a:cubicBezTo>
                    <a:pt x="311" y="48"/>
                    <a:pt x="313" y="48"/>
                    <a:pt x="314" y="46"/>
                  </a:cubicBezTo>
                  <a:cubicBezTo>
                    <a:pt x="313" y="47"/>
                    <a:pt x="313" y="46"/>
                    <a:pt x="312" y="46"/>
                  </a:cubicBezTo>
                  <a:cubicBezTo>
                    <a:pt x="312" y="47"/>
                    <a:pt x="311" y="47"/>
                    <a:pt x="311" y="47"/>
                  </a:cubicBezTo>
                  <a:cubicBezTo>
                    <a:pt x="309" y="47"/>
                    <a:pt x="309" y="46"/>
                    <a:pt x="308" y="47"/>
                  </a:cubicBezTo>
                  <a:cubicBezTo>
                    <a:pt x="307" y="48"/>
                    <a:pt x="306" y="46"/>
                    <a:pt x="306" y="47"/>
                  </a:cubicBezTo>
                  <a:cubicBezTo>
                    <a:pt x="306" y="48"/>
                    <a:pt x="307" y="48"/>
                    <a:pt x="307" y="49"/>
                  </a:cubicBezTo>
                  <a:cubicBezTo>
                    <a:pt x="308" y="49"/>
                    <a:pt x="309" y="48"/>
                    <a:pt x="309" y="48"/>
                  </a:cubicBezTo>
                  <a:close/>
                  <a:moveTo>
                    <a:pt x="321" y="46"/>
                  </a:moveTo>
                  <a:cubicBezTo>
                    <a:pt x="321" y="46"/>
                    <a:pt x="319" y="46"/>
                    <a:pt x="319" y="47"/>
                  </a:cubicBezTo>
                  <a:cubicBezTo>
                    <a:pt x="319" y="47"/>
                    <a:pt x="321" y="47"/>
                    <a:pt x="321" y="47"/>
                  </a:cubicBezTo>
                  <a:cubicBezTo>
                    <a:pt x="320" y="48"/>
                    <a:pt x="319" y="50"/>
                    <a:pt x="319" y="51"/>
                  </a:cubicBezTo>
                  <a:cubicBezTo>
                    <a:pt x="320" y="51"/>
                    <a:pt x="321" y="52"/>
                    <a:pt x="322" y="51"/>
                  </a:cubicBezTo>
                  <a:cubicBezTo>
                    <a:pt x="321" y="50"/>
                    <a:pt x="320" y="51"/>
                    <a:pt x="320" y="50"/>
                  </a:cubicBezTo>
                  <a:cubicBezTo>
                    <a:pt x="321" y="50"/>
                    <a:pt x="321" y="48"/>
                    <a:pt x="322" y="49"/>
                  </a:cubicBezTo>
                  <a:cubicBezTo>
                    <a:pt x="323" y="48"/>
                    <a:pt x="321" y="48"/>
                    <a:pt x="321" y="47"/>
                  </a:cubicBezTo>
                  <a:cubicBezTo>
                    <a:pt x="322" y="47"/>
                    <a:pt x="321" y="46"/>
                    <a:pt x="321" y="46"/>
                  </a:cubicBezTo>
                  <a:close/>
                  <a:moveTo>
                    <a:pt x="473" y="47"/>
                  </a:moveTo>
                  <a:cubicBezTo>
                    <a:pt x="474" y="47"/>
                    <a:pt x="476" y="47"/>
                    <a:pt x="477" y="46"/>
                  </a:cubicBezTo>
                  <a:cubicBezTo>
                    <a:pt x="474" y="46"/>
                    <a:pt x="472" y="46"/>
                    <a:pt x="469" y="46"/>
                  </a:cubicBezTo>
                  <a:cubicBezTo>
                    <a:pt x="469" y="46"/>
                    <a:pt x="469" y="47"/>
                    <a:pt x="470" y="47"/>
                  </a:cubicBezTo>
                  <a:cubicBezTo>
                    <a:pt x="471" y="47"/>
                    <a:pt x="472" y="47"/>
                    <a:pt x="473" y="47"/>
                  </a:cubicBezTo>
                  <a:close/>
                  <a:moveTo>
                    <a:pt x="460" y="47"/>
                  </a:moveTo>
                  <a:cubicBezTo>
                    <a:pt x="461" y="46"/>
                    <a:pt x="464" y="47"/>
                    <a:pt x="465" y="46"/>
                  </a:cubicBezTo>
                  <a:cubicBezTo>
                    <a:pt x="463" y="46"/>
                    <a:pt x="462" y="46"/>
                    <a:pt x="460" y="46"/>
                  </a:cubicBezTo>
                  <a:cubicBezTo>
                    <a:pt x="460" y="46"/>
                    <a:pt x="460" y="46"/>
                    <a:pt x="460" y="47"/>
                  </a:cubicBezTo>
                  <a:close/>
                  <a:moveTo>
                    <a:pt x="402" y="47"/>
                  </a:moveTo>
                  <a:cubicBezTo>
                    <a:pt x="401" y="47"/>
                    <a:pt x="400" y="47"/>
                    <a:pt x="400" y="47"/>
                  </a:cubicBezTo>
                  <a:cubicBezTo>
                    <a:pt x="396" y="47"/>
                    <a:pt x="400" y="47"/>
                    <a:pt x="402" y="47"/>
                  </a:cubicBezTo>
                  <a:close/>
                  <a:moveTo>
                    <a:pt x="447" y="48"/>
                  </a:moveTo>
                  <a:cubicBezTo>
                    <a:pt x="448" y="47"/>
                    <a:pt x="449" y="47"/>
                    <a:pt x="450" y="47"/>
                  </a:cubicBezTo>
                  <a:cubicBezTo>
                    <a:pt x="445" y="47"/>
                    <a:pt x="441" y="47"/>
                    <a:pt x="437" y="47"/>
                  </a:cubicBezTo>
                  <a:cubicBezTo>
                    <a:pt x="437" y="47"/>
                    <a:pt x="436" y="47"/>
                    <a:pt x="436" y="47"/>
                  </a:cubicBezTo>
                  <a:cubicBezTo>
                    <a:pt x="435" y="47"/>
                    <a:pt x="434" y="47"/>
                    <a:pt x="434" y="48"/>
                  </a:cubicBezTo>
                  <a:cubicBezTo>
                    <a:pt x="438" y="47"/>
                    <a:pt x="443" y="48"/>
                    <a:pt x="447" y="48"/>
                  </a:cubicBezTo>
                  <a:close/>
                  <a:moveTo>
                    <a:pt x="315" y="48"/>
                  </a:moveTo>
                  <a:cubicBezTo>
                    <a:pt x="316" y="47"/>
                    <a:pt x="317" y="49"/>
                    <a:pt x="317" y="48"/>
                  </a:cubicBezTo>
                  <a:cubicBezTo>
                    <a:pt x="316" y="47"/>
                    <a:pt x="315" y="46"/>
                    <a:pt x="315" y="48"/>
                  </a:cubicBezTo>
                  <a:close/>
                  <a:moveTo>
                    <a:pt x="253" y="48"/>
                  </a:moveTo>
                  <a:cubicBezTo>
                    <a:pt x="251" y="49"/>
                    <a:pt x="250" y="48"/>
                    <a:pt x="248" y="49"/>
                  </a:cubicBezTo>
                  <a:cubicBezTo>
                    <a:pt x="247" y="49"/>
                    <a:pt x="246" y="49"/>
                    <a:pt x="246" y="49"/>
                  </a:cubicBezTo>
                  <a:cubicBezTo>
                    <a:pt x="245" y="49"/>
                    <a:pt x="244" y="49"/>
                    <a:pt x="244" y="50"/>
                  </a:cubicBezTo>
                  <a:cubicBezTo>
                    <a:pt x="247" y="50"/>
                    <a:pt x="250" y="49"/>
                    <a:pt x="252" y="49"/>
                  </a:cubicBezTo>
                  <a:cubicBezTo>
                    <a:pt x="252" y="49"/>
                    <a:pt x="252" y="50"/>
                    <a:pt x="252" y="50"/>
                  </a:cubicBezTo>
                  <a:cubicBezTo>
                    <a:pt x="253" y="50"/>
                    <a:pt x="253" y="49"/>
                    <a:pt x="253" y="49"/>
                  </a:cubicBezTo>
                  <a:cubicBezTo>
                    <a:pt x="256" y="49"/>
                    <a:pt x="257" y="49"/>
                    <a:pt x="259" y="49"/>
                  </a:cubicBezTo>
                  <a:cubicBezTo>
                    <a:pt x="257" y="48"/>
                    <a:pt x="257" y="48"/>
                    <a:pt x="256" y="49"/>
                  </a:cubicBezTo>
                  <a:cubicBezTo>
                    <a:pt x="256" y="47"/>
                    <a:pt x="254" y="48"/>
                    <a:pt x="254" y="47"/>
                  </a:cubicBezTo>
                  <a:cubicBezTo>
                    <a:pt x="253" y="47"/>
                    <a:pt x="253" y="48"/>
                    <a:pt x="253" y="48"/>
                  </a:cubicBezTo>
                  <a:close/>
                  <a:moveTo>
                    <a:pt x="408" y="48"/>
                  </a:moveTo>
                  <a:cubicBezTo>
                    <a:pt x="407" y="48"/>
                    <a:pt x="407" y="48"/>
                    <a:pt x="407" y="47"/>
                  </a:cubicBezTo>
                  <a:cubicBezTo>
                    <a:pt x="406" y="48"/>
                    <a:pt x="404" y="48"/>
                    <a:pt x="406" y="48"/>
                  </a:cubicBezTo>
                  <a:cubicBezTo>
                    <a:pt x="407" y="48"/>
                    <a:pt x="407" y="48"/>
                    <a:pt x="408" y="48"/>
                  </a:cubicBezTo>
                  <a:close/>
                  <a:moveTo>
                    <a:pt x="354" y="49"/>
                  </a:moveTo>
                  <a:cubicBezTo>
                    <a:pt x="354" y="48"/>
                    <a:pt x="350" y="48"/>
                    <a:pt x="351" y="49"/>
                  </a:cubicBezTo>
                  <a:cubicBezTo>
                    <a:pt x="352" y="48"/>
                    <a:pt x="353" y="49"/>
                    <a:pt x="354" y="49"/>
                  </a:cubicBezTo>
                  <a:close/>
                  <a:moveTo>
                    <a:pt x="358" y="49"/>
                  </a:moveTo>
                  <a:cubicBezTo>
                    <a:pt x="357" y="49"/>
                    <a:pt x="357" y="48"/>
                    <a:pt x="356" y="48"/>
                  </a:cubicBezTo>
                  <a:cubicBezTo>
                    <a:pt x="356" y="49"/>
                    <a:pt x="358" y="49"/>
                    <a:pt x="358" y="49"/>
                  </a:cubicBezTo>
                  <a:close/>
                  <a:moveTo>
                    <a:pt x="307" y="50"/>
                  </a:moveTo>
                  <a:cubicBezTo>
                    <a:pt x="307" y="48"/>
                    <a:pt x="305" y="49"/>
                    <a:pt x="304" y="49"/>
                  </a:cubicBezTo>
                  <a:cubicBezTo>
                    <a:pt x="304" y="50"/>
                    <a:pt x="305" y="49"/>
                    <a:pt x="307" y="50"/>
                  </a:cubicBezTo>
                  <a:close/>
                  <a:moveTo>
                    <a:pt x="455" y="49"/>
                  </a:moveTo>
                  <a:cubicBezTo>
                    <a:pt x="454" y="49"/>
                    <a:pt x="452" y="48"/>
                    <a:pt x="452" y="50"/>
                  </a:cubicBezTo>
                  <a:cubicBezTo>
                    <a:pt x="452" y="50"/>
                    <a:pt x="454" y="50"/>
                    <a:pt x="455" y="49"/>
                  </a:cubicBezTo>
                  <a:close/>
                  <a:moveTo>
                    <a:pt x="499" y="51"/>
                  </a:moveTo>
                  <a:cubicBezTo>
                    <a:pt x="502" y="51"/>
                    <a:pt x="504" y="51"/>
                    <a:pt x="506" y="50"/>
                  </a:cubicBezTo>
                  <a:cubicBezTo>
                    <a:pt x="504" y="50"/>
                    <a:pt x="501" y="50"/>
                    <a:pt x="499" y="51"/>
                  </a:cubicBezTo>
                  <a:close/>
                  <a:moveTo>
                    <a:pt x="434" y="51"/>
                  </a:moveTo>
                  <a:cubicBezTo>
                    <a:pt x="435" y="52"/>
                    <a:pt x="438" y="52"/>
                    <a:pt x="439" y="51"/>
                  </a:cubicBezTo>
                  <a:cubicBezTo>
                    <a:pt x="438" y="51"/>
                    <a:pt x="436" y="52"/>
                    <a:pt x="434" y="51"/>
                  </a:cubicBezTo>
                  <a:close/>
                  <a:moveTo>
                    <a:pt x="234" y="53"/>
                  </a:moveTo>
                  <a:cubicBezTo>
                    <a:pt x="233" y="52"/>
                    <a:pt x="230" y="53"/>
                    <a:pt x="229" y="53"/>
                  </a:cubicBezTo>
                  <a:cubicBezTo>
                    <a:pt x="230" y="54"/>
                    <a:pt x="233" y="54"/>
                    <a:pt x="234" y="53"/>
                  </a:cubicBezTo>
                  <a:close/>
                  <a:moveTo>
                    <a:pt x="498" y="53"/>
                  </a:moveTo>
                  <a:cubicBezTo>
                    <a:pt x="500" y="53"/>
                    <a:pt x="500" y="53"/>
                    <a:pt x="502" y="53"/>
                  </a:cubicBezTo>
                  <a:cubicBezTo>
                    <a:pt x="504" y="53"/>
                    <a:pt x="497" y="52"/>
                    <a:pt x="498" y="53"/>
                  </a:cubicBezTo>
                  <a:close/>
                  <a:moveTo>
                    <a:pt x="195" y="54"/>
                  </a:moveTo>
                  <a:cubicBezTo>
                    <a:pt x="196" y="55"/>
                    <a:pt x="197" y="54"/>
                    <a:pt x="199" y="54"/>
                  </a:cubicBezTo>
                  <a:cubicBezTo>
                    <a:pt x="199" y="53"/>
                    <a:pt x="196" y="53"/>
                    <a:pt x="195" y="54"/>
                  </a:cubicBezTo>
                  <a:close/>
                  <a:moveTo>
                    <a:pt x="455" y="53"/>
                  </a:moveTo>
                  <a:cubicBezTo>
                    <a:pt x="454" y="53"/>
                    <a:pt x="453" y="53"/>
                    <a:pt x="453" y="54"/>
                  </a:cubicBezTo>
                  <a:cubicBezTo>
                    <a:pt x="454" y="54"/>
                    <a:pt x="455" y="54"/>
                    <a:pt x="455" y="53"/>
                  </a:cubicBezTo>
                  <a:close/>
                  <a:moveTo>
                    <a:pt x="461" y="53"/>
                  </a:moveTo>
                  <a:cubicBezTo>
                    <a:pt x="460" y="53"/>
                    <a:pt x="459" y="53"/>
                    <a:pt x="459" y="54"/>
                  </a:cubicBezTo>
                  <a:cubicBezTo>
                    <a:pt x="460" y="54"/>
                    <a:pt x="461" y="54"/>
                    <a:pt x="461" y="53"/>
                  </a:cubicBezTo>
                  <a:close/>
                  <a:moveTo>
                    <a:pt x="445" y="55"/>
                  </a:moveTo>
                  <a:cubicBezTo>
                    <a:pt x="446" y="55"/>
                    <a:pt x="447" y="55"/>
                    <a:pt x="448" y="55"/>
                  </a:cubicBezTo>
                  <a:cubicBezTo>
                    <a:pt x="448" y="55"/>
                    <a:pt x="449" y="54"/>
                    <a:pt x="450" y="54"/>
                  </a:cubicBezTo>
                  <a:cubicBezTo>
                    <a:pt x="451" y="54"/>
                    <a:pt x="452" y="55"/>
                    <a:pt x="453" y="53"/>
                  </a:cubicBezTo>
                  <a:cubicBezTo>
                    <a:pt x="450" y="54"/>
                    <a:pt x="446" y="53"/>
                    <a:pt x="445" y="55"/>
                  </a:cubicBezTo>
                  <a:close/>
                  <a:moveTo>
                    <a:pt x="461" y="55"/>
                  </a:moveTo>
                  <a:cubicBezTo>
                    <a:pt x="463" y="55"/>
                    <a:pt x="465" y="55"/>
                    <a:pt x="466" y="55"/>
                  </a:cubicBezTo>
                  <a:cubicBezTo>
                    <a:pt x="466" y="53"/>
                    <a:pt x="464" y="54"/>
                    <a:pt x="463" y="54"/>
                  </a:cubicBezTo>
                  <a:cubicBezTo>
                    <a:pt x="463" y="54"/>
                    <a:pt x="462" y="54"/>
                    <a:pt x="461" y="55"/>
                  </a:cubicBezTo>
                  <a:close/>
                  <a:moveTo>
                    <a:pt x="457" y="54"/>
                  </a:moveTo>
                  <a:cubicBezTo>
                    <a:pt x="455" y="54"/>
                    <a:pt x="459" y="55"/>
                    <a:pt x="459" y="54"/>
                  </a:cubicBezTo>
                  <a:cubicBezTo>
                    <a:pt x="458" y="54"/>
                    <a:pt x="457" y="54"/>
                    <a:pt x="457" y="54"/>
                  </a:cubicBezTo>
                  <a:close/>
                  <a:moveTo>
                    <a:pt x="336" y="56"/>
                  </a:moveTo>
                  <a:cubicBezTo>
                    <a:pt x="338" y="57"/>
                    <a:pt x="341" y="57"/>
                    <a:pt x="343" y="57"/>
                  </a:cubicBezTo>
                  <a:cubicBezTo>
                    <a:pt x="344" y="57"/>
                    <a:pt x="345" y="57"/>
                    <a:pt x="345" y="56"/>
                  </a:cubicBezTo>
                  <a:cubicBezTo>
                    <a:pt x="344" y="56"/>
                    <a:pt x="343" y="55"/>
                    <a:pt x="342" y="56"/>
                  </a:cubicBezTo>
                  <a:cubicBezTo>
                    <a:pt x="342" y="55"/>
                    <a:pt x="339" y="54"/>
                    <a:pt x="339" y="56"/>
                  </a:cubicBezTo>
                  <a:cubicBezTo>
                    <a:pt x="340" y="56"/>
                    <a:pt x="341" y="55"/>
                    <a:pt x="341" y="56"/>
                  </a:cubicBezTo>
                  <a:cubicBezTo>
                    <a:pt x="339" y="57"/>
                    <a:pt x="338" y="55"/>
                    <a:pt x="336" y="56"/>
                  </a:cubicBezTo>
                  <a:close/>
                  <a:moveTo>
                    <a:pt x="496" y="55"/>
                  </a:moveTo>
                  <a:cubicBezTo>
                    <a:pt x="495" y="55"/>
                    <a:pt x="493" y="55"/>
                    <a:pt x="492" y="56"/>
                  </a:cubicBezTo>
                  <a:cubicBezTo>
                    <a:pt x="493" y="55"/>
                    <a:pt x="495" y="56"/>
                    <a:pt x="496" y="55"/>
                  </a:cubicBezTo>
                  <a:close/>
                  <a:moveTo>
                    <a:pt x="498" y="56"/>
                  </a:moveTo>
                  <a:cubicBezTo>
                    <a:pt x="499" y="56"/>
                    <a:pt x="501" y="56"/>
                    <a:pt x="501" y="55"/>
                  </a:cubicBezTo>
                  <a:cubicBezTo>
                    <a:pt x="500" y="55"/>
                    <a:pt x="498" y="55"/>
                    <a:pt x="498" y="56"/>
                  </a:cubicBezTo>
                  <a:close/>
                  <a:moveTo>
                    <a:pt x="481" y="55"/>
                  </a:moveTo>
                  <a:cubicBezTo>
                    <a:pt x="480" y="55"/>
                    <a:pt x="478" y="56"/>
                    <a:pt x="477" y="56"/>
                  </a:cubicBezTo>
                  <a:cubicBezTo>
                    <a:pt x="476" y="56"/>
                    <a:pt x="474" y="55"/>
                    <a:pt x="474" y="56"/>
                  </a:cubicBezTo>
                  <a:cubicBezTo>
                    <a:pt x="477" y="56"/>
                    <a:pt x="480" y="56"/>
                    <a:pt x="483" y="56"/>
                  </a:cubicBezTo>
                  <a:cubicBezTo>
                    <a:pt x="482" y="56"/>
                    <a:pt x="481" y="55"/>
                    <a:pt x="481" y="55"/>
                  </a:cubicBezTo>
                  <a:close/>
                  <a:moveTo>
                    <a:pt x="485" y="57"/>
                  </a:moveTo>
                  <a:cubicBezTo>
                    <a:pt x="486" y="58"/>
                    <a:pt x="488" y="58"/>
                    <a:pt x="490" y="58"/>
                  </a:cubicBezTo>
                  <a:cubicBezTo>
                    <a:pt x="491" y="58"/>
                    <a:pt x="494" y="58"/>
                    <a:pt x="494" y="57"/>
                  </a:cubicBezTo>
                  <a:cubicBezTo>
                    <a:pt x="492" y="57"/>
                    <a:pt x="489" y="57"/>
                    <a:pt x="488" y="57"/>
                  </a:cubicBezTo>
                  <a:cubicBezTo>
                    <a:pt x="488" y="57"/>
                    <a:pt x="486" y="56"/>
                    <a:pt x="487" y="56"/>
                  </a:cubicBezTo>
                  <a:cubicBezTo>
                    <a:pt x="489" y="56"/>
                    <a:pt x="490" y="55"/>
                    <a:pt x="491" y="56"/>
                  </a:cubicBezTo>
                  <a:cubicBezTo>
                    <a:pt x="492" y="55"/>
                    <a:pt x="490" y="55"/>
                    <a:pt x="490" y="55"/>
                  </a:cubicBezTo>
                  <a:cubicBezTo>
                    <a:pt x="488" y="55"/>
                    <a:pt x="485" y="55"/>
                    <a:pt x="484" y="55"/>
                  </a:cubicBezTo>
                  <a:cubicBezTo>
                    <a:pt x="483" y="57"/>
                    <a:pt x="486" y="55"/>
                    <a:pt x="486" y="56"/>
                  </a:cubicBezTo>
                  <a:cubicBezTo>
                    <a:pt x="486" y="57"/>
                    <a:pt x="485" y="56"/>
                    <a:pt x="485" y="57"/>
                  </a:cubicBezTo>
                  <a:close/>
                  <a:moveTo>
                    <a:pt x="348" y="56"/>
                  </a:moveTo>
                  <a:cubicBezTo>
                    <a:pt x="347" y="56"/>
                    <a:pt x="346" y="55"/>
                    <a:pt x="345" y="56"/>
                  </a:cubicBezTo>
                  <a:cubicBezTo>
                    <a:pt x="346" y="56"/>
                    <a:pt x="347" y="57"/>
                    <a:pt x="348" y="56"/>
                  </a:cubicBezTo>
                  <a:close/>
                  <a:moveTo>
                    <a:pt x="10" y="57"/>
                  </a:moveTo>
                  <a:cubicBezTo>
                    <a:pt x="10" y="57"/>
                    <a:pt x="9" y="56"/>
                    <a:pt x="9" y="56"/>
                  </a:cubicBezTo>
                  <a:cubicBezTo>
                    <a:pt x="9" y="56"/>
                    <a:pt x="8" y="56"/>
                    <a:pt x="8" y="56"/>
                  </a:cubicBezTo>
                  <a:cubicBezTo>
                    <a:pt x="8" y="57"/>
                    <a:pt x="9" y="57"/>
                    <a:pt x="10" y="57"/>
                  </a:cubicBezTo>
                  <a:close/>
                  <a:moveTo>
                    <a:pt x="461" y="57"/>
                  </a:moveTo>
                  <a:cubicBezTo>
                    <a:pt x="463" y="56"/>
                    <a:pt x="465" y="57"/>
                    <a:pt x="467" y="56"/>
                  </a:cubicBezTo>
                  <a:cubicBezTo>
                    <a:pt x="468" y="56"/>
                    <a:pt x="470" y="56"/>
                    <a:pt x="468" y="56"/>
                  </a:cubicBezTo>
                  <a:cubicBezTo>
                    <a:pt x="466" y="56"/>
                    <a:pt x="462" y="56"/>
                    <a:pt x="461" y="57"/>
                  </a:cubicBezTo>
                  <a:close/>
                  <a:moveTo>
                    <a:pt x="485" y="58"/>
                  </a:moveTo>
                  <a:cubicBezTo>
                    <a:pt x="485" y="57"/>
                    <a:pt x="484" y="57"/>
                    <a:pt x="483" y="57"/>
                  </a:cubicBezTo>
                  <a:cubicBezTo>
                    <a:pt x="483" y="57"/>
                    <a:pt x="480" y="56"/>
                    <a:pt x="481" y="57"/>
                  </a:cubicBezTo>
                  <a:cubicBezTo>
                    <a:pt x="483" y="57"/>
                    <a:pt x="484" y="57"/>
                    <a:pt x="485" y="58"/>
                  </a:cubicBezTo>
                  <a:close/>
                  <a:moveTo>
                    <a:pt x="461" y="58"/>
                  </a:moveTo>
                  <a:cubicBezTo>
                    <a:pt x="462" y="57"/>
                    <a:pt x="464" y="58"/>
                    <a:pt x="465" y="57"/>
                  </a:cubicBezTo>
                  <a:cubicBezTo>
                    <a:pt x="464" y="57"/>
                    <a:pt x="464" y="57"/>
                    <a:pt x="463" y="57"/>
                  </a:cubicBezTo>
                  <a:cubicBezTo>
                    <a:pt x="462" y="57"/>
                    <a:pt x="461" y="57"/>
                    <a:pt x="461" y="58"/>
                  </a:cubicBezTo>
                  <a:close/>
                  <a:moveTo>
                    <a:pt x="422" y="58"/>
                  </a:moveTo>
                  <a:cubicBezTo>
                    <a:pt x="423" y="58"/>
                    <a:pt x="424" y="57"/>
                    <a:pt x="426" y="58"/>
                  </a:cubicBezTo>
                  <a:cubicBezTo>
                    <a:pt x="425" y="57"/>
                    <a:pt x="423" y="57"/>
                    <a:pt x="422" y="58"/>
                  </a:cubicBezTo>
                  <a:close/>
                  <a:moveTo>
                    <a:pt x="399" y="58"/>
                  </a:moveTo>
                  <a:cubicBezTo>
                    <a:pt x="397" y="58"/>
                    <a:pt x="395" y="58"/>
                    <a:pt x="393" y="58"/>
                  </a:cubicBezTo>
                  <a:cubicBezTo>
                    <a:pt x="393" y="58"/>
                    <a:pt x="392" y="58"/>
                    <a:pt x="392" y="58"/>
                  </a:cubicBezTo>
                  <a:cubicBezTo>
                    <a:pt x="395" y="58"/>
                    <a:pt x="397" y="59"/>
                    <a:pt x="399" y="58"/>
                  </a:cubicBezTo>
                  <a:close/>
                  <a:moveTo>
                    <a:pt x="403" y="58"/>
                  </a:moveTo>
                  <a:cubicBezTo>
                    <a:pt x="401" y="58"/>
                    <a:pt x="399" y="57"/>
                    <a:pt x="399" y="58"/>
                  </a:cubicBezTo>
                  <a:cubicBezTo>
                    <a:pt x="401" y="58"/>
                    <a:pt x="403" y="58"/>
                    <a:pt x="404" y="58"/>
                  </a:cubicBezTo>
                  <a:cubicBezTo>
                    <a:pt x="406" y="58"/>
                    <a:pt x="410" y="58"/>
                    <a:pt x="412" y="58"/>
                  </a:cubicBezTo>
                  <a:cubicBezTo>
                    <a:pt x="413" y="58"/>
                    <a:pt x="415" y="58"/>
                    <a:pt x="413" y="58"/>
                  </a:cubicBezTo>
                  <a:cubicBezTo>
                    <a:pt x="410" y="58"/>
                    <a:pt x="406" y="57"/>
                    <a:pt x="403" y="58"/>
                  </a:cubicBezTo>
                  <a:close/>
                  <a:moveTo>
                    <a:pt x="244" y="58"/>
                  </a:moveTo>
                  <a:cubicBezTo>
                    <a:pt x="244" y="58"/>
                    <a:pt x="240" y="58"/>
                    <a:pt x="240" y="58"/>
                  </a:cubicBezTo>
                  <a:cubicBezTo>
                    <a:pt x="240" y="59"/>
                    <a:pt x="243" y="59"/>
                    <a:pt x="244" y="58"/>
                  </a:cubicBezTo>
                  <a:close/>
                  <a:moveTo>
                    <a:pt x="333" y="60"/>
                  </a:moveTo>
                  <a:cubicBezTo>
                    <a:pt x="333" y="60"/>
                    <a:pt x="335" y="60"/>
                    <a:pt x="336" y="60"/>
                  </a:cubicBezTo>
                  <a:cubicBezTo>
                    <a:pt x="337" y="60"/>
                    <a:pt x="338" y="60"/>
                    <a:pt x="338" y="60"/>
                  </a:cubicBezTo>
                  <a:cubicBezTo>
                    <a:pt x="336" y="60"/>
                    <a:pt x="334" y="59"/>
                    <a:pt x="333" y="60"/>
                  </a:cubicBezTo>
                  <a:close/>
                  <a:moveTo>
                    <a:pt x="360" y="61"/>
                  </a:moveTo>
                  <a:cubicBezTo>
                    <a:pt x="361" y="61"/>
                    <a:pt x="363" y="61"/>
                    <a:pt x="364" y="61"/>
                  </a:cubicBezTo>
                  <a:cubicBezTo>
                    <a:pt x="363" y="61"/>
                    <a:pt x="361" y="60"/>
                    <a:pt x="360" y="61"/>
                  </a:cubicBezTo>
                  <a:close/>
                  <a:moveTo>
                    <a:pt x="338" y="64"/>
                  </a:moveTo>
                  <a:cubicBezTo>
                    <a:pt x="341" y="64"/>
                    <a:pt x="344" y="64"/>
                    <a:pt x="346" y="63"/>
                  </a:cubicBezTo>
                  <a:cubicBezTo>
                    <a:pt x="344" y="62"/>
                    <a:pt x="342" y="63"/>
                    <a:pt x="341" y="62"/>
                  </a:cubicBezTo>
                  <a:cubicBezTo>
                    <a:pt x="341" y="62"/>
                    <a:pt x="341" y="61"/>
                    <a:pt x="340" y="62"/>
                  </a:cubicBezTo>
                  <a:cubicBezTo>
                    <a:pt x="339" y="61"/>
                    <a:pt x="339" y="62"/>
                    <a:pt x="338" y="62"/>
                  </a:cubicBezTo>
                  <a:cubicBezTo>
                    <a:pt x="338" y="62"/>
                    <a:pt x="338" y="61"/>
                    <a:pt x="338" y="61"/>
                  </a:cubicBezTo>
                  <a:cubicBezTo>
                    <a:pt x="338" y="61"/>
                    <a:pt x="337" y="62"/>
                    <a:pt x="337" y="62"/>
                  </a:cubicBezTo>
                  <a:cubicBezTo>
                    <a:pt x="337" y="62"/>
                    <a:pt x="337" y="62"/>
                    <a:pt x="336" y="62"/>
                  </a:cubicBezTo>
                  <a:cubicBezTo>
                    <a:pt x="336" y="62"/>
                    <a:pt x="336" y="63"/>
                    <a:pt x="334" y="63"/>
                  </a:cubicBezTo>
                  <a:cubicBezTo>
                    <a:pt x="334" y="65"/>
                    <a:pt x="336" y="64"/>
                    <a:pt x="336" y="65"/>
                  </a:cubicBezTo>
                  <a:cubicBezTo>
                    <a:pt x="337" y="65"/>
                    <a:pt x="337" y="64"/>
                    <a:pt x="338" y="64"/>
                  </a:cubicBezTo>
                  <a:close/>
                  <a:moveTo>
                    <a:pt x="364" y="63"/>
                  </a:moveTo>
                  <a:cubicBezTo>
                    <a:pt x="367" y="63"/>
                    <a:pt x="368" y="64"/>
                    <a:pt x="372" y="64"/>
                  </a:cubicBezTo>
                  <a:cubicBezTo>
                    <a:pt x="375" y="63"/>
                    <a:pt x="377" y="63"/>
                    <a:pt x="379" y="62"/>
                  </a:cubicBezTo>
                  <a:cubicBezTo>
                    <a:pt x="379" y="62"/>
                    <a:pt x="381" y="63"/>
                    <a:pt x="381" y="62"/>
                  </a:cubicBezTo>
                  <a:cubicBezTo>
                    <a:pt x="379" y="61"/>
                    <a:pt x="377" y="62"/>
                    <a:pt x="375" y="62"/>
                  </a:cubicBezTo>
                  <a:cubicBezTo>
                    <a:pt x="370" y="62"/>
                    <a:pt x="365" y="62"/>
                    <a:pt x="359" y="63"/>
                  </a:cubicBezTo>
                  <a:cubicBezTo>
                    <a:pt x="360" y="63"/>
                    <a:pt x="362" y="63"/>
                    <a:pt x="364" y="63"/>
                  </a:cubicBezTo>
                  <a:close/>
                  <a:moveTo>
                    <a:pt x="382" y="62"/>
                  </a:moveTo>
                  <a:cubicBezTo>
                    <a:pt x="382" y="62"/>
                    <a:pt x="384" y="63"/>
                    <a:pt x="384" y="62"/>
                  </a:cubicBezTo>
                  <a:cubicBezTo>
                    <a:pt x="383" y="62"/>
                    <a:pt x="382" y="61"/>
                    <a:pt x="382" y="62"/>
                  </a:cubicBezTo>
                  <a:close/>
                  <a:moveTo>
                    <a:pt x="497" y="62"/>
                  </a:moveTo>
                  <a:cubicBezTo>
                    <a:pt x="497" y="63"/>
                    <a:pt x="500" y="62"/>
                    <a:pt x="501" y="62"/>
                  </a:cubicBezTo>
                  <a:cubicBezTo>
                    <a:pt x="500" y="62"/>
                    <a:pt x="498" y="62"/>
                    <a:pt x="497" y="62"/>
                  </a:cubicBezTo>
                  <a:close/>
                  <a:moveTo>
                    <a:pt x="496" y="62"/>
                  </a:moveTo>
                  <a:cubicBezTo>
                    <a:pt x="495" y="63"/>
                    <a:pt x="492" y="61"/>
                    <a:pt x="491" y="63"/>
                  </a:cubicBezTo>
                  <a:cubicBezTo>
                    <a:pt x="493" y="62"/>
                    <a:pt x="496" y="64"/>
                    <a:pt x="496" y="62"/>
                  </a:cubicBezTo>
                  <a:close/>
                  <a:moveTo>
                    <a:pt x="351" y="63"/>
                  </a:moveTo>
                  <a:cubicBezTo>
                    <a:pt x="350" y="63"/>
                    <a:pt x="349" y="63"/>
                    <a:pt x="348" y="63"/>
                  </a:cubicBezTo>
                  <a:cubicBezTo>
                    <a:pt x="348" y="63"/>
                    <a:pt x="347" y="63"/>
                    <a:pt x="347" y="63"/>
                  </a:cubicBezTo>
                  <a:cubicBezTo>
                    <a:pt x="348" y="63"/>
                    <a:pt x="352" y="64"/>
                    <a:pt x="351" y="63"/>
                  </a:cubicBezTo>
                  <a:close/>
                  <a:moveTo>
                    <a:pt x="490" y="63"/>
                  </a:moveTo>
                  <a:cubicBezTo>
                    <a:pt x="490" y="62"/>
                    <a:pt x="487" y="63"/>
                    <a:pt x="487" y="63"/>
                  </a:cubicBezTo>
                  <a:cubicBezTo>
                    <a:pt x="488" y="63"/>
                    <a:pt x="489" y="63"/>
                    <a:pt x="490" y="63"/>
                  </a:cubicBezTo>
                  <a:close/>
                  <a:moveTo>
                    <a:pt x="463" y="64"/>
                  </a:moveTo>
                  <a:cubicBezTo>
                    <a:pt x="464" y="63"/>
                    <a:pt x="466" y="64"/>
                    <a:pt x="466" y="63"/>
                  </a:cubicBezTo>
                  <a:cubicBezTo>
                    <a:pt x="465" y="63"/>
                    <a:pt x="464" y="63"/>
                    <a:pt x="463" y="64"/>
                  </a:cubicBezTo>
                  <a:close/>
                  <a:moveTo>
                    <a:pt x="361" y="65"/>
                  </a:moveTo>
                  <a:cubicBezTo>
                    <a:pt x="360" y="65"/>
                    <a:pt x="354" y="65"/>
                    <a:pt x="357" y="66"/>
                  </a:cubicBezTo>
                  <a:cubicBezTo>
                    <a:pt x="358" y="66"/>
                    <a:pt x="361" y="66"/>
                    <a:pt x="361" y="65"/>
                  </a:cubicBezTo>
                  <a:close/>
                  <a:moveTo>
                    <a:pt x="493" y="66"/>
                  </a:moveTo>
                  <a:cubicBezTo>
                    <a:pt x="493" y="65"/>
                    <a:pt x="495" y="66"/>
                    <a:pt x="495" y="65"/>
                  </a:cubicBezTo>
                  <a:cubicBezTo>
                    <a:pt x="495" y="65"/>
                    <a:pt x="492" y="65"/>
                    <a:pt x="493" y="66"/>
                  </a:cubicBezTo>
                  <a:close/>
                  <a:moveTo>
                    <a:pt x="446" y="69"/>
                  </a:moveTo>
                  <a:cubicBezTo>
                    <a:pt x="445" y="69"/>
                    <a:pt x="444" y="69"/>
                    <a:pt x="443" y="69"/>
                  </a:cubicBezTo>
                  <a:cubicBezTo>
                    <a:pt x="439" y="69"/>
                    <a:pt x="432" y="69"/>
                    <a:pt x="429" y="68"/>
                  </a:cubicBezTo>
                  <a:cubicBezTo>
                    <a:pt x="429" y="69"/>
                    <a:pt x="430" y="69"/>
                    <a:pt x="430" y="69"/>
                  </a:cubicBezTo>
                  <a:cubicBezTo>
                    <a:pt x="437" y="71"/>
                    <a:pt x="441" y="69"/>
                    <a:pt x="448" y="70"/>
                  </a:cubicBezTo>
                  <a:cubicBezTo>
                    <a:pt x="449" y="70"/>
                    <a:pt x="450" y="70"/>
                    <a:pt x="450" y="70"/>
                  </a:cubicBezTo>
                  <a:cubicBezTo>
                    <a:pt x="450" y="70"/>
                    <a:pt x="452" y="70"/>
                    <a:pt x="451" y="69"/>
                  </a:cubicBezTo>
                  <a:cubicBezTo>
                    <a:pt x="450" y="69"/>
                    <a:pt x="448" y="69"/>
                    <a:pt x="446" y="69"/>
                  </a:cubicBezTo>
                  <a:close/>
                  <a:moveTo>
                    <a:pt x="394" y="69"/>
                  </a:moveTo>
                  <a:cubicBezTo>
                    <a:pt x="394" y="70"/>
                    <a:pt x="395" y="70"/>
                    <a:pt x="397" y="70"/>
                  </a:cubicBezTo>
                  <a:cubicBezTo>
                    <a:pt x="398" y="70"/>
                    <a:pt x="399" y="70"/>
                    <a:pt x="399" y="69"/>
                  </a:cubicBezTo>
                  <a:cubicBezTo>
                    <a:pt x="397" y="69"/>
                    <a:pt x="395" y="69"/>
                    <a:pt x="394" y="69"/>
                  </a:cubicBezTo>
                  <a:close/>
                  <a:moveTo>
                    <a:pt x="403" y="70"/>
                  </a:moveTo>
                  <a:cubicBezTo>
                    <a:pt x="403" y="70"/>
                    <a:pt x="404" y="70"/>
                    <a:pt x="405" y="69"/>
                  </a:cubicBezTo>
                  <a:cubicBezTo>
                    <a:pt x="404" y="69"/>
                    <a:pt x="403" y="69"/>
                    <a:pt x="403" y="70"/>
                  </a:cubicBezTo>
                  <a:close/>
                  <a:moveTo>
                    <a:pt x="407" y="70"/>
                  </a:moveTo>
                  <a:cubicBezTo>
                    <a:pt x="408" y="70"/>
                    <a:pt x="410" y="70"/>
                    <a:pt x="410" y="69"/>
                  </a:cubicBezTo>
                  <a:cubicBezTo>
                    <a:pt x="408" y="69"/>
                    <a:pt x="406" y="69"/>
                    <a:pt x="405" y="69"/>
                  </a:cubicBezTo>
                  <a:cubicBezTo>
                    <a:pt x="405" y="70"/>
                    <a:pt x="406" y="70"/>
                    <a:pt x="407" y="70"/>
                  </a:cubicBezTo>
                  <a:close/>
                  <a:moveTo>
                    <a:pt x="452" y="70"/>
                  </a:moveTo>
                  <a:cubicBezTo>
                    <a:pt x="455" y="70"/>
                    <a:pt x="457" y="70"/>
                    <a:pt x="459" y="69"/>
                  </a:cubicBezTo>
                  <a:cubicBezTo>
                    <a:pt x="457" y="70"/>
                    <a:pt x="454" y="69"/>
                    <a:pt x="452" y="70"/>
                  </a:cubicBezTo>
                  <a:close/>
                  <a:moveTo>
                    <a:pt x="330" y="6"/>
                  </a:moveTo>
                  <a:cubicBezTo>
                    <a:pt x="330" y="7"/>
                    <a:pt x="331" y="7"/>
                    <a:pt x="331" y="8"/>
                  </a:cubicBezTo>
                  <a:cubicBezTo>
                    <a:pt x="333" y="8"/>
                    <a:pt x="332" y="10"/>
                    <a:pt x="332" y="10"/>
                  </a:cubicBezTo>
                  <a:cubicBezTo>
                    <a:pt x="333" y="10"/>
                    <a:pt x="335" y="10"/>
                    <a:pt x="335" y="10"/>
                  </a:cubicBezTo>
                  <a:cubicBezTo>
                    <a:pt x="334" y="12"/>
                    <a:pt x="333" y="11"/>
                    <a:pt x="332" y="11"/>
                  </a:cubicBezTo>
                  <a:cubicBezTo>
                    <a:pt x="331" y="11"/>
                    <a:pt x="331" y="11"/>
                    <a:pt x="330" y="11"/>
                  </a:cubicBezTo>
                  <a:cubicBezTo>
                    <a:pt x="331" y="12"/>
                    <a:pt x="332" y="12"/>
                    <a:pt x="332" y="13"/>
                  </a:cubicBezTo>
                  <a:cubicBezTo>
                    <a:pt x="332" y="13"/>
                    <a:pt x="334" y="13"/>
                    <a:pt x="335" y="13"/>
                  </a:cubicBezTo>
                  <a:cubicBezTo>
                    <a:pt x="334" y="13"/>
                    <a:pt x="334" y="12"/>
                    <a:pt x="335" y="12"/>
                  </a:cubicBezTo>
                  <a:cubicBezTo>
                    <a:pt x="336" y="12"/>
                    <a:pt x="336" y="12"/>
                    <a:pt x="337" y="13"/>
                  </a:cubicBezTo>
                  <a:cubicBezTo>
                    <a:pt x="336" y="13"/>
                    <a:pt x="336" y="13"/>
                    <a:pt x="336" y="13"/>
                  </a:cubicBezTo>
                  <a:cubicBezTo>
                    <a:pt x="337" y="13"/>
                    <a:pt x="337" y="14"/>
                    <a:pt x="337" y="14"/>
                  </a:cubicBezTo>
                  <a:cubicBezTo>
                    <a:pt x="337" y="14"/>
                    <a:pt x="338" y="14"/>
                    <a:pt x="338" y="15"/>
                  </a:cubicBezTo>
                  <a:cubicBezTo>
                    <a:pt x="340" y="14"/>
                    <a:pt x="341" y="15"/>
                    <a:pt x="343" y="14"/>
                  </a:cubicBezTo>
                  <a:cubicBezTo>
                    <a:pt x="343" y="16"/>
                    <a:pt x="345" y="15"/>
                    <a:pt x="346" y="16"/>
                  </a:cubicBezTo>
                  <a:cubicBezTo>
                    <a:pt x="346" y="16"/>
                    <a:pt x="346" y="16"/>
                    <a:pt x="345" y="16"/>
                  </a:cubicBezTo>
                  <a:cubicBezTo>
                    <a:pt x="345" y="15"/>
                    <a:pt x="344" y="16"/>
                    <a:pt x="342" y="16"/>
                  </a:cubicBezTo>
                  <a:cubicBezTo>
                    <a:pt x="342" y="17"/>
                    <a:pt x="342" y="17"/>
                    <a:pt x="341" y="18"/>
                  </a:cubicBezTo>
                  <a:cubicBezTo>
                    <a:pt x="341" y="18"/>
                    <a:pt x="341" y="17"/>
                    <a:pt x="340" y="18"/>
                  </a:cubicBezTo>
                  <a:cubicBezTo>
                    <a:pt x="340" y="17"/>
                    <a:pt x="340" y="16"/>
                    <a:pt x="339" y="16"/>
                  </a:cubicBezTo>
                  <a:cubicBezTo>
                    <a:pt x="339" y="17"/>
                    <a:pt x="340" y="18"/>
                    <a:pt x="339" y="18"/>
                  </a:cubicBezTo>
                  <a:cubicBezTo>
                    <a:pt x="338" y="18"/>
                    <a:pt x="338" y="17"/>
                    <a:pt x="337" y="17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4" y="17"/>
                    <a:pt x="334" y="17"/>
                  </a:cubicBezTo>
                  <a:cubicBezTo>
                    <a:pt x="334" y="17"/>
                    <a:pt x="334" y="18"/>
                    <a:pt x="334" y="18"/>
                  </a:cubicBezTo>
                  <a:cubicBezTo>
                    <a:pt x="337" y="19"/>
                    <a:pt x="340" y="19"/>
                    <a:pt x="343" y="19"/>
                  </a:cubicBezTo>
                  <a:cubicBezTo>
                    <a:pt x="344" y="21"/>
                    <a:pt x="345" y="21"/>
                    <a:pt x="347" y="21"/>
                  </a:cubicBezTo>
                  <a:cubicBezTo>
                    <a:pt x="347" y="22"/>
                    <a:pt x="347" y="23"/>
                    <a:pt x="347" y="23"/>
                  </a:cubicBezTo>
                  <a:cubicBezTo>
                    <a:pt x="349" y="23"/>
                    <a:pt x="351" y="24"/>
                    <a:pt x="352" y="23"/>
                  </a:cubicBezTo>
                  <a:cubicBezTo>
                    <a:pt x="351" y="22"/>
                    <a:pt x="349" y="23"/>
                    <a:pt x="348" y="21"/>
                  </a:cubicBezTo>
                  <a:cubicBezTo>
                    <a:pt x="350" y="21"/>
                    <a:pt x="347" y="21"/>
                    <a:pt x="347" y="20"/>
                  </a:cubicBezTo>
                  <a:cubicBezTo>
                    <a:pt x="349" y="20"/>
                    <a:pt x="349" y="20"/>
                    <a:pt x="351" y="20"/>
                  </a:cubicBezTo>
                  <a:cubicBezTo>
                    <a:pt x="351" y="19"/>
                    <a:pt x="354" y="20"/>
                    <a:pt x="353" y="19"/>
                  </a:cubicBezTo>
                  <a:cubicBezTo>
                    <a:pt x="350" y="19"/>
                    <a:pt x="347" y="19"/>
                    <a:pt x="347" y="16"/>
                  </a:cubicBezTo>
                  <a:cubicBezTo>
                    <a:pt x="346" y="16"/>
                    <a:pt x="346" y="16"/>
                    <a:pt x="346" y="15"/>
                  </a:cubicBezTo>
                  <a:cubicBezTo>
                    <a:pt x="347" y="14"/>
                    <a:pt x="349" y="15"/>
                    <a:pt x="349" y="14"/>
                  </a:cubicBezTo>
                  <a:cubicBezTo>
                    <a:pt x="347" y="14"/>
                    <a:pt x="345" y="14"/>
                    <a:pt x="344" y="13"/>
                  </a:cubicBezTo>
                  <a:cubicBezTo>
                    <a:pt x="344" y="13"/>
                    <a:pt x="343" y="13"/>
                    <a:pt x="343" y="12"/>
                  </a:cubicBezTo>
                  <a:cubicBezTo>
                    <a:pt x="343" y="11"/>
                    <a:pt x="344" y="13"/>
                    <a:pt x="344" y="12"/>
                  </a:cubicBezTo>
                  <a:cubicBezTo>
                    <a:pt x="343" y="11"/>
                    <a:pt x="340" y="12"/>
                    <a:pt x="339" y="10"/>
                  </a:cubicBezTo>
                  <a:cubicBezTo>
                    <a:pt x="338" y="10"/>
                    <a:pt x="338" y="10"/>
                    <a:pt x="337" y="9"/>
                  </a:cubicBezTo>
                  <a:cubicBezTo>
                    <a:pt x="338" y="10"/>
                    <a:pt x="338" y="8"/>
                    <a:pt x="338" y="8"/>
                  </a:cubicBezTo>
                  <a:cubicBezTo>
                    <a:pt x="336" y="8"/>
                    <a:pt x="334" y="8"/>
                    <a:pt x="334" y="7"/>
                  </a:cubicBezTo>
                  <a:cubicBezTo>
                    <a:pt x="332" y="7"/>
                    <a:pt x="331" y="5"/>
                    <a:pt x="329" y="5"/>
                  </a:cubicBezTo>
                  <a:cubicBezTo>
                    <a:pt x="329" y="5"/>
                    <a:pt x="329" y="4"/>
                    <a:pt x="328" y="4"/>
                  </a:cubicBezTo>
                  <a:cubicBezTo>
                    <a:pt x="328" y="5"/>
                    <a:pt x="328" y="5"/>
                    <a:pt x="328" y="6"/>
                  </a:cubicBezTo>
                  <a:cubicBezTo>
                    <a:pt x="329" y="6"/>
                    <a:pt x="329" y="6"/>
                    <a:pt x="330" y="6"/>
                  </a:cubicBezTo>
                  <a:close/>
                  <a:moveTo>
                    <a:pt x="275" y="9"/>
                  </a:moveTo>
                  <a:cubicBezTo>
                    <a:pt x="276" y="10"/>
                    <a:pt x="277" y="10"/>
                    <a:pt x="277" y="10"/>
                  </a:cubicBezTo>
                  <a:cubicBezTo>
                    <a:pt x="277" y="11"/>
                    <a:pt x="277" y="11"/>
                    <a:pt x="277" y="12"/>
                  </a:cubicBezTo>
                  <a:cubicBezTo>
                    <a:pt x="277" y="13"/>
                    <a:pt x="276" y="12"/>
                    <a:pt x="276" y="13"/>
                  </a:cubicBezTo>
                  <a:cubicBezTo>
                    <a:pt x="278" y="14"/>
                    <a:pt x="281" y="12"/>
                    <a:pt x="283" y="13"/>
                  </a:cubicBezTo>
                  <a:cubicBezTo>
                    <a:pt x="282" y="11"/>
                    <a:pt x="280" y="13"/>
                    <a:pt x="279" y="12"/>
                  </a:cubicBezTo>
                  <a:cubicBezTo>
                    <a:pt x="280" y="12"/>
                    <a:pt x="283" y="12"/>
                    <a:pt x="285" y="12"/>
                  </a:cubicBezTo>
                  <a:cubicBezTo>
                    <a:pt x="286" y="12"/>
                    <a:pt x="288" y="12"/>
                    <a:pt x="289" y="11"/>
                  </a:cubicBezTo>
                  <a:cubicBezTo>
                    <a:pt x="288" y="11"/>
                    <a:pt x="287" y="11"/>
                    <a:pt x="285" y="11"/>
                  </a:cubicBezTo>
                  <a:cubicBezTo>
                    <a:pt x="285" y="11"/>
                    <a:pt x="284" y="11"/>
                    <a:pt x="284" y="10"/>
                  </a:cubicBezTo>
                  <a:cubicBezTo>
                    <a:pt x="283" y="10"/>
                    <a:pt x="281" y="11"/>
                    <a:pt x="281" y="10"/>
                  </a:cubicBezTo>
                  <a:cubicBezTo>
                    <a:pt x="282" y="10"/>
                    <a:pt x="284" y="10"/>
                    <a:pt x="284" y="9"/>
                  </a:cubicBezTo>
                  <a:cubicBezTo>
                    <a:pt x="284" y="8"/>
                    <a:pt x="283" y="9"/>
                    <a:pt x="281" y="9"/>
                  </a:cubicBezTo>
                  <a:cubicBezTo>
                    <a:pt x="280" y="9"/>
                    <a:pt x="278" y="8"/>
                    <a:pt x="277" y="8"/>
                  </a:cubicBezTo>
                  <a:cubicBezTo>
                    <a:pt x="276" y="8"/>
                    <a:pt x="276" y="7"/>
                    <a:pt x="275" y="7"/>
                  </a:cubicBezTo>
                  <a:cubicBezTo>
                    <a:pt x="274" y="7"/>
                    <a:pt x="275" y="9"/>
                    <a:pt x="274" y="9"/>
                  </a:cubicBezTo>
                  <a:cubicBezTo>
                    <a:pt x="274" y="9"/>
                    <a:pt x="273" y="9"/>
                    <a:pt x="273" y="9"/>
                  </a:cubicBezTo>
                  <a:cubicBezTo>
                    <a:pt x="274" y="10"/>
                    <a:pt x="275" y="9"/>
                    <a:pt x="275" y="9"/>
                  </a:cubicBezTo>
                  <a:close/>
                  <a:moveTo>
                    <a:pt x="266" y="24"/>
                  </a:moveTo>
                  <a:cubicBezTo>
                    <a:pt x="266" y="24"/>
                    <a:pt x="265" y="24"/>
                    <a:pt x="265" y="24"/>
                  </a:cubicBezTo>
                  <a:cubicBezTo>
                    <a:pt x="265" y="24"/>
                    <a:pt x="266" y="24"/>
                    <a:pt x="266" y="24"/>
                  </a:cubicBezTo>
                  <a:close/>
                  <a:moveTo>
                    <a:pt x="131" y="50"/>
                  </a:moveTo>
                  <a:cubicBezTo>
                    <a:pt x="132" y="50"/>
                    <a:pt x="132" y="50"/>
                    <a:pt x="133" y="50"/>
                  </a:cubicBezTo>
                  <a:cubicBezTo>
                    <a:pt x="133" y="49"/>
                    <a:pt x="131" y="49"/>
                    <a:pt x="131" y="50"/>
                  </a:cubicBezTo>
                  <a:close/>
                  <a:moveTo>
                    <a:pt x="384" y="69"/>
                  </a:moveTo>
                  <a:cubicBezTo>
                    <a:pt x="383" y="69"/>
                    <a:pt x="382" y="70"/>
                    <a:pt x="381" y="68"/>
                  </a:cubicBezTo>
                  <a:cubicBezTo>
                    <a:pt x="382" y="68"/>
                    <a:pt x="383" y="69"/>
                    <a:pt x="383" y="67"/>
                  </a:cubicBezTo>
                  <a:cubicBezTo>
                    <a:pt x="381" y="67"/>
                    <a:pt x="380" y="68"/>
                    <a:pt x="380" y="69"/>
                  </a:cubicBezTo>
                  <a:cubicBezTo>
                    <a:pt x="378" y="70"/>
                    <a:pt x="377" y="69"/>
                    <a:pt x="375" y="69"/>
                  </a:cubicBezTo>
                  <a:cubicBezTo>
                    <a:pt x="374" y="69"/>
                    <a:pt x="373" y="69"/>
                    <a:pt x="372" y="69"/>
                  </a:cubicBezTo>
                  <a:cubicBezTo>
                    <a:pt x="370" y="69"/>
                    <a:pt x="369" y="69"/>
                    <a:pt x="367" y="69"/>
                  </a:cubicBezTo>
                  <a:cubicBezTo>
                    <a:pt x="368" y="68"/>
                    <a:pt x="370" y="69"/>
                    <a:pt x="369" y="68"/>
                  </a:cubicBezTo>
                  <a:cubicBezTo>
                    <a:pt x="370" y="68"/>
                    <a:pt x="370" y="68"/>
                    <a:pt x="370" y="67"/>
                  </a:cubicBezTo>
                  <a:cubicBezTo>
                    <a:pt x="368" y="66"/>
                    <a:pt x="366" y="67"/>
                    <a:pt x="364" y="67"/>
                  </a:cubicBezTo>
                  <a:cubicBezTo>
                    <a:pt x="364" y="67"/>
                    <a:pt x="363" y="67"/>
                    <a:pt x="362" y="67"/>
                  </a:cubicBezTo>
                  <a:cubicBezTo>
                    <a:pt x="361" y="67"/>
                    <a:pt x="360" y="67"/>
                    <a:pt x="360" y="67"/>
                  </a:cubicBezTo>
                  <a:cubicBezTo>
                    <a:pt x="359" y="67"/>
                    <a:pt x="359" y="67"/>
                    <a:pt x="358" y="67"/>
                  </a:cubicBezTo>
                  <a:cubicBezTo>
                    <a:pt x="357" y="67"/>
                    <a:pt x="356" y="67"/>
                    <a:pt x="355" y="67"/>
                  </a:cubicBezTo>
                  <a:cubicBezTo>
                    <a:pt x="355" y="66"/>
                    <a:pt x="355" y="66"/>
                    <a:pt x="356" y="66"/>
                  </a:cubicBezTo>
                  <a:cubicBezTo>
                    <a:pt x="354" y="65"/>
                    <a:pt x="355" y="67"/>
                    <a:pt x="354" y="67"/>
                  </a:cubicBezTo>
                  <a:cubicBezTo>
                    <a:pt x="351" y="67"/>
                    <a:pt x="348" y="66"/>
                    <a:pt x="345" y="66"/>
                  </a:cubicBezTo>
                  <a:cubicBezTo>
                    <a:pt x="344" y="66"/>
                    <a:pt x="344" y="67"/>
                    <a:pt x="343" y="67"/>
                  </a:cubicBezTo>
                  <a:cubicBezTo>
                    <a:pt x="341" y="67"/>
                    <a:pt x="340" y="66"/>
                    <a:pt x="338" y="66"/>
                  </a:cubicBezTo>
                  <a:cubicBezTo>
                    <a:pt x="337" y="66"/>
                    <a:pt x="337" y="66"/>
                    <a:pt x="336" y="66"/>
                  </a:cubicBezTo>
                  <a:cubicBezTo>
                    <a:pt x="336" y="66"/>
                    <a:pt x="336" y="66"/>
                    <a:pt x="335" y="66"/>
                  </a:cubicBezTo>
                  <a:cubicBezTo>
                    <a:pt x="335" y="66"/>
                    <a:pt x="334" y="67"/>
                    <a:pt x="333" y="66"/>
                  </a:cubicBezTo>
                  <a:cubicBezTo>
                    <a:pt x="332" y="66"/>
                    <a:pt x="331" y="66"/>
                    <a:pt x="331" y="66"/>
                  </a:cubicBezTo>
                  <a:cubicBezTo>
                    <a:pt x="332" y="65"/>
                    <a:pt x="334" y="66"/>
                    <a:pt x="335" y="65"/>
                  </a:cubicBezTo>
                  <a:cubicBezTo>
                    <a:pt x="335" y="65"/>
                    <a:pt x="334" y="64"/>
                    <a:pt x="334" y="64"/>
                  </a:cubicBezTo>
                  <a:cubicBezTo>
                    <a:pt x="331" y="64"/>
                    <a:pt x="328" y="63"/>
                    <a:pt x="324" y="64"/>
                  </a:cubicBezTo>
                  <a:cubicBezTo>
                    <a:pt x="324" y="63"/>
                    <a:pt x="325" y="64"/>
                    <a:pt x="325" y="63"/>
                  </a:cubicBezTo>
                  <a:cubicBezTo>
                    <a:pt x="323" y="62"/>
                    <a:pt x="319" y="63"/>
                    <a:pt x="318" y="61"/>
                  </a:cubicBezTo>
                  <a:cubicBezTo>
                    <a:pt x="319" y="61"/>
                    <a:pt x="320" y="62"/>
                    <a:pt x="321" y="62"/>
                  </a:cubicBezTo>
                  <a:cubicBezTo>
                    <a:pt x="321" y="62"/>
                    <a:pt x="322" y="61"/>
                    <a:pt x="322" y="61"/>
                  </a:cubicBezTo>
                  <a:cubicBezTo>
                    <a:pt x="323" y="61"/>
                    <a:pt x="323" y="61"/>
                    <a:pt x="324" y="61"/>
                  </a:cubicBezTo>
                  <a:cubicBezTo>
                    <a:pt x="326" y="62"/>
                    <a:pt x="325" y="61"/>
                    <a:pt x="327" y="61"/>
                  </a:cubicBezTo>
                  <a:cubicBezTo>
                    <a:pt x="327" y="62"/>
                    <a:pt x="330" y="62"/>
                    <a:pt x="331" y="62"/>
                  </a:cubicBezTo>
                  <a:cubicBezTo>
                    <a:pt x="330" y="62"/>
                    <a:pt x="330" y="61"/>
                    <a:pt x="330" y="61"/>
                  </a:cubicBezTo>
                  <a:cubicBezTo>
                    <a:pt x="331" y="61"/>
                    <a:pt x="332" y="62"/>
                    <a:pt x="332" y="61"/>
                  </a:cubicBezTo>
                  <a:cubicBezTo>
                    <a:pt x="331" y="61"/>
                    <a:pt x="331" y="61"/>
                    <a:pt x="331" y="60"/>
                  </a:cubicBezTo>
                  <a:cubicBezTo>
                    <a:pt x="332" y="60"/>
                    <a:pt x="332" y="61"/>
                    <a:pt x="332" y="60"/>
                  </a:cubicBezTo>
                  <a:cubicBezTo>
                    <a:pt x="329" y="60"/>
                    <a:pt x="325" y="60"/>
                    <a:pt x="323" y="60"/>
                  </a:cubicBezTo>
                  <a:cubicBezTo>
                    <a:pt x="322" y="59"/>
                    <a:pt x="321" y="59"/>
                    <a:pt x="321" y="59"/>
                  </a:cubicBezTo>
                  <a:cubicBezTo>
                    <a:pt x="321" y="59"/>
                    <a:pt x="320" y="59"/>
                    <a:pt x="320" y="59"/>
                  </a:cubicBezTo>
                  <a:cubicBezTo>
                    <a:pt x="320" y="59"/>
                    <a:pt x="319" y="59"/>
                    <a:pt x="319" y="59"/>
                  </a:cubicBezTo>
                  <a:cubicBezTo>
                    <a:pt x="319" y="58"/>
                    <a:pt x="318" y="58"/>
                    <a:pt x="318" y="58"/>
                  </a:cubicBezTo>
                  <a:cubicBezTo>
                    <a:pt x="317" y="59"/>
                    <a:pt x="315" y="58"/>
                    <a:pt x="313" y="58"/>
                  </a:cubicBezTo>
                  <a:cubicBezTo>
                    <a:pt x="312" y="58"/>
                    <a:pt x="310" y="58"/>
                    <a:pt x="309" y="57"/>
                  </a:cubicBezTo>
                  <a:cubicBezTo>
                    <a:pt x="311" y="57"/>
                    <a:pt x="313" y="57"/>
                    <a:pt x="314" y="58"/>
                  </a:cubicBezTo>
                  <a:cubicBezTo>
                    <a:pt x="315" y="56"/>
                    <a:pt x="316" y="57"/>
                    <a:pt x="317" y="56"/>
                  </a:cubicBezTo>
                  <a:cubicBezTo>
                    <a:pt x="317" y="57"/>
                    <a:pt x="319" y="56"/>
                    <a:pt x="319" y="57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1" y="57"/>
                    <a:pt x="322" y="57"/>
                    <a:pt x="323" y="57"/>
                  </a:cubicBezTo>
                  <a:cubicBezTo>
                    <a:pt x="326" y="57"/>
                    <a:pt x="330" y="57"/>
                    <a:pt x="334" y="57"/>
                  </a:cubicBezTo>
                  <a:cubicBezTo>
                    <a:pt x="334" y="54"/>
                    <a:pt x="338" y="56"/>
                    <a:pt x="338" y="56"/>
                  </a:cubicBezTo>
                  <a:cubicBezTo>
                    <a:pt x="338" y="54"/>
                    <a:pt x="336" y="55"/>
                    <a:pt x="335" y="55"/>
                  </a:cubicBezTo>
                  <a:cubicBezTo>
                    <a:pt x="334" y="55"/>
                    <a:pt x="332" y="54"/>
                    <a:pt x="331" y="54"/>
                  </a:cubicBezTo>
                  <a:cubicBezTo>
                    <a:pt x="333" y="53"/>
                    <a:pt x="336" y="55"/>
                    <a:pt x="337" y="53"/>
                  </a:cubicBezTo>
                  <a:cubicBezTo>
                    <a:pt x="339" y="54"/>
                    <a:pt x="343" y="54"/>
                    <a:pt x="344" y="53"/>
                  </a:cubicBezTo>
                  <a:cubicBezTo>
                    <a:pt x="343" y="53"/>
                    <a:pt x="342" y="52"/>
                    <a:pt x="340" y="52"/>
                  </a:cubicBezTo>
                  <a:cubicBezTo>
                    <a:pt x="340" y="52"/>
                    <a:pt x="340" y="53"/>
                    <a:pt x="340" y="53"/>
                  </a:cubicBezTo>
                  <a:cubicBezTo>
                    <a:pt x="341" y="52"/>
                    <a:pt x="337" y="53"/>
                    <a:pt x="339" y="51"/>
                  </a:cubicBezTo>
                  <a:cubicBezTo>
                    <a:pt x="337" y="51"/>
                    <a:pt x="336" y="50"/>
                    <a:pt x="334" y="50"/>
                  </a:cubicBezTo>
                  <a:cubicBezTo>
                    <a:pt x="333" y="50"/>
                    <a:pt x="331" y="50"/>
                    <a:pt x="330" y="50"/>
                  </a:cubicBezTo>
                  <a:cubicBezTo>
                    <a:pt x="330" y="48"/>
                    <a:pt x="330" y="48"/>
                    <a:pt x="331" y="48"/>
                  </a:cubicBezTo>
                  <a:cubicBezTo>
                    <a:pt x="333" y="48"/>
                    <a:pt x="336" y="49"/>
                    <a:pt x="338" y="48"/>
                  </a:cubicBezTo>
                  <a:cubicBezTo>
                    <a:pt x="337" y="47"/>
                    <a:pt x="334" y="48"/>
                    <a:pt x="332" y="47"/>
                  </a:cubicBezTo>
                  <a:cubicBezTo>
                    <a:pt x="332" y="47"/>
                    <a:pt x="331" y="47"/>
                    <a:pt x="331" y="46"/>
                  </a:cubicBezTo>
                  <a:cubicBezTo>
                    <a:pt x="333" y="47"/>
                    <a:pt x="333" y="46"/>
                    <a:pt x="334" y="47"/>
                  </a:cubicBezTo>
                  <a:cubicBezTo>
                    <a:pt x="334" y="46"/>
                    <a:pt x="333" y="46"/>
                    <a:pt x="332" y="46"/>
                  </a:cubicBezTo>
                  <a:cubicBezTo>
                    <a:pt x="331" y="45"/>
                    <a:pt x="329" y="46"/>
                    <a:pt x="327" y="46"/>
                  </a:cubicBezTo>
                  <a:cubicBezTo>
                    <a:pt x="327" y="46"/>
                    <a:pt x="326" y="45"/>
                    <a:pt x="326" y="45"/>
                  </a:cubicBezTo>
                  <a:cubicBezTo>
                    <a:pt x="326" y="45"/>
                    <a:pt x="326" y="45"/>
                    <a:pt x="326" y="44"/>
                  </a:cubicBezTo>
                  <a:cubicBezTo>
                    <a:pt x="324" y="45"/>
                    <a:pt x="323" y="44"/>
                    <a:pt x="321" y="45"/>
                  </a:cubicBezTo>
                  <a:cubicBezTo>
                    <a:pt x="322" y="46"/>
                    <a:pt x="325" y="46"/>
                    <a:pt x="324" y="48"/>
                  </a:cubicBezTo>
                  <a:cubicBezTo>
                    <a:pt x="324" y="49"/>
                    <a:pt x="323" y="47"/>
                    <a:pt x="323" y="49"/>
                  </a:cubicBezTo>
                  <a:cubicBezTo>
                    <a:pt x="324" y="49"/>
                    <a:pt x="328" y="48"/>
                    <a:pt x="329" y="50"/>
                  </a:cubicBezTo>
                  <a:cubicBezTo>
                    <a:pt x="328" y="49"/>
                    <a:pt x="328" y="50"/>
                    <a:pt x="327" y="50"/>
                  </a:cubicBezTo>
                  <a:cubicBezTo>
                    <a:pt x="326" y="50"/>
                    <a:pt x="325" y="49"/>
                    <a:pt x="324" y="50"/>
                  </a:cubicBezTo>
                  <a:cubicBezTo>
                    <a:pt x="326" y="51"/>
                    <a:pt x="329" y="50"/>
                    <a:pt x="331" y="52"/>
                  </a:cubicBezTo>
                  <a:cubicBezTo>
                    <a:pt x="330" y="52"/>
                    <a:pt x="331" y="53"/>
                    <a:pt x="331" y="53"/>
                  </a:cubicBezTo>
                  <a:cubicBezTo>
                    <a:pt x="329" y="52"/>
                    <a:pt x="326" y="53"/>
                    <a:pt x="325" y="52"/>
                  </a:cubicBezTo>
                  <a:cubicBezTo>
                    <a:pt x="324" y="52"/>
                    <a:pt x="324" y="53"/>
                    <a:pt x="324" y="53"/>
                  </a:cubicBezTo>
                  <a:cubicBezTo>
                    <a:pt x="324" y="53"/>
                    <a:pt x="323" y="53"/>
                    <a:pt x="323" y="53"/>
                  </a:cubicBezTo>
                  <a:cubicBezTo>
                    <a:pt x="324" y="54"/>
                    <a:pt x="326" y="52"/>
                    <a:pt x="326" y="54"/>
                  </a:cubicBezTo>
                  <a:cubicBezTo>
                    <a:pt x="327" y="54"/>
                    <a:pt x="327" y="53"/>
                    <a:pt x="328" y="53"/>
                  </a:cubicBezTo>
                  <a:cubicBezTo>
                    <a:pt x="329" y="53"/>
                    <a:pt x="329" y="54"/>
                    <a:pt x="329" y="55"/>
                  </a:cubicBezTo>
                  <a:cubicBezTo>
                    <a:pt x="330" y="55"/>
                    <a:pt x="331" y="55"/>
                    <a:pt x="331" y="55"/>
                  </a:cubicBezTo>
                  <a:cubicBezTo>
                    <a:pt x="330" y="55"/>
                    <a:pt x="330" y="56"/>
                    <a:pt x="329" y="56"/>
                  </a:cubicBezTo>
                  <a:cubicBezTo>
                    <a:pt x="328" y="56"/>
                    <a:pt x="326" y="57"/>
                    <a:pt x="325" y="56"/>
                  </a:cubicBezTo>
                  <a:cubicBezTo>
                    <a:pt x="326" y="55"/>
                    <a:pt x="328" y="56"/>
                    <a:pt x="328" y="55"/>
                  </a:cubicBezTo>
                  <a:cubicBezTo>
                    <a:pt x="326" y="55"/>
                    <a:pt x="324" y="55"/>
                    <a:pt x="322" y="55"/>
                  </a:cubicBezTo>
                  <a:cubicBezTo>
                    <a:pt x="321" y="55"/>
                    <a:pt x="321" y="56"/>
                    <a:pt x="320" y="56"/>
                  </a:cubicBezTo>
                  <a:cubicBezTo>
                    <a:pt x="319" y="56"/>
                    <a:pt x="320" y="55"/>
                    <a:pt x="319" y="55"/>
                  </a:cubicBezTo>
                  <a:cubicBezTo>
                    <a:pt x="317" y="56"/>
                    <a:pt x="314" y="56"/>
                    <a:pt x="313" y="54"/>
                  </a:cubicBezTo>
                  <a:cubicBezTo>
                    <a:pt x="315" y="54"/>
                    <a:pt x="318" y="56"/>
                    <a:pt x="318" y="54"/>
                  </a:cubicBezTo>
                  <a:cubicBezTo>
                    <a:pt x="318" y="54"/>
                    <a:pt x="317" y="54"/>
                    <a:pt x="317" y="54"/>
                  </a:cubicBezTo>
                  <a:cubicBezTo>
                    <a:pt x="317" y="53"/>
                    <a:pt x="317" y="54"/>
                    <a:pt x="316" y="53"/>
                  </a:cubicBezTo>
                  <a:cubicBezTo>
                    <a:pt x="316" y="53"/>
                    <a:pt x="315" y="52"/>
                    <a:pt x="315" y="53"/>
                  </a:cubicBezTo>
                  <a:cubicBezTo>
                    <a:pt x="315" y="53"/>
                    <a:pt x="315" y="53"/>
                    <a:pt x="315" y="52"/>
                  </a:cubicBezTo>
                  <a:cubicBezTo>
                    <a:pt x="314" y="52"/>
                    <a:pt x="315" y="53"/>
                    <a:pt x="314" y="53"/>
                  </a:cubicBezTo>
                  <a:cubicBezTo>
                    <a:pt x="314" y="52"/>
                    <a:pt x="313" y="52"/>
                    <a:pt x="313" y="51"/>
                  </a:cubicBezTo>
                  <a:cubicBezTo>
                    <a:pt x="311" y="52"/>
                    <a:pt x="310" y="52"/>
                    <a:pt x="308" y="52"/>
                  </a:cubicBezTo>
                  <a:cubicBezTo>
                    <a:pt x="307" y="51"/>
                    <a:pt x="307" y="50"/>
                    <a:pt x="306" y="51"/>
                  </a:cubicBezTo>
                  <a:cubicBezTo>
                    <a:pt x="305" y="51"/>
                    <a:pt x="306" y="52"/>
                    <a:pt x="305" y="52"/>
                  </a:cubicBezTo>
                  <a:cubicBezTo>
                    <a:pt x="303" y="52"/>
                    <a:pt x="302" y="52"/>
                    <a:pt x="301" y="51"/>
                  </a:cubicBezTo>
                  <a:cubicBezTo>
                    <a:pt x="300" y="51"/>
                    <a:pt x="300" y="52"/>
                    <a:pt x="299" y="52"/>
                  </a:cubicBezTo>
                  <a:cubicBezTo>
                    <a:pt x="296" y="51"/>
                    <a:pt x="294" y="52"/>
                    <a:pt x="291" y="52"/>
                  </a:cubicBezTo>
                  <a:cubicBezTo>
                    <a:pt x="290" y="51"/>
                    <a:pt x="291" y="51"/>
                    <a:pt x="290" y="50"/>
                  </a:cubicBezTo>
                  <a:cubicBezTo>
                    <a:pt x="289" y="50"/>
                    <a:pt x="290" y="52"/>
                    <a:pt x="289" y="51"/>
                  </a:cubicBezTo>
                  <a:cubicBezTo>
                    <a:pt x="287" y="51"/>
                    <a:pt x="287" y="52"/>
                    <a:pt x="285" y="51"/>
                  </a:cubicBezTo>
                  <a:cubicBezTo>
                    <a:pt x="286" y="50"/>
                    <a:pt x="284" y="50"/>
                    <a:pt x="284" y="49"/>
                  </a:cubicBezTo>
                  <a:cubicBezTo>
                    <a:pt x="286" y="49"/>
                    <a:pt x="287" y="49"/>
                    <a:pt x="289" y="49"/>
                  </a:cubicBezTo>
                  <a:cubicBezTo>
                    <a:pt x="289" y="49"/>
                    <a:pt x="290" y="49"/>
                    <a:pt x="290" y="49"/>
                  </a:cubicBezTo>
                  <a:cubicBezTo>
                    <a:pt x="291" y="48"/>
                    <a:pt x="292" y="49"/>
                    <a:pt x="293" y="49"/>
                  </a:cubicBezTo>
                  <a:cubicBezTo>
                    <a:pt x="294" y="48"/>
                    <a:pt x="292" y="47"/>
                    <a:pt x="293" y="47"/>
                  </a:cubicBezTo>
                  <a:cubicBezTo>
                    <a:pt x="295" y="47"/>
                    <a:pt x="295" y="47"/>
                    <a:pt x="296" y="47"/>
                  </a:cubicBezTo>
                  <a:cubicBezTo>
                    <a:pt x="296" y="46"/>
                    <a:pt x="295" y="47"/>
                    <a:pt x="294" y="47"/>
                  </a:cubicBezTo>
                  <a:cubicBezTo>
                    <a:pt x="294" y="47"/>
                    <a:pt x="293" y="47"/>
                    <a:pt x="293" y="47"/>
                  </a:cubicBezTo>
                  <a:cubicBezTo>
                    <a:pt x="293" y="47"/>
                    <a:pt x="293" y="46"/>
                    <a:pt x="292" y="46"/>
                  </a:cubicBezTo>
                  <a:cubicBezTo>
                    <a:pt x="291" y="46"/>
                    <a:pt x="290" y="47"/>
                    <a:pt x="290" y="46"/>
                  </a:cubicBezTo>
                  <a:cubicBezTo>
                    <a:pt x="291" y="45"/>
                    <a:pt x="291" y="46"/>
                    <a:pt x="292" y="46"/>
                  </a:cubicBezTo>
                  <a:cubicBezTo>
                    <a:pt x="292" y="46"/>
                    <a:pt x="292" y="45"/>
                    <a:pt x="292" y="45"/>
                  </a:cubicBezTo>
                  <a:cubicBezTo>
                    <a:pt x="293" y="45"/>
                    <a:pt x="293" y="46"/>
                    <a:pt x="294" y="45"/>
                  </a:cubicBezTo>
                  <a:cubicBezTo>
                    <a:pt x="295" y="45"/>
                    <a:pt x="295" y="45"/>
                    <a:pt x="296" y="45"/>
                  </a:cubicBezTo>
                  <a:cubicBezTo>
                    <a:pt x="298" y="44"/>
                    <a:pt x="300" y="46"/>
                    <a:pt x="302" y="45"/>
                  </a:cubicBezTo>
                  <a:cubicBezTo>
                    <a:pt x="301" y="45"/>
                    <a:pt x="300" y="44"/>
                    <a:pt x="298" y="44"/>
                  </a:cubicBezTo>
                  <a:cubicBezTo>
                    <a:pt x="298" y="43"/>
                    <a:pt x="297" y="44"/>
                    <a:pt x="297" y="43"/>
                  </a:cubicBezTo>
                  <a:cubicBezTo>
                    <a:pt x="298" y="42"/>
                    <a:pt x="299" y="44"/>
                    <a:pt x="301" y="43"/>
                  </a:cubicBezTo>
                  <a:cubicBezTo>
                    <a:pt x="301" y="43"/>
                    <a:pt x="301" y="42"/>
                    <a:pt x="302" y="42"/>
                  </a:cubicBezTo>
                  <a:cubicBezTo>
                    <a:pt x="305" y="42"/>
                    <a:pt x="308" y="42"/>
                    <a:pt x="310" y="42"/>
                  </a:cubicBezTo>
                  <a:cubicBezTo>
                    <a:pt x="311" y="42"/>
                    <a:pt x="313" y="42"/>
                    <a:pt x="314" y="43"/>
                  </a:cubicBezTo>
                  <a:cubicBezTo>
                    <a:pt x="313" y="44"/>
                    <a:pt x="310" y="43"/>
                    <a:pt x="309" y="44"/>
                  </a:cubicBezTo>
                  <a:cubicBezTo>
                    <a:pt x="309" y="44"/>
                    <a:pt x="309" y="44"/>
                    <a:pt x="310" y="44"/>
                  </a:cubicBezTo>
                  <a:cubicBezTo>
                    <a:pt x="310" y="45"/>
                    <a:pt x="311" y="45"/>
                    <a:pt x="311" y="46"/>
                  </a:cubicBezTo>
                  <a:cubicBezTo>
                    <a:pt x="311" y="45"/>
                    <a:pt x="311" y="45"/>
                    <a:pt x="311" y="45"/>
                  </a:cubicBezTo>
                  <a:cubicBezTo>
                    <a:pt x="312" y="45"/>
                    <a:pt x="314" y="44"/>
                    <a:pt x="315" y="45"/>
                  </a:cubicBezTo>
                  <a:cubicBezTo>
                    <a:pt x="315" y="44"/>
                    <a:pt x="315" y="44"/>
                    <a:pt x="315" y="44"/>
                  </a:cubicBezTo>
                  <a:cubicBezTo>
                    <a:pt x="316" y="44"/>
                    <a:pt x="316" y="44"/>
                    <a:pt x="317" y="44"/>
                  </a:cubicBezTo>
                  <a:cubicBezTo>
                    <a:pt x="318" y="44"/>
                    <a:pt x="318" y="44"/>
                    <a:pt x="318" y="44"/>
                  </a:cubicBezTo>
                  <a:cubicBezTo>
                    <a:pt x="319" y="44"/>
                    <a:pt x="320" y="44"/>
                    <a:pt x="321" y="43"/>
                  </a:cubicBezTo>
                  <a:cubicBezTo>
                    <a:pt x="319" y="44"/>
                    <a:pt x="318" y="43"/>
                    <a:pt x="316" y="43"/>
                  </a:cubicBezTo>
                  <a:cubicBezTo>
                    <a:pt x="315" y="43"/>
                    <a:pt x="314" y="43"/>
                    <a:pt x="315" y="42"/>
                  </a:cubicBezTo>
                  <a:cubicBezTo>
                    <a:pt x="316" y="42"/>
                    <a:pt x="317" y="42"/>
                    <a:pt x="318" y="42"/>
                  </a:cubicBezTo>
                  <a:cubicBezTo>
                    <a:pt x="321" y="42"/>
                    <a:pt x="325" y="42"/>
                    <a:pt x="327" y="42"/>
                  </a:cubicBezTo>
                  <a:cubicBezTo>
                    <a:pt x="327" y="43"/>
                    <a:pt x="328" y="43"/>
                    <a:pt x="328" y="43"/>
                  </a:cubicBezTo>
                  <a:cubicBezTo>
                    <a:pt x="328" y="42"/>
                    <a:pt x="328" y="42"/>
                    <a:pt x="329" y="42"/>
                  </a:cubicBezTo>
                  <a:cubicBezTo>
                    <a:pt x="328" y="44"/>
                    <a:pt x="331" y="43"/>
                    <a:pt x="332" y="44"/>
                  </a:cubicBezTo>
                  <a:cubicBezTo>
                    <a:pt x="332" y="45"/>
                    <a:pt x="330" y="44"/>
                    <a:pt x="330" y="45"/>
                  </a:cubicBezTo>
                  <a:cubicBezTo>
                    <a:pt x="331" y="46"/>
                    <a:pt x="332" y="44"/>
                    <a:pt x="332" y="44"/>
                  </a:cubicBezTo>
                  <a:cubicBezTo>
                    <a:pt x="332" y="45"/>
                    <a:pt x="333" y="45"/>
                    <a:pt x="333" y="45"/>
                  </a:cubicBezTo>
                  <a:cubicBezTo>
                    <a:pt x="334" y="45"/>
                    <a:pt x="337" y="46"/>
                    <a:pt x="338" y="45"/>
                  </a:cubicBezTo>
                  <a:cubicBezTo>
                    <a:pt x="337" y="46"/>
                    <a:pt x="336" y="45"/>
                    <a:pt x="335" y="45"/>
                  </a:cubicBezTo>
                  <a:cubicBezTo>
                    <a:pt x="334" y="45"/>
                    <a:pt x="334" y="44"/>
                    <a:pt x="333" y="43"/>
                  </a:cubicBezTo>
                  <a:cubicBezTo>
                    <a:pt x="333" y="43"/>
                    <a:pt x="332" y="44"/>
                    <a:pt x="332" y="43"/>
                  </a:cubicBezTo>
                  <a:cubicBezTo>
                    <a:pt x="333" y="43"/>
                    <a:pt x="332" y="43"/>
                    <a:pt x="332" y="42"/>
                  </a:cubicBezTo>
                  <a:cubicBezTo>
                    <a:pt x="333" y="42"/>
                    <a:pt x="334" y="43"/>
                    <a:pt x="336" y="42"/>
                  </a:cubicBezTo>
                  <a:cubicBezTo>
                    <a:pt x="335" y="41"/>
                    <a:pt x="337" y="42"/>
                    <a:pt x="338" y="41"/>
                  </a:cubicBezTo>
                  <a:cubicBezTo>
                    <a:pt x="337" y="40"/>
                    <a:pt x="336" y="41"/>
                    <a:pt x="335" y="41"/>
                  </a:cubicBezTo>
                  <a:cubicBezTo>
                    <a:pt x="335" y="42"/>
                    <a:pt x="335" y="41"/>
                    <a:pt x="334" y="42"/>
                  </a:cubicBezTo>
                  <a:cubicBezTo>
                    <a:pt x="334" y="40"/>
                    <a:pt x="332" y="41"/>
                    <a:pt x="331" y="41"/>
                  </a:cubicBezTo>
                  <a:cubicBezTo>
                    <a:pt x="331" y="39"/>
                    <a:pt x="330" y="39"/>
                    <a:pt x="329" y="39"/>
                  </a:cubicBezTo>
                  <a:cubicBezTo>
                    <a:pt x="328" y="39"/>
                    <a:pt x="330" y="41"/>
                    <a:pt x="329" y="41"/>
                  </a:cubicBezTo>
                  <a:cubicBezTo>
                    <a:pt x="329" y="40"/>
                    <a:pt x="326" y="40"/>
                    <a:pt x="327" y="40"/>
                  </a:cubicBezTo>
                  <a:cubicBezTo>
                    <a:pt x="328" y="40"/>
                    <a:pt x="328" y="40"/>
                    <a:pt x="328" y="41"/>
                  </a:cubicBezTo>
                  <a:cubicBezTo>
                    <a:pt x="327" y="42"/>
                    <a:pt x="325" y="41"/>
                    <a:pt x="323" y="41"/>
                  </a:cubicBezTo>
                  <a:cubicBezTo>
                    <a:pt x="321" y="41"/>
                    <a:pt x="320" y="41"/>
                    <a:pt x="318" y="41"/>
                  </a:cubicBezTo>
                  <a:cubicBezTo>
                    <a:pt x="317" y="41"/>
                    <a:pt x="316" y="41"/>
                    <a:pt x="315" y="41"/>
                  </a:cubicBezTo>
                  <a:cubicBezTo>
                    <a:pt x="315" y="40"/>
                    <a:pt x="316" y="41"/>
                    <a:pt x="316" y="41"/>
                  </a:cubicBezTo>
                  <a:cubicBezTo>
                    <a:pt x="316" y="41"/>
                    <a:pt x="317" y="40"/>
                    <a:pt x="317" y="40"/>
                  </a:cubicBezTo>
                  <a:cubicBezTo>
                    <a:pt x="317" y="40"/>
                    <a:pt x="317" y="41"/>
                    <a:pt x="317" y="41"/>
                  </a:cubicBezTo>
                  <a:cubicBezTo>
                    <a:pt x="319" y="40"/>
                    <a:pt x="321" y="40"/>
                    <a:pt x="322" y="40"/>
                  </a:cubicBezTo>
                  <a:cubicBezTo>
                    <a:pt x="319" y="39"/>
                    <a:pt x="315" y="40"/>
                    <a:pt x="313" y="39"/>
                  </a:cubicBezTo>
                  <a:cubicBezTo>
                    <a:pt x="313" y="38"/>
                    <a:pt x="315" y="39"/>
                    <a:pt x="315" y="38"/>
                  </a:cubicBezTo>
                  <a:cubicBezTo>
                    <a:pt x="312" y="38"/>
                    <a:pt x="310" y="37"/>
                    <a:pt x="307" y="36"/>
                  </a:cubicBezTo>
                  <a:cubicBezTo>
                    <a:pt x="307" y="37"/>
                    <a:pt x="307" y="37"/>
                    <a:pt x="308" y="37"/>
                  </a:cubicBezTo>
                  <a:cubicBezTo>
                    <a:pt x="309" y="37"/>
                    <a:pt x="311" y="37"/>
                    <a:pt x="312" y="38"/>
                  </a:cubicBezTo>
                  <a:cubicBezTo>
                    <a:pt x="308" y="39"/>
                    <a:pt x="306" y="39"/>
                    <a:pt x="303" y="38"/>
                  </a:cubicBezTo>
                  <a:cubicBezTo>
                    <a:pt x="302" y="38"/>
                    <a:pt x="303" y="39"/>
                    <a:pt x="302" y="39"/>
                  </a:cubicBezTo>
                  <a:cubicBezTo>
                    <a:pt x="302" y="37"/>
                    <a:pt x="297" y="39"/>
                    <a:pt x="297" y="37"/>
                  </a:cubicBezTo>
                  <a:cubicBezTo>
                    <a:pt x="296" y="39"/>
                    <a:pt x="295" y="36"/>
                    <a:pt x="294" y="36"/>
                  </a:cubicBezTo>
                  <a:cubicBezTo>
                    <a:pt x="293" y="37"/>
                    <a:pt x="293" y="36"/>
                    <a:pt x="292" y="36"/>
                  </a:cubicBezTo>
                  <a:cubicBezTo>
                    <a:pt x="292" y="35"/>
                    <a:pt x="290" y="34"/>
                    <a:pt x="290" y="35"/>
                  </a:cubicBezTo>
                  <a:cubicBezTo>
                    <a:pt x="290" y="35"/>
                    <a:pt x="292" y="36"/>
                    <a:pt x="290" y="36"/>
                  </a:cubicBezTo>
                  <a:cubicBezTo>
                    <a:pt x="289" y="36"/>
                    <a:pt x="288" y="34"/>
                    <a:pt x="287" y="35"/>
                  </a:cubicBezTo>
                  <a:cubicBezTo>
                    <a:pt x="288" y="35"/>
                    <a:pt x="288" y="35"/>
                    <a:pt x="289" y="36"/>
                  </a:cubicBezTo>
                  <a:cubicBezTo>
                    <a:pt x="288" y="36"/>
                    <a:pt x="285" y="36"/>
                    <a:pt x="284" y="36"/>
                  </a:cubicBezTo>
                  <a:cubicBezTo>
                    <a:pt x="284" y="35"/>
                    <a:pt x="286" y="36"/>
                    <a:pt x="286" y="35"/>
                  </a:cubicBezTo>
                  <a:cubicBezTo>
                    <a:pt x="284" y="34"/>
                    <a:pt x="281" y="35"/>
                    <a:pt x="280" y="34"/>
                  </a:cubicBezTo>
                  <a:cubicBezTo>
                    <a:pt x="282" y="33"/>
                    <a:pt x="285" y="34"/>
                    <a:pt x="287" y="34"/>
                  </a:cubicBezTo>
                  <a:cubicBezTo>
                    <a:pt x="288" y="34"/>
                    <a:pt x="288" y="33"/>
                    <a:pt x="289" y="34"/>
                  </a:cubicBezTo>
                  <a:cubicBezTo>
                    <a:pt x="290" y="34"/>
                    <a:pt x="290" y="34"/>
                    <a:pt x="291" y="34"/>
                  </a:cubicBezTo>
                  <a:cubicBezTo>
                    <a:pt x="292" y="34"/>
                    <a:pt x="293" y="33"/>
                    <a:pt x="294" y="33"/>
                  </a:cubicBezTo>
                  <a:cubicBezTo>
                    <a:pt x="298" y="33"/>
                    <a:pt x="302" y="34"/>
                    <a:pt x="304" y="33"/>
                  </a:cubicBezTo>
                  <a:cubicBezTo>
                    <a:pt x="305" y="33"/>
                    <a:pt x="306" y="33"/>
                    <a:pt x="308" y="34"/>
                  </a:cubicBezTo>
                  <a:cubicBezTo>
                    <a:pt x="308" y="32"/>
                    <a:pt x="306" y="33"/>
                    <a:pt x="306" y="33"/>
                  </a:cubicBezTo>
                  <a:cubicBezTo>
                    <a:pt x="305" y="32"/>
                    <a:pt x="305" y="31"/>
                    <a:pt x="304" y="32"/>
                  </a:cubicBezTo>
                  <a:cubicBezTo>
                    <a:pt x="303" y="31"/>
                    <a:pt x="302" y="32"/>
                    <a:pt x="301" y="32"/>
                  </a:cubicBezTo>
                  <a:cubicBezTo>
                    <a:pt x="301" y="32"/>
                    <a:pt x="301" y="31"/>
                    <a:pt x="301" y="31"/>
                  </a:cubicBezTo>
                  <a:cubicBezTo>
                    <a:pt x="301" y="31"/>
                    <a:pt x="300" y="31"/>
                    <a:pt x="300" y="31"/>
                  </a:cubicBezTo>
                  <a:cubicBezTo>
                    <a:pt x="300" y="31"/>
                    <a:pt x="299" y="30"/>
                    <a:pt x="299" y="31"/>
                  </a:cubicBezTo>
                  <a:cubicBezTo>
                    <a:pt x="298" y="29"/>
                    <a:pt x="295" y="30"/>
                    <a:pt x="293" y="29"/>
                  </a:cubicBezTo>
                  <a:cubicBezTo>
                    <a:pt x="296" y="29"/>
                    <a:pt x="299" y="28"/>
                    <a:pt x="302" y="28"/>
                  </a:cubicBezTo>
                  <a:cubicBezTo>
                    <a:pt x="302" y="28"/>
                    <a:pt x="303" y="28"/>
                    <a:pt x="303" y="28"/>
                  </a:cubicBezTo>
                  <a:cubicBezTo>
                    <a:pt x="306" y="28"/>
                    <a:pt x="309" y="27"/>
                    <a:pt x="311" y="27"/>
                  </a:cubicBezTo>
                  <a:cubicBezTo>
                    <a:pt x="311" y="26"/>
                    <a:pt x="310" y="27"/>
                    <a:pt x="309" y="27"/>
                  </a:cubicBezTo>
                  <a:cubicBezTo>
                    <a:pt x="305" y="27"/>
                    <a:pt x="302" y="27"/>
                    <a:pt x="299" y="26"/>
                  </a:cubicBezTo>
                  <a:cubicBezTo>
                    <a:pt x="300" y="25"/>
                    <a:pt x="303" y="27"/>
                    <a:pt x="303" y="25"/>
                  </a:cubicBezTo>
                  <a:cubicBezTo>
                    <a:pt x="303" y="24"/>
                    <a:pt x="302" y="25"/>
                    <a:pt x="301" y="24"/>
                  </a:cubicBezTo>
                  <a:cubicBezTo>
                    <a:pt x="301" y="24"/>
                    <a:pt x="302" y="24"/>
                    <a:pt x="301" y="24"/>
                  </a:cubicBezTo>
                  <a:cubicBezTo>
                    <a:pt x="301" y="24"/>
                    <a:pt x="301" y="24"/>
                    <a:pt x="301" y="24"/>
                  </a:cubicBezTo>
                  <a:cubicBezTo>
                    <a:pt x="299" y="23"/>
                    <a:pt x="296" y="24"/>
                    <a:pt x="294" y="24"/>
                  </a:cubicBezTo>
                  <a:cubicBezTo>
                    <a:pt x="294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1" y="24"/>
                    <a:pt x="291" y="23"/>
                    <a:pt x="290" y="23"/>
                  </a:cubicBezTo>
                  <a:cubicBezTo>
                    <a:pt x="288" y="23"/>
                    <a:pt x="285" y="24"/>
                    <a:pt x="285" y="22"/>
                  </a:cubicBezTo>
                  <a:cubicBezTo>
                    <a:pt x="286" y="22"/>
                    <a:pt x="288" y="21"/>
                    <a:pt x="291" y="21"/>
                  </a:cubicBezTo>
                  <a:cubicBezTo>
                    <a:pt x="293" y="21"/>
                    <a:pt x="296" y="23"/>
                    <a:pt x="297" y="21"/>
                  </a:cubicBezTo>
                  <a:cubicBezTo>
                    <a:pt x="296" y="21"/>
                    <a:pt x="296" y="20"/>
                    <a:pt x="294" y="21"/>
                  </a:cubicBezTo>
                  <a:cubicBezTo>
                    <a:pt x="294" y="20"/>
                    <a:pt x="295" y="20"/>
                    <a:pt x="294" y="19"/>
                  </a:cubicBezTo>
                  <a:cubicBezTo>
                    <a:pt x="292" y="20"/>
                    <a:pt x="292" y="18"/>
                    <a:pt x="290" y="18"/>
                  </a:cubicBezTo>
                  <a:cubicBezTo>
                    <a:pt x="288" y="18"/>
                    <a:pt x="288" y="19"/>
                    <a:pt x="287" y="19"/>
                  </a:cubicBezTo>
                  <a:cubicBezTo>
                    <a:pt x="285" y="18"/>
                    <a:pt x="281" y="18"/>
                    <a:pt x="279" y="19"/>
                  </a:cubicBezTo>
                  <a:cubicBezTo>
                    <a:pt x="279" y="18"/>
                    <a:pt x="277" y="18"/>
                    <a:pt x="276" y="18"/>
                  </a:cubicBezTo>
                  <a:cubicBezTo>
                    <a:pt x="276" y="18"/>
                    <a:pt x="276" y="19"/>
                    <a:pt x="276" y="19"/>
                  </a:cubicBezTo>
                  <a:cubicBezTo>
                    <a:pt x="274" y="19"/>
                    <a:pt x="272" y="18"/>
                    <a:pt x="270" y="19"/>
                  </a:cubicBezTo>
                  <a:cubicBezTo>
                    <a:pt x="270" y="20"/>
                    <a:pt x="271" y="20"/>
                    <a:pt x="270" y="22"/>
                  </a:cubicBezTo>
                  <a:cubicBezTo>
                    <a:pt x="271" y="22"/>
                    <a:pt x="273" y="22"/>
                    <a:pt x="273" y="23"/>
                  </a:cubicBezTo>
                  <a:cubicBezTo>
                    <a:pt x="272" y="24"/>
                    <a:pt x="270" y="23"/>
                    <a:pt x="270" y="23"/>
                  </a:cubicBezTo>
                  <a:cubicBezTo>
                    <a:pt x="270" y="24"/>
                    <a:pt x="269" y="23"/>
                    <a:pt x="268" y="24"/>
                  </a:cubicBezTo>
                  <a:cubicBezTo>
                    <a:pt x="268" y="23"/>
                    <a:pt x="266" y="23"/>
                    <a:pt x="266" y="24"/>
                  </a:cubicBezTo>
                  <a:cubicBezTo>
                    <a:pt x="266" y="24"/>
                    <a:pt x="266" y="25"/>
                    <a:pt x="267" y="25"/>
                  </a:cubicBezTo>
                  <a:cubicBezTo>
                    <a:pt x="267" y="25"/>
                    <a:pt x="267" y="24"/>
                    <a:pt x="267" y="24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9" y="24"/>
                    <a:pt x="271" y="24"/>
                    <a:pt x="273" y="24"/>
                  </a:cubicBezTo>
                  <a:cubicBezTo>
                    <a:pt x="274" y="24"/>
                    <a:pt x="274" y="26"/>
                    <a:pt x="275" y="26"/>
                  </a:cubicBezTo>
                  <a:cubicBezTo>
                    <a:pt x="277" y="26"/>
                    <a:pt x="280" y="26"/>
                    <a:pt x="280" y="27"/>
                  </a:cubicBezTo>
                  <a:cubicBezTo>
                    <a:pt x="276" y="27"/>
                    <a:pt x="272" y="27"/>
                    <a:pt x="268" y="27"/>
                  </a:cubicBezTo>
                  <a:cubicBezTo>
                    <a:pt x="267" y="27"/>
                    <a:pt x="267" y="29"/>
                    <a:pt x="266" y="27"/>
                  </a:cubicBezTo>
                  <a:cubicBezTo>
                    <a:pt x="266" y="28"/>
                    <a:pt x="266" y="28"/>
                    <a:pt x="266" y="29"/>
                  </a:cubicBezTo>
                  <a:cubicBezTo>
                    <a:pt x="265" y="28"/>
                    <a:pt x="263" y="29"/>
                    <a:pt x="263" y="29"/>
                  </a:cubicBezTo>
                  <a:cubicBezTo>
                    <a:pt x="264" y="30"/>
                    <a:pt x="262" y="30"/>
                    <a:pt x="262" y="31"/>
                  </a:cubicBezTo>
                  <a:cubicBezTo>
                    <a:pt x="262" y="33"/>
                    <a:pt x="265" y="33"/>
                    <a:pt x="266" y="34"/>
                  </a:cubicBezTo>
                  <a:cubicBezTo>
                    <a:pt x="267" y="34"/>
                    <a:pt x="268" y="33"/>
                    <a:pt x="268" y="34"/>
                  </a:cubicBezTo>
                  <a:cubicBezTo>
                    <a:pt x="268" y="34"/>
                    <a:pt x="267" y="34"/>
                    <a:pt x="267" y="35"/>
                  </a:cubicBezTo>
                  <a:cubicBezTo>
                    <a:pt x="268" y="35"/>
                    <a:pt x="269" y="35"/>
                    <a:pt x="268" y="36"/>
                  </a:cubicBezTo>
                  <a:cubicBezTo>
                    <a:pt x="267" y="36"/>
                    <a:pt x="263" y="37"/>
                    <a:pt x="263" y="36"/>
                  </a:cubicBezTo>
                  <a:cubicBezTo>
                    <a:pt x="262" y="36"/>
                    <a:pt x="262" y="37"/>
                    <a:pt x="261" y="37"/>
                  </a:cubicBezTo>
                  <a:cubicBezTo>
                    <a:pt x="261" y="37"/>
                    <a:pt x="261" y="36"/>
                    <a:pt x="260" y="36"/>
                  </a:cubicBezTo>
                  <a:cubicBezTo>
                    <a:pt x="260" y="37"/>
                    <a:pt x="259" y="38"/>
                    <a:pt x="259" y="38"/>
                  </a:cubicBezTo>
                  <a:cubicBezTo>
                    <a:pt x="261" y="38"/>
                    <a:pt x="264" y="38"/>
                    <a:pt x="266" y="38"/>
                  </a:cubicBezTo>
                  <a:cubicBezTo>
                    <a:pt x="267" y="38"/>
                    <a:pt x="268" y="37"/>
                    <a:pt x="268" y="38"/>
                  </a:cubicBezTo>
                  <a:cubicBezTo>
                    <a:pt x="267" y="39"/>
                    <a:pt x="264" y="38"/>
                    <a:pt x="263" y="38"/>
                  </a:cubicBezTo>
                  <a:cubicBezTo>
                    <a:pt x="263" y="39"/>
                    <a:pt x="262" y="40"/>
                    <a:pt x="261" y="40"/>
                  </a:cubicBezTo>
                  <a:cubicBezTo>
                    <a:pt x="262" y="41"/>
                    <a:pt x="263" y="41"/>
                    <a:pt x="263" y="41"/>
                  </a:cubicBezTo>
                  <a:cubicBezTo>
                    <a:pt x="263" y="42"/>
                    <a:pt x="263" y="43"/>
                    <a:pt x="262" y="43"/>
                  </a:cubicBezTo>
                  <a:cubicBezTo>
                    <a:pt x="262" y="43"/>
                    <a:pt x="262" y="43"/>
                    <a:pt x="262" y="43"/>
                  </a:cubicBezTo>
                  <a:cubicBezTo>
                    <a:pt x="260" y="43"/>
                    <a:pt x="259" y="44"/>
                    <a:pt x="257" y="44"/>
                  </a:cubicBezTo>
                  <a:cubicBezTo>
                    <a:pt x="258" y="44"/>
                    <a:pt x="260" y="44"/>
                    <a:pt x="260" y="46"/>
                  </a:cubicBezTo>
                  <a:cubicBezTo>
                    <a:pt x="261" y="46"/>
                    <a:pt x="262" y="45"/>
                    <a:pt x="264" y="45"/>
                  </a:cubicBezTo>
                  <a:cubicBezTo>
                    <a:pt x="265" y="44"/>
                    <a:pt x="266" y="44"/>
                    <a:pt x="268" y="44"/>
                  </a:cubicBezTo>
                  <a:cubicBezTo>
                    <a:pt x="268" y="44"/>
                    <a:pt x="269" y="45"/>
                    <a:pt x="270" y="45"/>
                  </a:cubicBezTo>
                  <a:cubicBezTo>
                    <a:pt x="271" y="45"/>
                    <a:pt x="272" y="45"/>
                    <a:pt x="273" y="45"/>
                  </a:cubicBezTo>
                  <a:cubicBezTo>
                    <a:pt x="272" y="48"/>
                    <a:pt x="269" y="45"/>
                    <a:pt x="268" y="46"/>
                  </a:cubicBezTo>
                  <a:cubicBezTo>
                    <a:pt x="267" y="46"/>
                    <a:pt x="267" y="48"/>
                    <a:pt x="267" y="48"/>
                  </a:cubicBezTo>
                  <a:cubicBezTo>
                    <a:pt x="266" y="47"/>
                    <a:pt x="265" y="48"/>
                    <a:pt x="265" y="46"/>
                  </a:cubicBezTo>
                  <a:cubicBezTo>
                    <a:pt x="263" y="46"/>
                    <a:pt x="266" y="48"/>
                    <a:pt x="265" y="48"/>
                  </a:cubicBezTo>
                  <a:cubicBezTo>
                    <a:pt x="264" y="48"/>
                    <a:pt x="264" y="48"/>
                    <a:pt x="263" y="48"/>
                  </a:cubicBezTo>
                  <a:cubicBezTo>
                    <a:pt x="262" y="48"/>
                    <a:pt x="261" y="48"/>
                    <a:pt x="261" y="49"/>
                  </a:cubicBezTo>
                  <a:cubicBezTo>
                    <a:pt x="264" y="48"/>
                    <a:pt x="266" y="49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1" y="49"/>
                    <a:pt x="271" y="49"/>
                    <a:pt x="272" y="49"/>
                  </a:cubicBezTo>
                  <a:cubicBezTo>
                    <a:pt x="272" y="49"/>
                    <a:pt x="273" y="49"/>
                    <a:pt x="274" y="49"/>
                  </a:cubicBezTo>
                  <a:cubicBezTo>
                    <a:pt x="274" y="49"/>
                    <a:pt x="275" y="49"/>
                    <a:pt x="276" y="50"/>
                  </a:cubicBezTo>
                  <a:cubicBezTo>
                    <a:pt x="278" y="50"/>
                    <a:pt x="280" y="49"/>
                    <a:pt x="282" y="50"/>
                  </a:cubicBezTo>
                  <a:cubicBezTo>
                    <a:pt x="280" y="51"/>
                    <a:pt x="278" y="50"/>
                    <a:pt x="276" y="50"/>
                  </a:cubicBezTo>
                  <a:cubicBezTo>
                    <a:pt x="275" y="50"/>
                    <a:pt x="275" y="52"/>
                    <a:pt x="274" y="51"/>
                  </a:cubicBezTo>
                  <a:cubicBezTo>
                    <a:pt x="271" y="52"/>
                    <a:pt x="269" y="51"/>
                    <a:pt x="267" y="52"/>
                  </a:cubicBezTo>
                  <a:cubicBezTo>
                    <a:pt x="267" y="52"/>
                    <a:pt x="267" y="52"/>
                    <a:pt x="268" y="53"/>
                  </a:cubicBezTo>
                  <a:cubicBezTo>
                    <a:pt x="268" y="53"/>
                    <a:pt x="269" y="52"/>
                    <a:pt x="269" y="53"/>
                  </a:cubicBezTo>
                  <a:cubicBezTo>
                    <a:pt x="268" y="54"/>
                    <a:pt x="268" y="53"/>
                    <a:pt x="267" y="53"/>
                  </a:cubicBezTo>
                  <a:cubicBezTo>
                    <a:pt x="267" y="53"/>
                    <a:pt x="266" y="53"/>
                    <a:pt x="266" y="53"/>
                  </a:cubicBezTo>
                  <a:cubicBezTo>
                    <a:pt x="265" y="53"/>
                    <a:pt x="265" y="53"/>
                    <a:pt x="264" y="53"/>
                  </a:cubicBezTo>
                  <a:cubicBezTo>
                    <a:pt x="263" y="54"/>
                    <a:pt x="264" y="53"/>
                    <a:pt x="264" y="55"/>
                  </a:cubicBezTo>
                  <a:cubicBezTo>
                    <a:pt x="263" y="54"/>
                    <a:pt x="264" y="56"/>
                    <a:pt x="264" y="56"/>
                  </a:cubicBezTo>
                  <a:cubicBezTo>
                    <a:pt x="264" y="56"/>
                    <a:pt x="263" y="56"/>
                    <a:pt x="263" y="57"/>
                  </a:cubicBezTo>
                  <a:cubicBezTo>
                    <a:pt x="261" y="57"/>
                    <a:pt x="261" y="57"/>
                    <a:pt x="260" y="57"/>
                  </a:cubicBezTo>
                  <a:cubicBezTo>
                    <a:pt x="256" y="57"/>
                    <a:pt x="253" y="56"/>
                    <a:pt x="250" y="56"/>
                  </a:cubicBezTo>
                  <a:cubicBezTo>
                    <a:pt x="250" y="55"/>
                    <a:pt x="248" y="56"/>
                    <a:pt x="249" y="55"/>
                  </a:cubicBezTo>
                  <a:cubicBezTo>
                    <a:pt x="246" y="55"/>
                    <a:pt x="242" y="56"/>
                    <a:pt x="238" y="55"/>
                  </a:cubicBezTo>
                  <a:cubicBezTo>
                    <a:pt x="237" y="55"/>
                    <a:pt x="236" y="55"/>
                    <a:pt x="235" y="55"/>
                  </a:cubicBezTo>
                  <a:cubicBezTo>
                    <a:pt x="234" y="55"/>
                    <a:pt x="234" y="55"/>
                    <a:pt x="233" y="55"/>
                  </a:cubicBezTo>
                  <a:cubicBezTo>
                    <a:pt x="233" y="55"/>
                    <a:pt x="233" y="55"/>
                    <a:pt x="232" y="55"/>
                  </a:cubicBezTo>
                  <a:cubicBezTo>
                    <a:pt x="232" y="55"/>
                    <a:pt x="231" y="55"/>
                    <a:pt x="231" y="55"/>
                  </a:cubicBezTo>
                  <a:cubicBezTo>
                    <a:pt x="230" y="55"/>
                    <a:pt x="228" y="54"/>
                    <a:pt x="228" y="55"/>
                  </a:cubicBezTo>
                  <a:cubicBezTo>
                    <a:pt x="230" y="55"/>
                    <a:pt x="231" y="56"/>
                    <a:pt x="232" y="56"/>
                  </a:cubicBezTo>
                  <a:cubicBezTo>
                    <a:pt x="234" y="56"/>
                    <a:pt x="236" y="56"/>
                    <a:pt x="238" y="56"/>
                  </a:cubicBezTo>
                  <a:cubicBezTo>
                    <a:pt x="243" y="56"/>
                    <a:pt x="248" y="57"/>
                    <a:pt x="253" y="57"/>
                  </a:cubicBezTo>
                  <a:cubicBezTo>
                    <a:pt x="256" y="57"/>
                    <a:pt x="258" y="57"/>
                    <a:pt x="260" y="58"/>
                  </a:cubicBezTo>
                  <a:cubicBezTo>
                    <a:pt x="259" y="59"/>
                    <a:pt x="259" y="59"/>
                    <a:pt x="258" y="59"/>
                  </a:cubicBezTo>
                  <a:cubicBezTo>
                    <a:pt x="256" y="59"/>
                    <a:pt x="254" y="58"/>
                    <a:pt x="253" y="60"/>
                  </a:cubicBezTo>
                  <a:cubicBezTo>
                    <a:pt x="254" y="59"/>
                    <a:pt x="256" y="60"/>
                    <a:pt x="257" y="60"/>
                  </a:cubicBezTo>
                  <a:cubicBezTo>
                    <a:pt x="254" y="60"/>
                    <a:pt x="250" y="61"/>
                    <a:pt x="247" y="60"/>
                  </a:cubicBezTo>
                  <a:cubicBezTo>
                    <a:pt x="248" y="61"/>
                    <a:pt x="246" y="61"/>
                    <a:pt x="246" y="61"/>
                  </a:cubicBezTo>
                  <a:cubicBezTo>
                    <a:pt x="243" y="62"/>
                    <a:pt x="239" y="61"/>
                    <a:pt x="235" y="61"/>
                  </a:cubicBezTo>
                  <a:cubicBezTo>
                    <a:pt x="238" y="60"/>
                    <a:pt x="242" y="60"/>
                    <a:pt x="244" y="60"/>
                  </a:cubicBezTo>
                  <a:cubicBezTo>
                    <a:pt x="243" y="59"/>
                    <a:pt x="242" y="60"/>
                    <a:pt x="241" y="60"/>
                  </a:cubicBezTo>
                  <a:cubicBezTo>
                    <a:pt x="241" y="60"/>
                    <a:pt x="241" y="60"/>
                    <a:pt x="240" y="60"/>
                  </a:cubicBezTo>
                  <a:cubicBezTo>
                    <a:pt x="239" y="60"/>
                    <a:pt x="239" y="60"/>
                    <a:pt x="239" y="59"/>
                  </a:cubicBezTo>
                  <a:cubicBezTo>
                    <a:pt x="238" y="59"/>
                    <a:pt x="236" y="60"/>
                    <a:pt x="235" y="60"/>
                  </a:cubicBezTo>
                  <a:cubicBezTo>
                    <a:pt x="234" y="59"/>
                    <a:pt x="236" y="58"/>
                    <a:pt x="235" y="58"/>
                  </a:cubicBezTo>
                  <a:cubicBezTo>
                    <a:pt x="234" y="58"/>
                    <a:pt x="234" y="59"/>
                    <a:pt x="233" y="59"/>
                  </a:cubicBezTo>
                  <a:cubicBezTo>
                    <a:pt x="233" y="58"/>
                    <a:pt x="234" y="58"/>
                    <a:pt x="233" y="58"/>
                  </a:cubicBezTo>
                  <a:cubicBezTo>
                    <a:pt x="232" y="58"/>
                    <a:pt x="230" y="58"/>
                    <a:pt x="229" y="58"/>
                  </a:cubicBezTo>
                  <a:cubicBezTo>
                    <a:pt x="228" y="57"/>
                    <a:pt x="225" y="57"/>
                    <a:pt x="223" y="57"/>
                  </a:cubicBezTo>
                  <a:cubicBezTo>
                    <a:pt x="222" y="56"/>
                    <a:pt x="222" y="57"/>
                    <a:pt x="222" y="56"/>
                  </a:cubicBezTo>
                  <a:cubicBezTo>
                    <a:pt x="220" y="57"/>
                    <a:pt x="218" y="56"/>
                    <a:pt x="218" y="54"/>
                  </a:cubicBezTo>
                  <a:cubicBezTo>
                    <a:pt x="220" y="54"/>
                    <a:pt x="220" y="53"/>
                    <a:pt x="221" y="53"/>
                  </a:cubicBezTo>
                  <a:cubicBezTo>
                    <a:pt x="222" y="53"/>
                    <a:pt x="222" y="53"/>
                    <a:pt x="223" y="53"/>
                  </a:cubicBezTo>
                  <a:cubicBezTo>
                    <a:pt x="223" y="51"/>
                    <a:pt x="220" y="52"/>
                    <a:pt x="219" y="51"/>
                  </a:cubicBezTo>
                  <a:cubicBezTo>
                    <a:pt x="217" y="51"/>
                    <a:pt x="214" y="51"/>
                    <a:pt x="213" y="50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11" y="50"/>
                    <a:pt x="209" y="49"/>
                    <a:pt x="207" y="49"/>
                  </a:cubicBezTo>
                  <a:cubicBezTo>
                    <a:pt x="207" y="50"/>
                    <a:pt x="208" y="49"/>
                    <a:pt x="208" y="50"/>
                  </a:cubicBezTo>
                  <a:cubicBezTo>
                    <a:pt x="208" y="50"/>
                    <a:pt x="210" y="51"/>
                    <a:pt x="209" y="51"/>
                  </a:cubicBezTo>
                  <a:cubicBezTo>
                    <a:pt x="208" y="51"/>
                    <a:pt x="207" y="52"/>
                    <a:pt x="205" y="52"/>
                  </a:cubicBezTo>
                  <a:cubicBezTo>
                    <a:pt x="207" y="53"/>
                    <a:pt x="208" y="52"/>
                    <a:pt x="209" y="54"/>
                  </a:cubicBezTo>
                  <a:cubicBezTo>
                    <a:pt x="211" y="53"/>
                    <a:pt x="212" y="55"/>
                    <a:pt x="213" y="55"/>
                  </a:cubicBezTo>
                  <a:cubicBezTo>
                    <a:pt x="211" y="55"/>
                    <a:pt x="209" y="55"/>
                    <a:pt x="207" y="55"/>
                  </a:cubicBezTo>
                  <a:cubicBezTo>
                    <a:pt x="206" y="55"/>
                    <a:pt x="206" y="53"/>
                    <a:pt x="206" y="55"/>
                  </a:cubicBezTo>
                  <a:cubicBezTo>
                    <a:pt x="205" y="56"/>
                    <a:pt x="207" y="56"/>
                    <a:pt x="207" y="56"/>
                  </a:cubicBezTo>
                  <a:cubicBezTo>
                    <a:pt x="209" y="55"/>
                    <a:pt x="212" y="58"/>
                    <a:pt x="210" y="59"/>
                  </a:cubicBezTo>
                  <a:cubicBezTo>
                    <a:pt x="209" y="59"/>
                    <a:pt x="210" y="58"/>
                    <a:pt x="209" y="58"/>
                  </a:cubicBezTo>
                  <a:cubicBezTo>
                    <a:pt x="209" y="58"/>
                    <a:pt x="207" y="59"/>
                    <a:pt x="206" y="59"/>
                  </a:cubicBezTo>
                  <a:cubicBezTo>
                    <a:pt x="205" y="59"/>
                    <a:pt x="205" y="58"/>
                    <a:pt x="204" y="59"/>
                  </a:cubicBezTo>
                  <a:cubicBezTo>
                    <a:pt x="204" y="58"/>
                    <a:pt x="203" y="58"/>
                    <a:pt x="202" y="58"/>
                  </a:cubicBezTo>
                  <a:cubicBezTo>
                    <a:pt x="202" y="58"/>
                    <a:pt x="202" y="59"/>
                    <a:pt x="201" y="59"/>
                  </a:cubicBezTo>
                  <a:cubicBezTo>
                    <a:pt x="200" y="59"/>
                    <a:pt x="197" y="59"/>
                    <a:pt x="196" y="59"/>
                  </a:cubicBezTo>
                  <a:cubicBezTo>
                    <a:pt x="196" y="59"/>
                    <a:pt x="196" y="60"/>
                    <a:pt x="195" y="60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4" y="59"/>
                    <a:pt x="193" y="60"/>
                    <a:pt x="192" y="60"/>
                  </a:cubicBezTo>
                  <a:cubicBezTo>
                    <a:pt x="192" y="60"/>
                    <a:pt x="191" y="59"/>
                    <a:pt x="190" y="61"/>
                  </a:cubicBezTo>
                  <a:cubicBezTo>
                    <a:pt x="194" y="61"/>
                    <a:pt x="195" y="60"/>
                    <a:pt x="199" y="61"/>
                  </a:cubicBezTo>
                  <a:cubicBezTo>
                    <a:pt x="200" y="61"/>
                    <a:pt x="199" y="59"/>
                    <a:pt x="200" y="59"/>
                  </a:cubicBezTo>
                  <a:cubicBezTo>
                    <a:pt x="200" y="60"/>
                    <a:pt x="200" y="61"/>
                    <a:pt x="200" y="61"/>
                  </a:cubicBezTo>
                  <a:cubicBezTo>
                    <a:pt x="201" y="60"/>
                    <a:pt x="202" y="61"/>
                    <a:pt x="203" y="61"/>
                  </a:cubicBezTo>
                  <a:cubicBezTo>
                    <a:pt x="203" y="61"/>
                    <a:pt x="203" y="61"/>
                    <a:pt x="204" y="61"/>
                  </a:cubicBezTo>
                  <a:cubicBezTo>
                    <a:pt x="204" y="61"/>
                    <a:pt x="204" y="62"/>
                    <a:pt x="204" y="62"/>
                  </a:cubicBezTo>
                  <a:cubicBezTo>
                    <a:pt x="204" y="62"/>
                    <a:pt x="202" y="62"/>
                    <a:pt x="202" y="61"/>
                  </a:cubicBezTo>
                  <a:cubicBezTo>
                    <a:pt x="201" y="62"/>
                    <a:pt x="200" y="62"/>
                    <a:pt x="200" y="63"/>
                  </a:cubicBezTo>
                  <a:cubicBezTo>
                    <a:pt x="196" y="62"/>
                    <a:pt x="192" y="63"/>
                    <a:pt x="189" y="62"/>
                  </a:cubicBezTo>
                  <a:cubicBezTo>
                    <a:pt x="189" y="61"/>
                    <a:pt x="190" y="62"/>
                    <a:pt x="190" y="60"/>
                  </a:cubicBezTo>
                  <a:cubicBezTo>
                    <a:pt x="189" y="60"/>
                    <a:pt x="189" y="60"/>
                    <a:pt x="188" y="60"/>
                  </a:cubicBezTo>
                  <a:cubicBezTo>
                    <a:pt x="187" y="61"/>
                    <a:pt x="186" y="60"/>
                    <a:pt x="185" y="60"/>
                  </a:cubicBezTo>
                  <a:cubicBezTo>
                    <a:pt x="185" y="60"/>
                    <a:pt x="184" y="61"/>
                    <a:pt x="184" y="61"/>
                  </a:cubicBezTo>
                  <a:cubicBezTo>
                    <a:pt x="183" y="61"/>
                    <a:pt x="184" y="59"/>
                    <a:pt x="183" y="60"/>
                  </a:cubicBezTo>
                  <a:cubicBezTo>
                    <a:pt x="182" y="60"/>
                    <a:pt x="182" y="60"/>
                    <a:pt x="180" y="60"/>
                  </a:cubicBezTo>
                  <a:cubicBezTo>
                    <a:pt x="180" y="59"/>
                    <a:pt x="181" y="60"/>
                    <a:pt x="181" y="59"/>
                  </a:cubicBezTo>
                  <a:cubicBezTo>
                    <a:pt x="180" y="59"/>
                    <a:pt x="180" y="59"/>
                    <a:pt x="179" y="59"/>
                  </a:cubicBezTo>
                  <a:cubicBezTo>
                    <a:pt x="179" y="59"/>
                    <a:pt x="180" y="60"/>
                    <a:pt x="178" y="60"/>
                  </a:cubicBezTo>
                  <a:cubicBezTo>
                    <a:pt x="177" y="60"/>
                    <a:pt x="176" y="60"/>
                    <a:pt x="176" y="60"/>
                  </a:cubicBezTo>
                  <a:cubicBezTo>
                    <a:pt x="177" y="60"/>
                    <a:pt x="177" y="60"/>
                    <a:pt x="178" y="59"/>
                  </a:cubicBezTo>
                  <a:cubicBezTo>
                    <a:pt x="176" y="59"/>
                    <a:pt x="173" y="59"/>
                    <a:pt x="171" y="59"/>
                  </a:cubicBezTo>
                  <a:cubicBezTo>
                    <a:pt x="170" y="60"/>
                    <a:pt x="168" y="60"/>
                    <a:pt x="168" y="58"/>
                  </a:cubicBezTo>
                  <a:cubicBezTo>
                    <a:pt x="169" y="58"/>
                    <a:pt x="170" y="58"/>
                    <a:pt x="171" y="58"/>
                  </a:cubicBezTo>
                  <a:cubicBezTo>
                    <a:pt x="171" y="58"/>
                    <a:pt x="172" y="58"/>
                    <a:pt x="172" y="58"/>
                  </a:cubicBezTo>
                  <a:cubicBezTo>
                    <a:pt x="175" y="57"/>
                    <a:pt x="178" y="58"/>
                    <a:pt x="181" y="57"/>
                  </a:cubicBezTo>
                  <a:cubicBezTo>
                    <a:pt x="180" y="57"/>
                    <a:pt x="181" y="58"/>
                    <a:pt x="182" y="58"/>
                  </a:cubicBezTo>
                  <a:cubicBezTo>
                    <a:pt x="183" y="58"/>
                    <a:pt x="181" y="56"/>
                    <a:pt x="182" y="56"/>
                  </a:cubicBezTo>
                  <a:cubicBezTo>
                    <a:pt x="184" y="56"/>
                    <a:pt x="184" y="57"/>
                    <a:pt x="186" y="57"/>
                  </a:cubicBezTo>
                  <a:cubicBezTo>
                    <a:pt x="187" y="57"/>
                    <a:pt x="187" y="55"/>
                    <a:pt x="187" y="56"/>
                  </a:cubicBezTo>
                  <a:cubicBezTo>
                    <a:pt x="188" y="57"/>
                    <a:pt x="187" y="57"/>
                    <a:pt x="187" y="58"/>
                  </a:cubicBezTo>
                  <a:cubicBezTo>
                    <a:pt x="188" y="58"/>
                    <a:pt x="192" y="58"/>
                    <a:pt x="192" y="57"/>
                  </a:cubicBezTo>
                  <a:cubicBezTo>
                    <a:pt x="191" y="57"/>
                    <a:pt x="190" y="56"/>
                    <a:pt x="189" y="57"/>
                  </a:cubicBezTo>
                  <a:cubicBezTo>
                    <a:pt x="189" y="56"/>
                    <a:pt x="189" y="56"/>
                    <a:pt x="189" y="56"/>
                  </a:cubicBezTo>
                  <a:cubicBezTo>
                    <a:pt x="186" y="56"/>
                    <a:pt x="185" y="55"/>
                    <a:pt x="183" y="55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2" y="54"/>
                    <a:pt x="181" y="54"/>
                    <a:pt x="180" y="53"/>
                  </a:cubicBezTo>
                  <a:cubicBezTo>
                    <a:pt x="181" y="53"/>
                    <a:pt x="183" y="52"/>
                    <a:pt x="184" y="53"/>
                  </a:cubicBezTo>
                  <a:cubicBezTo>
                    <a:pt x="184" y="52"/>
                    <a:pt x="184" y="51"/>
                    <a:pt x="185" y="51"/>
                  </a:cubicBezTo>
                  <a:cubicBezTo>
                    <a:pt x="185" y="52"/>
                    <a:pt x="184" y="52"/>
                    <a:pt x="184" y="53"/>
                  </a:cubicBezTo>
                  <a:cubicBezTo>
                    <a:pt x="186" y="53"/>
                    <a:pt x="186" y="54"/>
                    <a:pt x="187" y="54"/>
                  </a:cubicBezTo>
                  <a:cubicBezTo>
                    <a:pt x="188" y="53"/>
                    <a:pt x="190" y="55"/>
                    <a:pt x="190" y="54"/>
                  </a:cubicBezTo>
                  <a:cubicBezTo>
                    <a:pt x="190" y="54"/>
                    <a:pt x="190" y="53"/>
                    <a:pt x="189" y="53"/>
                  </a:cubicBezTo>
                  <a:cubicBezTo>
                    <a:pt x="189" y="53"/>
                    <a:pt x="189" y="53"/>
                    <a:pt x="189" y="52"/>
                  </a:cubicBezTo>
                  <a:cubicBezTo>
                    <a:pt x="188" y="52"/>
                    <a:pt x="187" y="52"/>
                    <a:pt x="187" y="51"/>
                  </a:cubicBezTo>
                  <a:cubicBezTo>
                    <a:pt x="191" y="51"/>
                    <a:pt x="193" y="50"/>
                    <a:pt x="197" y="51"/>
                  </a:cubicBezTo>
                  <a:cubicBezTo>
                    <a:pt x="197" y="49"/>
                    <a:pt x="192" y="50"/>
                    <a:pt x="195" y="49"/>
                  </a:cubicBezTo>
                  <a:cubicBezTo>
                    <a:pt x="193" y="49"/>
                    <a:pt x="191" y="49"/>
                    <a:pt x="190" y="48"/>
                  </a:cubicBezTo>
                  <a:cubicBezTo>
                    <a:pt x="192" y="48"/>
                    <a:pt x="195" y="48"/>
                    <a:pt x="196" y="48"/>
                  </a:cubicBezTo>
                  <a:cubicBezTo>
                    <a:pt x="196" y="48"/>
                    <a:pt x="195" y="48"/>
                    <a:pt x="195" y="49"/>
                  </a:cubicBezTo>
                  <a:cubicBezTo>
                    <a:pt x="196" y="49"/>
                    <a:pt x="196" y="48"/>
                    <a:pt x="197" y="48"/>
                  </a:cubicBezTo>
                  <a:cubicBezTo>
                    <a:pt x="199" y="47"/>
                    <a:pt x="202" y="47"/>
                    <a:pt x="204" y="47"/>
                  </a:cubicBezTo>
                  <a:cubicBezTo>
                    <a:pt x="205" y="46"/>
                    <a:pt x="205" y="46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cubicBezTo>
                    <a:pt x="203" y="44"/>
                    <a:pt x="201" y="45"/>
                    <a:pt x="202" y="44"/>
                  </a:cubicBezTo>
                  <a:cubicBezTo>
                    <a:pt x="203" y="43"/>
                    <a:pt x="204" y="45"/>
                    <a:pt x="205" y="44"/>
                  </a:cubicBezTo>
                  <a:cubicBezTo>
                    <a:pt x="204" y="43"/>
                    <a:pt x="204" y="43"/>
                    <a:pt x="204" y="42"/>
                  </a:cubicBezTo>
                  <a:cubicBezTo>
                    <a:pt x="206" y="42"/>
                    <a:pt x="205" y="42"/>
                    <a:pt x="207" y="42"/>
                  </a:cubicBezTo>
                  <a:cubicBezTo>
                    <a:pt x="207" y="42"/>
                    <a:pt x="207" y="42"/>
                    <a:pt x="208" y="42"/>
                  </a:cubicBezTo>
                  <a:cubicBezTo>
                    <a:pt x="208" y="42"/>
                    <a:pt x="208" y="42"/>
                    <a:pt x="207" y="42"/>
                  </a:cubicBezTo>
                  <a:cubicBezTo>
                    <a:pt x="206" y="42"/>
                    <a:pt x="205" y="41"/>
                    <a:pt x="204" y="41"/>
                  </a:cubicBezTo>
                  <a:cubicBezTo>
                    <a:pt x="204" y="41"/>
                    <a:pt x="204" y="41"/>
                    <a:pt x="203" y="41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2" y="40"/>
                    <a:pt x="201" y="41"/>
                    <a:pt x="201" y="41"/>
                  </a:cubicBezTo>
                  <a:cubicBezTo>
                    <a:pt x="201" y="40"/>
                    <a:pt x="202" y="40"/>
                    <a:pt x="201" y="39"/>
                  </a:cubicBezTo>
                  <a:cubicBezTo>
                    <a:pt x="200" y="39"/>
                    <a:pt x="200" y="38"/>
                    <a:pt x="199" y="38"/>
                  </a:cubicBezTo>
                  <a:cubicBezTo>
                    <a:pt x="199" y="38"/>
                    <a:pt x="199" y="38"/>
                    <a:pt x="199" y="37"/>
                  </a:cubicBezTo>
                  <a:cubicBezTo>
                    <a:pt x="198" y="38"/>
                    <a:pt x="198" y="37"/>
                    <a:pt x="197" y="36"/>
                  </a:cubicBezTo>
                  <a:cubicBezTo>
                    <a:pt x="197" y="36"/>
                    <a:pt x="196" y="37"/>
                    <a:pt x="196" y="36"/>
                  </a:cubicBezTo>
                  <a:cubicBezTo>
                    <a:pt x="196" y="36"/>
                    <a:pt x="195" y="36"/>
                    <a:pt x="195" y="36"/>
                  </a:cubicBezTo>
                  <a:cubicBezTo>
                    <a:pt x="195" y="36"/>
                    <a:pt x="194" y="36"/>
                    <a:pt x="194" y="36"/>
                  </a:cubicBezTo>
                  <a:cubicBezTo>
                    <a:pt x="194" y="36"/>
                    <a:pt x="193" y="36"/>
                    <a:pt x="193" y="36"/>
                  </a:cubicBezTo>
                  <a:cubicBezTo>
                    <a:pt x="193" y="36"/>
                    <a:pt x="193" y="37"/>
                    <a:pt x="193" y="37"/>
                  </a:cubicBezTo>
                  <a:cubicBezTo>
                    <a:pt x="193" y="37"/>
                    <a:pt x="192" y="37"/>
                    <a:pt x="192" y="37"/>
                  </a:cubicBezTo>
                  <a:cubicBezTo>
                    <a:pt x="192" y="38"/>
                    <a:pt x="194" y="37"/>
                    <a:pt x="194" y="38"/>
                  </a:cubicBezTo>
                  <a:cubicBezTo>
                    <a:pt x="192" y="38"/>
                    <a:pt x="192" y="38"/>
                    <a:pt x="190" y="38"/>
                  </a:cubicBezTo>
                  <a:cubicBezTo>
                    <a:pt x="191" y="40"/>
                    <a:pt x="189" y="38"/>
                    <a:pt x="189" y="39"/>
                  </a:cubicBezTo>
                  <a:cubicBezTo>
                    <a:pt x="189" y="39"/>
                    <a:pt x="190" y="40"/>
                    <a:pt x="191" y="39"/>
                  </a:cubicBezTo>
                  <a:cubicBezTo>
                    <a:pt x="190" y="39"/>
                    <a:pt x="190" y="39"/>
                    <a:pt x="191" y="39"/>
                  </a:cubicBezTo>
                  <a:cubicBezTo>
                    <a:pt x="192" y="39"/>
                    <a:pt x="193" y="40"/>
                    <a:pt x="195" y="40"/>
                  </a:cubicBezTo>
                  <a:cubicBezTo>
                    <a:pt x="195" y="40"/>
                    <a:pt x="195" y="41"/>
                    <a:pt x="196" y="41"/>
                  </a:cubicBezTo>
                  <a:cubicBezTo>
                    <a:pt x="197" y="40"/>
                    <a:pt x="199" y="40"/>
                    <a:pt x="199" y="42"/>
                  </a:cubicBezTo>
                  <a:cubicBezTo>
                    <a:pt x="198" y="42"/>
                    <a:pt x="195" y="42"/>
                    <a:pt x="194" y="41"/>
                  </a:cubicBezTo>
                  <a:cubicBezTo>
                    <a:pt x="194" y="42"/>
                    <a:pt x="193" y="42"/>
                    <a:pt x="193" y="42"/>
                  </a:cubicBezTo>
                  <a:cubicBezTo>
                    <a:pt x="191" y="42"/>
                    <a:pt x="190" y="41"/>
                    <a:pt x="189" y="41"/>
                  </a:cubicBezTo>
                  <a:cubicBezTo>
                    <a:pt x="188" y="41"/>
                    <a:pt x="187" y="41"/>
                    <a:pt x="186" y="41"/>
                  </a:cubicBezTo>
                  <a:cubicBezTo>
                    <a:pt x="185" y="40"/>
                    <a:pt x="185" y="40"/>
                    <a:pt x="184" y="40"/>
                  </a:cubicBezTo>
                  <a:cubicBezTo>
                    <a:pt x="181" y="39"/>
                    <a:pt x="178" y="40"/>
                    <a:pt x="176" y="38"/>
                  </a:cubicBezTo>
                  <a:cubicBezTo>
                    <a:pt x="175" y="38"/>
                    <a:pt x="174" y="39"/>
                    <a:pt x="174" y="38"/>
                  </a:cubicBezTo>
                  <a:cubicBezTo>
                    <a:pt x="178" y="38"/>
                    <a:pt x="182" y="38"/>
                    <a:pt x="185" y="38"/>
                  </a:cubicBezTo>
                  <a:cubicBezTo>
                    <a:pt x="183" y="37"/>
                    <a:pt x="179" y="37"/>
                    <a:pt x="178" y="36"/>
                  </a:cubicBezTo>
                  <a:cubicBezTo>
                    <a:pt x="179" y="36"/>
                    <a:pt x="178" y="35"/>
                    <a:pt x="179" y="35"/>
                  </a:cubicBezTo>
                  <a:cubicBezTo>
                    <a:pt x="179" y="35"/>
                    <a:pt x="180" y="36"/>
                    <a:pt x="180" y="35"/>
                  </a:cubicBezTo>
                  <a:cubicBezTo>
                    <a:pt x="178" y="35"/>
                    <a:pt x="179" y="34"/>
                    <a:pt x="178" y="34"/>
                  </a:cubicBezTo>
                  <a:cubicBezTo>
                    <a:pt x="177" y="34"/>
                    <a:pt x="176" y="34"/>
                    <a:pt x="176" y="35"/>
                  </a:cubicBezTo>
                  <a:cubicBezTo>
                    <a:pt x="175" y="34"/>
                    <a:pt x="174" y="35"/>
                    <a:pt x="173" y="34"/>
                  </a:cubicBezTo>
                  <a:cubicBezTo>
                    <a:pt x="173" y="36"/>
                    <a:pt x="175" y="35"/>
                    <a:pt x="175" y="36"/>
                  </a:cubicBezTo>
                  <a:cubicBezTo>
                    <a:pt x="174" y="37"/>
                    <a:pt x="173" y="36"/>
                    <a:pt x="171" y="36"/>
                  </a:cubicBezTo>
                  <a:cubicBezTo>
                    <a:pt x="170" y="35"/>
                    <a:pt x="170" y="34"/>
                    <a:pt x="170" y="33"/>
                  </a:cubicBezTo>
                  <a:cubicBezTo>
                    <a:pt x="168" y="33"/>
                    <a:pt x="168" y="33"/>
                    <a:pt x="167" y="33"/>
                  </a:cubicBezTo>
                  <a:cubicBezTo>
                    <a:pt x="166" y="34"/>
                    <a:pt x="167" y="34"/>
                    <a:pt x="168" y="34"/>
                  </a:cubicBezTo>
                  <a:cubicBezTo>
                    <a:pt x="168" y="35"/>
                    <a:pt x="169" y="34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1" y="37"/>
                  </a:cubicBezTo>
                  <a:cubicBezTo>
                    <a:pt x="170" y="37"/>
                    <a:pt x="169" y="37"/>
                    <a:pt x="170" y="37"/>
                  </a:cubicBezTo>
                  <a:cubicBezTo>
                    <a:pt x="171" y="37"/>
                    <a:pt x="171" y="38"/>
                    <a:pt x="172" y="38"/>
                  </a:cubicBezTo>
                  <a:cubicBezTo>
                    <a:pt x="172" y="38"/>
                    <a:pt x="172" y="38"/>
                    <a:pt x="172" y="39"/>
                  </a:cubicBezTo>
                  <a:cubicBezTo>
                    <a:pt x="172" y="39"/>
                    <a:pt x="173" y="39"/>
                    <a:pt x="173" y="39"/>
                  </a:cubicBezTo>
                  <a:cubicBezTo>
                    <a:pt x="173" y="39"/>
                    <a:pt x="172" y="39"/>
                    <a:pt x="172" y="40"/>
                  </a:cubicBezTo>
                  <a:cubicBezTo>
                    <a:pt x="172" y="40"/>
                    <a:pt x="173" y="40"/>
                    <a:pt x="173" y="40"/>
                  </a:cubicBezTo>
                  <a:cubicBezTo>
                    <a:pt x="172" y="40"/>
                    <a:pt x="172" y="40"/>
                    <a:pt x="171" y="41"/>
                  </a:cubicBezTo>
                  <a:cubicBezTo>
                    <a:pt x="170" y="40"/>
                    <a:pt x="170" y="39"/>
                    <a:pt x="170" y="39"/>
                  </a:cubicBezTo>
                  <a:cubicBezTo>
                    <a:pt x="168" y="39"/>
                    <a:pt x="167" y="39"/>
                    <a:pt x="165" y="39"/>
                  </a:cubicBezTo>
                  <a:cubicBezTo>
                    <a:pt x="165" y="38"/>
                    <a:pt x="163" y="38"/>
                    <a:pt x="164" y="36"/>
                  </a:cubicBezTo>
                  <a:cubicBezTo>
                    <a:pt x="162" y="37"/>
                    <a:pt x="158" y="36"/>
                    <a:pt x="159" y="35"/>
                  </a:cubicBezTo>
                  <a:cubicBezTo>
                    <a:pt x="158" y="35"/>
                    <a:pt x="156" y="35"/>
                    <a:pt x="156" y="34"/>
                  </a:cubicBezTo>
                  <a:cubicBezTo>
                    <a:pt x="156" y="33"/>
                    <a:pt x="158" y="35"/>
                    <a:pt x="158" y="34"/>
                  </a:cubicBezTo>
                  <a:cubicBezTo>
                    <a:pt x="156" y="33"/>
                    <a:pt x="156" y="34"/>
                    <a:pt x="155" y="33"/>
                  </a:cubicBezTo>
                  <a:cubicBezTo>
                    <a:pt x="155" y="31"/>
                    <a:pt x="157" y="32"/>
                    <a:pt x="158" y="32"/>
                  </a:cubicBezTo>
                  <a:cubicBezTo>
                    <a:pt x="157" y="30"/>
                    <a:pt x="159" y="32"/>
                    <a:pt x="159" y="31"/>
                  </a:cubicBezTo>
                  <a:cubicBezTo>
                    <a:pt x="158" y="30"/>
                    <a:pt x="156" y="30"/>
                    <a:pt x="155" y="30"/>
                  </a:cubicBezTo>
                  <a:cubicBezTo>
                    <a:pt x="155" y="30"/>
                    <a:pt x="155" y="31"/>
                    <a:pt x="155" y="31"/>
                  </a:cubicBezTo>
                  <a:cubicBezTo>
                    <a:pt x="154" y="30"/>
                    <a:pt x="152" y="31"/>
                    <a:pt x="151" y="30"/>
                  </a:cubicBezTo>
                  <a:cubicBezTo>
                    <a:pt x="153" y="30"/>
                    <a:pt x="156" y="29"/>
                    <a:pt x="159" y="29"/>
                  </a:cubicBezTo>
                  <a:cubicBezTo>
                    <a:pt x="160" y="29"/>
                    <a:pt x="160" y="28"/>
                    <a:pt x="161" y="29"/>
                  </a:cubicBezTo>
                  <a:cubicBezTo>
                    <a:pt x="162" y="30"/>
                    <a:pt x="164" y="29"/>
                    <a:pt x="165" y="30"/>
                  </a:cubicBezTo>
                  <a:cubicBezTo>
                    <a:pt x="165" y="29"/>
                    <a:pt x="162" y="29"/>
                    <a:pt x="162" y="28"/>
                  </a:cubicBezTo>
                  <a:cubicBezTo>
                    <a:pt x="164" y="28"/>
                    <a:pt x="164" y="28"/>
                    <a:pt x="166" y="29"/>
                  </a:cubicBezTo>
                  <a:cubicBezTo>
                    <a:pt x="166" y="28"/>
                    <a:pt x="167" y="29"/>
                    <a:pt x="168" y="28"/>
                  </a:cubicBezTo>
                  <a:cubicBezTo>
                    <a:pt x="169" y="28"/>
                    <a:pt x="170" y="27"/>
                    <a:pt x="171" y="27"/>
                  </a:cubicBezTo>
                  <a:cubicBezTo>
                    <a:pt x="171" y="27"/>
                    <a:pt x="171" y="28"/>
                    <a:pt x="172" y="28"/>
                  </a:cubicBezTo>
                  <a:cubicBezTo>
                    <a:pt x="172" y="28"/>
                    <a:pt x="172" y="28"/>
                    <a:pt x="173" y="28"/>
                  </a:cubicBezTo>
                  <a:cubicBezTo>
                    <a:pt x="173" y="28"/>
                    <a:pt x="174" y="29"/>
                    <a:pt x="174" y="29"/>
                  </a:cubicBezTo>
                  <a:cubicBezTo>
                    <a:pt x="175" y="29"/>
                    <a:pt x="176" y="29"/>
                    <a:pt x="176" y="30"/>
                  </a:cubicBezTo>
                  <a:cubicBezTo>
                    <a:pt x="176" y="30"/>
                    <a:pt x="176" y="30"/>
                    <a:pt x="176" y="31"/>
                  </a:cubicBezTo>
                  <a:cubicBezTo>
                    <a:pt x="178" y="32"/>
                    <a:pt x="181" y="32"/>
                    <a:pt x="183" y="33"/>
                  </a:cubicBezTo>
                  <a:cubicBezTo>
                    <a:pt x="184" y="33"/>
                    <a:pt x="186" y="32"/>
                    <a:pt x="186" y="33"/>
                  </a:cubicBezTo>
                  <a:cubicBezTo>
                    <a:pt x="186" y="33"/>
                    <a:pt x="185" y="33"/>
                    <a:pt x="185" y="34"/>
                  </a:cubicBezTo>
                  <a:cubicBezTo>
                    <a:pt x="186" y="34"/>
                    <a:pt x="187" y="33"/>
                    <a:pt x="187" y="33"/>
                  </a:cubicBezTo>
                  <a:cubicBezTo>
                    <a:pt x="188" y="34"/>
                    <a:pt x="190" y="33"/>
                    <a:pt x="190" y="34"/>
                  </a:cubicBezTo>
                  <a:cubicBezTo>
                    <a:pt x="188" y="33"/>
                    <a:pt x="190" y="36"/>
                    <a:pt x="189" y="36"/>
                  </a:cubicBezTo>
                  <a:cubicBezTo>
                    <a:pt x="188" y="36"/>
                    <a:pt x="186" y="34"/>
                    <a:pt x="187" y="36"/>
                  </a:cubicBezTo>
                  <a:cubicBezTo>
                    <a:pt x="187" y="37"/>
                    <a:pt x="189" y="37"/>
                    <a:pt x="190" y="37"/>
                  </a:cubicBezTo>
                  <a:cubicBezTo>
                    <a:pt x="191" y="36"/>
                    <a:pt x="189" y="36"/>
                    <a:pt x="190" y="35"/>
                  </a:cubicBezTo>
                  <a:cubicBezTo>
                    <a:pt x="191" y="36"/>
                    <a:pt x="191" y="35"/>
                    <a:pt x="192" y="35"/>
                  </a:cubicBezTo>
                  <a:cubicBezTo>
                    <a:pt x="192" y="35"/>
                    <a:pt x="191" y="34"/>
                    <a:pt x="192" y="34"/>
                  </a:cubicBezTo>
                  <a:cubicBezTo>
                    <a:pt x="193" y="34"/>
                    <a:pt x="196" y="36"/>
                    <a:pt x="197" y="34"/>
                  </a:cubicBezTo>
                  <a:cubicBezTo>
                    <a:pt x="198" y="33"/>
                    <a:pt x="196" y="34"/>
                    <a:pt x="196" y="33"/>
                  </a:cubicBezTo>
                  <a:cubicBezTo>
                    <a:pt x="197" y="32"/>
                    <a:pt x="197" y="33"/>
                    <a:pt x="198" y="33"/>
                  </a:cubicBezTo>
                  <a:cubicBezTo>
                    <a:pt x="196" y="32"/>
                    <a:pt x="199" y="32"/>
                    <a:pt x="199" y="31"/>
                  </a:cubicBezTo>
                  <a:cubicBezTo>
                    <a:pt x="197" y="31"/>
                    <a:pt x="196" y="33"/>
                    <a:pt x="195" y="31"/>
                  </a:cubicBezTo>
                  <a:cubicBezTo>
                    <a:pt x="198" y="31"/>
                    <a:pt x="200" y="31"/>
                    <a:pt x="201" y="31"/>
                  </a:cubicBezTo>
                  <a:cubicBezTo>
                    <a:pt x="201" y="31"/>
                    <a:pt x="200" y="31"/>
                    <a:pt x="200" y="32"/>
                  </a:cubicBezTo>
                  <a:cubicBezTo>
                    <a:pt x="202" y="32"/>
                    <a:pt x="205" y="31"/>
                    <a:pt x="207" y="32"/>
                  </a:cubicBezTo>
                  <a:cubicBezTo>
                    <a:pt x="208" y="31"/>
                    <a:pt x="206" y="31"/>
                    <a:pt x="206" y="31"/>
                  </a:cubicBezTo>
                  <a:cubicBezTo>
                    <a:pt x="205" y="30"/>
                    <a:pt x="203" y="31"/>
                    <a:pt x="203" y="30"/>
                  </a:cubicBezTo>
                  <a:cubicBezTo>
                    <a:pt x="201" y="30"/>
                    <a:pt x="202" y="31"/>
                    <a:pt x="201" y="31"/>
                  </a:cubicBezTo>
                  <a:cubicBezTo>
                    <a:pt x="202" y="30"/>
                    <a:pt x="200" y="30"/>
                    <a:pt x="201" y="29"/>
                  </a:cubicBezTo>
                  <a:cubicBezTo>
                    <a:pt x="199" y="29"/>
                    <a:pt x="200" y="31"/>
                    <a:pt x="199" y="30"/>
                  </a:cubicBezTo>
                  <a:cubicBezTo>
                    <a:pt x="198" y="30"/>
                    <a:pt x="195" y="31"/>
                    <a:pt x="194" y="29"/>
                  </a:cubicBezTo>
                  <a:cubicBezTo>
                    <a:pt x="195" y="30"/>
                    <a:pt x="196" y="29"/>
                    <a:pt x="197" y="29"/>
                  </a:cubicBezTo>
                  <a:cubicBezTo>
                    <a:pt x="199" y="29"/>
                    <a:pt x="201" y="29"/>
                    <a:pt x="202" y="28"/>
                  </a:cubicBezTo>
                  <a:cubicBezTo>
                    <a:pt x="198" y="28"/>
                    <a:pt x="197" y="28"/>
                    <a:pt x="193" y="28"/>
                  </a:cubicBezTo>
                  <a:cubicBezTo>
                    <a:pt x="192" y="27"/>
                    <a:pt x="192" y="26"/>
                    <a:pt x="191" y="26"/>
                  </a:cubicBezTo>
                  <a:cubicBezTo>
                    <a:pt x="190" y="27"/>
                    <a:pt x="192" y="27"/>
                    <a:pt x="191" y="28"/>
                  </a:cubicBezTo>
                  <a:cubicBezTo>
                    <a:pt x="190" y="28"/>
                    <a:pt x="189" y="26"/>
                    <a:pt x="189" y="26"/>
                  </a:cubicBezTo>
                  <a:cubicBezTo>
                    <a:pt x="190" y="25"/>
                    <a:pt x="191" y="26"/>
                    <a:pt x="192" y="26"/>
                  </a:cubicBezTo>
                  <a:cubicBezTo>
                    <a:pt x="193" y="26"/>
                    <a:pt x="194" y="26"/>
                    <a:pt x="195" y="26"/>
                  </a:cubicBezTo>
                  <a:cubicBezTo>
                    <a:pt x="197" y="26"/>
                    <a:pt x="199" y="27"/>
                    <a:pt x="200" y="27"/>
                  </a:cubicBezTo>
                  <a:cubicBezTo>
                    <a:pt x="201" y="27"/>
                    <a:pt x="202" y="27"/>
                    <a:pt x="203" y="27"/>
                  </a:cubicBezTo>
                  <a:cubicBezTo>
                    <a:pt x="204" y="27"/>
                    <a:pt x="204" y="28"/>
                    <a:pt x="205" y="28"/>
                  </a:cubicBezTo>
                  <a:cubicBezTo>
                    <a:pt x="207" y="28"/>
                    <a:pt x="210" y="28"/>
                    <a:pt x="212" y="28"/>
                  </a:cubicBezTo>
                  <a:cubicBezTo>
                    <a:pt x="210" y="27"/>
                    <a:pt x="208" y="26"/>
                    <a:pt x="206" y="27"/>
                  </a:cubicBezTo>
                  <a:cubicBezTo>
                    <a:pt x="205" y="27"/>
                    <a:pt x="205" y="26"/>
                    <a:pt x="204" y="26"/>
                  </a:cubicBezTo>
                  <a:cubicBezTo>
                    <a:pt x="204" y="26"/>
                    <a:pt x="203" y="26"/>
                    <a:pt x="203" y="26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6"/>
                    <a:pt x="200" y="25"/>
                    <a:pt x="198" y="25"/>
                  </a:cubicBezTo>
                  <a:cubicBezTo>
                    <a:pt x="198" y="24"/>
                    <a:pt x="196" y="24"/>
                    <a:pt x="195" y="23"/>
                  </a:cubicBezTo>
                  <a:cubicBezTo>
                    <a:pt x="194" y="23"/>
                    <a:pt x="191" y="23"/>
                    <a:pt x="191" y="22"/>
                  </a:cubicBezTo>
                  <a:cubicBezTo>
                    <a:pt x="190" y="22"/>
                    <a:pt x="191" y="24"/>
                    <a:pt x="189" y="23"/>
                  </a:cubicBezTo>
                  <a:cubicBezTo>
                    <a:pt x="188" y="23"/>
                    <a:pt x="187" y="23"/>
                    <a:pt x="186" y="22"/>
                  </a:cubicBezTo>
                  <a:cubicBezTo>
                    <a:pt x="186" y="22"/>
                    <a:pt x="187" y="21"/>
                    <a:pt x="186" y="21"/>
                  </a:cubicBezTo>
                  <a:cubicBezTo>
                    <a:pt x="185" y="21"/>
                    <a:pt x="185" y="22"/>
                    <a:pt x="185" y="22"/>
                  </a:cubicBezTo>
                  <a:cubicBezTo>
                    <a:pt x="184" y="22"/>
                    <a:pt x="183" y="22"/>
                    <a:pt x="183" y="21"/>
                  </a:cubicBezTo>
                  <a:cubicBezTo>
                    <a:pt x="183" y="21"/>
                    <a:pt x="184" y="20"/>
                    <a:pt x="183" y="20"/>
                  </a:cubicBezTo>
                  <a:cubicBezTo>
                    <a:pt x="182" y="19"/>
                    <a:pt x="181" y="20"/>
                    <a:pt x="180" y="20"/>
                  </a:cubicBezTo>
                  <a:cubicBezTo>
                    <a:pt x="180" y="20"/>
                    <a:pt x="180" y="19"/>
                    <a:pt x="179" y="19"/>
                  </a:cubicBezTo>
                  <a:cubicBezTo>
                    <a:pt x="176" y="19"/>
                    <a:pt x="174" y="17"/>
                    <a:pt x="172" y="18"/>
                  </a:cubicBezTo>
                  <a:cubicBezTo>
                    <a:pt x="171" y="16"/>
                    <a:pt x="167" y="17"/>
                    <a:pt x="166" y="15"/>
                  </a:cubicBezTo>
                  <a:cubicBezTo>
                    <a:pt x="166" y="15"/>
                    <a:pt x="166" y="15"/>
                    <a:pt x="166" y="14"/>
                  </a:cubicBezTo>
                  <a:cubicBezTo>
                    <a:pt x="165" y="14"/>
                    <a:pt x="165" y="13"/>
                    <a:pt x="165" y="12"/>
                  </a:cubicBezTo>
                  <a:cubicBezTo>
                    <a:pt x="167" y="12"/>
                    <a:pt x="167" y="13"/>
                    <a:pt x="168" y="13"/>
                  </a:cubicBezTo>
                  <a:cubicBezTo>
                    <a:pt x="168" y="12"/>
                    <a:pt x="168" y="12"/>
                    <a:pt x="169" y="12"/>
                  </a:cubicBezTo>
                  <a:cubicBezTo>
                    <a:pt x="171" y="11"/>
                    <a:pt x="174" y="12"/>
                    <a:pt x="175" y="12"/>
                  </a:cubicBezTo>
                  <a:cubicBezTo>
                    <a:pt x="177" y="12"/>
                    <a:pt x="179" y="12"/>
                    <a:pt x="181" y="12"/>
                  </a:cubicBezTo>
                  <a:cubicBezTo>
                    <a:pt x="182" y="12"/>
                    <a:pt x="183" y="12"/>
                    <a:pt x="183" y="11"/>
                  </a:cubicBezTo>
                  <a:cubicBezTo>
                    <a:pt x="180" y="11"/>
                    <a:pt x="177" y="11"/>
                    <a:pt x="174" y="11"/>
                  </a:cubicBezTo>
                  <a:cubicBezTo>
                    <a:pt x="171" y="11"/>
                    <a:pt x="167" y="11"/>
                    <a:pt x="164" y="11"/>
                  </a:cubicBezTo>
                  <a:cubicBezTo>
                    <a:pt x="163" y="11"/>
                    <a:pt x="162" y="10"/>
                    <a:pt x="162" y="10"/>
                  </a:cubicBezTo>
                  <a:cubicBezTo>
                    <a:pt x="162" y="10"/>
                    <a:pt x="162" y="11"/>
                    <a:pt x="162" y="11"/>
                  </a:cubicBezTo>
                  <a:cubicBezTo>
                    <a:pt x="159" y="11"/>
                    <a:pt x="157" y="12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1"/>
                    <a:pt x="155" y="11"/>
                  </a:cubicBezTo>
                  <a:cubicBezTo>
                    <a:pt x="155" y="11"/>
                    <a:pt x="154" y="11"/>
                    <a:pt x="153" y="11"/>
                  </a:cubicBezTo>
                  <a:cubicBezTo>
                    <a:pt x="152" y="11"/>
                    <a:pt x="150" y="10"/>
                    <a:pt x="151" y="11"/>
                  </a:cubicBezTo>
                  <a:cubicBezTo>
                    <a:pt x="154" y="12"/>
                    <a:pt x="158" y="11"/>
                    <a:pt x="160" y="12"/>
                  </a:cubicBezTo>
                  <a:cubicBezTo>
                    <a:pt x="160" y="14"/>
                    <a:pt x="158" y="13"/>
                    <a:pt x="157" y="13"/>
                  </a:cubicBezTo>
                  <a:cubicBezTo>
                    <a:pt x="155" y="13"/>
                    <a:pt x="152" y="13"/>
                    <a:pt x="150" y="12"/>
                  </a:cubicBezTo>
                  <a:cubicBezTo>
                    <a:pt x="149" y="11"/>
                    <a:pt x="148" y="10"/>
                    <a:pt x="147" y="10"/>
                  </a:cubicBezTo>
                  <a:cubicBezTo>
                    <a:pt x="146" y="11"/>
                    <a:pt x="145" y="12"/>
                    <a:pt x="144" y="12"/>
                  </a:cubicBezTo>
                  <a:cubicBezTo>
                    <a:pt x="146" y="13"/>
                    <a:pt x="143" y="13"/>
                    <a:pt x="144" y="14"/>
                  </a:cubicBezTo>
                  <a:cubicBezTo>
                    <a:pt x="145" y="14"/>
                    <a:pt x="147" y="14"/>
                    <a:pt x="149" y="14"/>
                  </a:cubicBezTo>
                  <a:cubicBezTo>
                    <a:pt x="150" y="14"/>
                    <a:pt x="149" y="15"/>
                    <a:pt x="150" y="15"/>
                  </a:cubicBezTo>
                  <a:cubicBezTo>
                    <a:pt x="150" y="15"/>
                    <a:pt x="151" y="15"/>
                    <a:pt x="151" y="14"/>
                  </a:cubicBezTo>
                  <a:cubicBezTo>
                    <a:pt x="152" y="15"/>
                    <a:pt x="153" y="15"/>
                    <a:pt x="153" y="15"/>
                  </a:cubicBezTo>
                  <a:cubicBezTo>
                    <a:pt x="154" y="14"/>
                    <a:pt x="155" y="15"/>
                    <a:pt x="155" y="15"/>
                  </a:cubicBezTo>
                  <a:cubicBezTo>
                    <a:pt x="156" y="14"/>
                    <a:pt x="156" y="14"/>
                    <a:pt x="157" y="14"/>
                  </a:cubicBezTo>
                  <a:cubicBezTo>
                    <a:pt x="158" y="13"/>
                    <a:pt x="159" y="15"/>
                    <a:pt x="160" y="14"/>
                  </a:cubicBezTo>
                  <a:cubicBezTo>
                    <a:pt x="161" y="14"/>
                    <a:pt x="160" y="13"/>
                    <a:pt x="161" y="13"/>
                  </a:cubicBezTo>
                  <a:cubicBezTo>
                    <a:pt x="161" y="13"/>
                    <a:pt x="161" y="14"/>
                    <a:pt x="161" y="14"/>
                  </a:cubicBezTo>
                  <a:cubicBezTo>
                    <a:pt x="162" y="15"/>
                    <a:pt x="163" y="14"/>
                    <a:pt x="163" y="14"/>
                  </a:cubicBezTo>
                  <a:cubicBezTo>
                    <a:pt x="164" y="13"/>
                    <a:pt x="164" y="14"/>
                    <a:pt x="165" y="13"/>
                  </a:cubicBezTo>
                  <a:cubicBezTo>
                    <a:pt x="165" y="14"/>
                    <a:pt x="164" y="14"/>
                    <a:pt x="165" y="15"/>
                  </a:cubicBezTo>
                  <a:cubicBezTo>
                    <a:pt x="163" y="16"/>
                    <a:pt x="162" y="15"/>
                    <a:pt x="161" y="15"/>
                  </a:cubicBezTo>
                  <a:cubicBezTo>
                    <a:pt x="160" y="15"/>
                    <a:pt x="160" y="15"/>
                    <a:pt x="159" y="15"/>
                  </a:cubicBezTo>
                  <a:cubicBezTo>
                    <a:pt x="158" y="15"/>
                    <a:pt x="157" y="14"/>
                    <a:pt x="157" y="15"/>
                  </a:cubicBezTo>
                  <a:cubicBezTo>
                    <a:pt x="157" y="16"/>
                    <a:pt x="158" y="15"/>
                    <a:pt x="158" y="16"/>
                  </a:cubicBezTo>
                  <a:cubicBezTo>
                    <a:pt x="158" y="16"/>
                    <a:pt x="158" y="16"/>
                    <a:pt x="157" y="17"/>
                  </a:cubicBezTo>
                  <a:cubicBezTo>
                    <a:pt x="156" y="17"/>
                    <a:pt x="156" y="16"/>
                    <a:pt x="155" y="16"/>
                  </a:cubicBezTo>
                  <a:cubicBezTo>
                    <a:pt x="153" y="17"/>
                    <a:pt x="150" y="15"/>
                    <a:pt x="148" y="15"/>
                  </a:cubicBezTo>
                  <a:cubicBezTo>
                    <a:pt x="148" y="15"/>
                    <a:pt x="150" y="16"/>
                    <a:pt x="149" y="16"/>
                  </a:cubicBezTo>
                  <a:cubicBezTo>
                    <a:pt x="147" y="15"/>
                    <a:pt x="148" y="17"/>
                    <a:pt x="147" y="17"/>
                  </a:cubicBezTo>
                  <a:cubicBezTo>
                    <a:pt x="145" y="17"/>
                    <a:pt x="145" y="16"/>
                    <a:pt x="144" y="16"/>
                  </a:cubicBezTo>
                  <a:cubicBezTo>
                    <a:pt x="146" y="15"/>
                    <a:pt x="147" y="16"/>
                    <a:pt x="148" y="15"/>
                  </a:cubicBezTo>
                  <a:cubicBezTo>
                    <a:pt x="146" y="15"/>
                    <a:pt x="144" y="15"/>
                    <a:pt x="143" y="14"/>
                  </a:cubicBezTo>
                  <a:cubicBezTo>
                    <a:pt x="142" y="15"/>
                    <a:pt x="143" y="15"/>
                    <a:pt x="143" y="16"/>
                  </a:cubicBezTo>
                  <a:cubicBezTo>
                    <a:pt x="142" y="16"/>
                    <a:pt x="142" y="17"/>
                    <a:pt x="142" y="18"/>
                  </a:cubicBezTo>
                  <a:cubicBezTo>
                    <a:pt x="142" y="18"/>
                    <a:pt x="141" y="18"/>
                    <a:pt x="141" y="18"/>
                  </a:cubicBezTo>
                  <a:cubicBezTo>
                    <a:pt x="141" y="18"/>
                    <a:pt x="141" y="19"/>
                    <a:pt x="141" y="19"/>
                  </a:cubicBezTo>
                  <a:cubicBezTo>
                    <a:pt x="144" y="19"/>
                    <a:pt x="148" y="18"/>
                    <a:pt x="150" y="20"/>
                  </a:cubicBezTo>
                  <a:cubicBezTo>
                    <a:pt x="149" y="21"/>
                    <a:pt x="149" y="21"/>
                    <a:pt x="148" y="21"/>
                  </a:cubicBezTo>
                  <a:cubicBezTo>
                    <a:pt x="152" y="21"/>
                    <a:pt x="154" y="22"/>
                    <a:pt x="157" y="22"/>
                  </a:cubicBezTo>
                  <a:cubicBezTo>
                    <a:pt x="158" y="22"/>
                    <a:pt x="159" y="22"/>
                    <a:pt x="160" y="22"/>
                  </a:cubicBezTo>
                  <a:cubicBezTo>
                    <a:pt x="161" y="22"/>
                    <a:pt x="161" y="23"/>
                    <a:pt x="161" y="23"/>
                  </a:cubicBezTo>
                  <a:cubicBezTo>
                    <a:pt x="161" y="23"/>
                    <a:pt x="162" y="23"/>
                    <a:pt x="162" y="23"/>
                  </a:cubicBezTo>
                  <a:cubicBezTo>
                    <a:pt x="162" y="23"/>
                    <a:pt x="162" y="24"/>
                    <a:pt x="162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4"/>
                    <a:pt x="165" y="25"/>
                    <a:pt x="166" y="25"/>
                  </a:cubicBezTo>
                  <a:cubicBezTo>
                    <a:pt x="167" y="26"/>
                    <a:pt x="169" y="25"/>
                    <a:pt x="170" y="26"/>
                  </a:cubicBezTo>
                  <a:cubicBezTo>
                    <a:pt x="170" y="26"/>
                    <a:pt x="171" y="26"/>
                    <a:pt x="171" y="26"/>
                  </a:cubicBezTo>
                  <a:cubicBezTo>
                    <a:pt x="171" y="26"/>
                    <a:pt x="172" y="26"/>
                    <a:pt x="172" y="26"/>
                  </a:cubicBezTo>
                  <a:cubicBezTo>
                    <a:pt x="172" y="26"/>
                    <a:pt x="172" y="26"/>
                    <a:pt x="173" y="26"/>
                  </a:cubicBezTo>
                  <a:cubicBezTo>
                    <a:pt x="174" y="26"/>
                    <a:pt x="174" y="27"/>
                    <a:pt x="175" y="27"/>
                  </a:cubicBezTo>
                  <a:cubicBezTo>
                    <a:pt x="174" y="28"/>
                    <a:pt x="174" y="27"/>
                    <a:pt x="174" y="27"/>
                  </a:cubicBezTo>
                  <a:cubicBezTo>
                    <a:pt x="171" y="26"/>
                    <a:pt x="168" y="27"/>
                    <a:pt x="164" y="26"/>
                  </a:cubicBezTo>
                  <a:cubicBezTo>
                    <a:pt x="164" y="27"/>
                    <a:pt x="164" y="27"/>
                    <a:pt x="164" y="27"/>
                  </a:cubicBezTo>
                  <a:cubicBezTo>
                    <a:pt x="162" y="27"/>
                    <a:pt x="161" y="26"/>
                    <a:pt x="160" y="26"/>
                  </a:cubicBezTo>
                  <a:cubicBezTo>
                    <a:pt x="159" y="27"/>
                    <a:pt x="159" y="27"/>
                    <a:pt x="159" y="27"/>
                  </a:cubicBezTo>
                  <a:cubicBezTo>
                    <a:pt x="159" y="27"/>
                    <a:pt x="159" y="26"/>
                    <a:pt x="158" y="26"/>
                  </a:cubicBezTo>
                  <a:cubicBezTo>
                    <a:pt x="157" y="26"/>
                    <a:pt x="158" y="27"/>
                    <a:pt x="157" y="27"/>
                  </a:cubicBezTo>
                  <a:cubicBezTo>
                    <a:pt x="156" y="27"/>
                    <a:pt x="154" y="27"/>
                    <a:pt x="153" y="27"/>
                  </a:cubicBezTo>
                  <a:cubicBezTo>
                    <a:pt x="152" y="27"/>
                    <a:pt x="151" y="27"/>
                    <a:pt x="151" y="27"/>
                  </a:cubicBezTo>
                  <a:cubicBezTo>
                    <a:pt x="149" y="28"/>
                    <a:pt x="148" y="27"/>
                    <a:pt x="147" y="27"/>
                  </a:cubicBezTo>
                  <a:cubicBezTo>
                    <a:pt x="146" y="27"/>
                    <a:pt x="145" y="27"/>
                    <a:pt x="145" y="27"/>
                  </a:cubicBezTo>
                  <a:cubicBezTo>
                    <a:pt x="145" y="27"/>
                    <a:pt x="145" y="26"/>
                    <a:pt x="145" y="26"/>
                  </a:cubicBezTo>
                  <a:cubicBezTo>
                    <a:pt x="144" y="26"/>
                    <a:pt x="144" y="26"/>
                    <a:pt x="143" y="26"/>
                  </a:cubicBezTo>
                  <a:cubicBezTo>
                    <a:pt x="143" y="26"/>
                    <a:pt x="143" y="26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2" y="26"/>
                    <a:pt x="141" y="26"/>
                    <a:pt x="141" y="26"/>
                  </a:cubicBezTo>
                  <a:cubicBezTo>
                    <a:pt x="139" y="26"/>
                    <a:pt x="138" y="26"/>
                    <a:pt x="136" y="26"/>
                  </a:cubicBezTo>
                  <a:cubicBezTo>
                    <a:pt x="135" y="27"/>
                    <a:pt x="135" y="28"/>
                    <a:pt x="134" y="27"/>
                  </a:cubicBezTo>
                  <a:cubicBezTo>
                    <a:pt x="136" y="26"/>
                    <a:pt x="131" y="26"/>
                    <a:pt x="129" y="26"/>
                  </a:cubicBezTo>
                  <a:cubicBezTo>
                    <a:pt x="129" y="27"/>
                    <a:pt x="131" y="26"/>
                    <a:pt x="131" y="28"/>
                  </a:cubicBezTo>
                  <a:cubicBezTo>
                    <a:pt x="130" y="28"/>
                    <a:pt x="128" y="29"/>
                    <a:pt x="128" y="28"/>
                  </a:cubicBezTo>
                  <a:cubicBezTo>
                    <a:pt x="128" y="29"/>
                    <a:pt x="127" y="29"/>
                    <a:pt x="127" y="30"/>
                  </a:cubicBezTo>
                  <a:cubicBezTo>
                    <a:pt x="129" y="30"/>
                    <a:pt x="133" y="30"/>
                    <a:pt x="135" y="31"/>
                  </a:cubicBezTo>
                  <a:cubicBezTo>
                    <a:pt x="135" y="30"/>
                    <a:pt x="137" y="30"/>
                    <a:pt x="137" y="31"/>
                  </a:cubicBezTo>
                  <a:cubicBezTo>
                    <a:pt x="134" y="31"/>
                    <a:pt x="132" y="32"/>
                    <a:pt x="130" y="31"/>
                  </a:cubicBezTo>
                  <a:cubicBezTo>
                    <a:pt x="129" y="31"/>
                    <a:pt x="129" y="32"/>
                    <a:pt x="129" y="32"/>
                  </a:cubicBezTo>
                  <a:cubicBezTo>
                    <a:pt x="126" y="32"/>
                    <a:pt x="125" y="32"/>
                    <a:pt x="123" y="32"/>
                  </a:cubicBezTo>
                  <a:cubicBezTo>
                    <a:pt x="124" y="34"/>
                    <a:pt x="122" y="33"/>
                    <a:pt x="123" y="35"/>
                  </a:cubicBezTo>
                  <a:cubicBezTo>
                    <a:pt x="124" y="35"/>
                    <a:pt x="125" y="34"/>
                    <a:pt x="126" y="35"/>
                  </a:cubicBezTo>
                  <a:cubicBezTo>
                    <a:pt x="127" y="35"/>
                    <a:pt x="127" y="34"/>
                    <a:pt x="128" y="34"/>
                  </a:cubicBezTo>
                  <a:cubicBezTo>
                    <a:pt x="129" y="35"/>
                    <a:pt x="130" y="34"/>
                    <a:pt x="131" y="34"/>
                  </a:cubicBezTo>
                  <a:cubicBezTo>
                    <a:pt x="132" y="35"/>
                    <a:pt x="133" y="35"/>
                    <a:pt x="133" y="36"/>
                  </a:cubicBezTo>
                  <a:cubicBezTo>
                    <a:pt x="132" y="36"/>
                    <a:pt x="131" y="36"/>
                    <a:pt x="130" y="35"/>
                  </a:cubicBezTo>
                  <a:cubicBezTo>
                    <a:pt x="130" y="36"/>
                    <a:pt x="130" y="37"/>
                    <a:pt x="130" y="37"/>
                  </a:cubicBezTo>
                  <a:cubicBezTo>
                    <a:pt x="130" y="36"/>
                    <a:pt x="128" y="37"/>
                    <a:pt x="129" y="36"/>
                  </a:cubicBezTo>
                  <a:cubicBezTo>
                    <a:pt x="128" y="36"/>
                    <a:pt x="127" y="36"/>
                    <a:pt x="127" y="36"/>
                  </a:cubicBezTo>
                  <a:cubicBezTo>
                    <a:pt x="127" y="38"/>
                    <a:pt x="130" y="37"/>
                    <a:pt x="131" y="37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32" y="38"/>
                    <a:pt x="133" y="39"/>
                    <a:pt x="134" y="38"/>
                  </a:cubicBezTo>
                  <a:cubicBezTo>
                    <a:pt x="133" y="37"/>
                    <a:pt x="132" y="39"/>
                    <a:pt x="131" y="37"/>
                  </a:cubicBezTo>
                  <a:cubicBezTo>
                    <a:pt x="133" y="37"/>
                    <a:pt x="135" y="37"/>
                    <a:pt x="136" y="36"/>
                  </a:cubicBezTo>
                  <a:cubicBezTo>
                    <a:pt x="137" y="37"/>
                    <a:pt x="138" y="37"/>
                    <a:pt x="138" y="38"/>
                  </a:cubicBezTo>
                  <a:cubicBezTo>
                    <a:pt x="139" y="38"/>
                    <a:pt x="139" y="38"/>
                    <a:pt x="140" y="38"/>
                  </a:cubicBezTo>
                  <a:cubicBezTo>
                    <a:pt x="140" y="38"/>
                    <a:pt x="139" y="37"/>
                    <a:pt x="140" y="37"/>
                  </a:cubicBezTo>
                  <a:cubicBezTo>
                    <a:pt x="141" y="37"/>
                    <a:pt x="141" y="38"/>
                    <a:pt x="142" y="38"/>
                  </a:cubicBezTo>
                  <a:cubicBezTo>
                    <a:pt x="143" y="38"/>
                    <a:pt x="144" y="38"/>
                    <a:pt x="145" y="38"/>
                  </a:cubicBezTo>
                  <a:cubicBezTo>
                    <a:pt x="146" y="37"/>
                    <a:pt x="148" y="37"/>
                    <a:pt x="150" y="37"/>
                  </a:cubicBezTo>
                  <a:cubicBezTo>
                    <a:pt x="151" y="38"/>
                    <a:pt x="152" y="38"/>
                    <a:pt x="154" y="38"/>
                  </a:cubicBezTo>
                  <a:cubicBezTo>
                    <a:pt x="155" y="38"/>
                    <a:pt x="155" y="37"/>
                    <a:pt x="156" y="37"/>
                  </a:cubicBezTo>
                  <a:cubicBezTo>
                    <a:pt x="157" y="38"/>
                    <a:pt x="158" y="37"/>
                    <a:pt x="158" y="37"/>
                  </a:cubicBezTo>
                  <a:cubicBezTo>
                    <a:pt x="159" y="37"/>
                    <a:pt x="159" y="38"/>
                    <a:pt x="159" y="39"/>
                  </a:cubicBezTo>
                  <a:cubicBezTo>
                    <a:pt x="160" y="38"/>
                    <a:pt x="160" y="39"/>
                    <a:pt x="161" y="40"/>
                  </a:cubicBezTo>
                  <a:cubicBezTo>
                    <a:pt x="161" y="39"/>
                    <a:pt x="161" y="39"/>
                    <a:pt x="162" y="39"/>
                  </a:cubicBezTo>
                  <a:cubicBezTo>
                    <a:pt x="163" y="39"/>
                    <a:pt x="164" y="39"/>
                    <a:pt x="165" y="39"/>
                  </a:cubicBezTo>
                  <a:cubicBezTo>
                    <a:pt x="167" y="39"/>
                    <a:pt x="170" y="39"/>
                    <a:pt x="169" y="41"/>
                  </a:cubicBezTo>
                  <a:cubicBezTo>
                    <a:pt x="167" y="41"/>
                    <a:pt x="165" y="42"/>
                    <a:pt x="163" y="41"/>
                  </a:cubicBezTo>
                  <a:cubicBezTo>
                    <a:pt x="163" y="41"/>
                    <a:pt x="163" y="42"/>
                    <a:pt x="162" y="42"/>
                  </a:cubicBezTo>
                  <a:cubicBezTo>
                    <a:pt x="162" y="42"/>
                    <a:pt x="162" y="41"/>
                    <a:pt x="161" y="41"/>
                  </a:cubicBezTo>
                  <a:cubicBezTo>
                    <a:pt x="159" y="40"/>
                    <a:pt x="156" y="40"/>
                    <a:pt x="154" y="41"/>
                  </a:cubicBezTo>
                  <a:cubicBezTo>
                    <a:pt x="153" y="41"/>
                    <a:pt x="152" y="40"/>
                    <a:pt x="152" y="40"/>
                  </a:cubicBezTo>
                  <a:cubicBezTo>
                    <a:pt x="151" y="41"/>
                    <a:pt x="150" y="41"/>
                    <a:pt x="149" y="42"/>
                  </a:cubicBezTo>
                  <a:cubicBezTo>
                    <a:pt x="150" y="42"/>
                    <a:pt x="150" y="42"/>
                    <a:pt x="150" y="43"/>
                  </a:cubicBezTo>
                  <a:cubicBezTo>
                    <a:pt x="151" y="42"/>
                    <a:pt x="151" y="43"/>
                    <a:pt x="152" y="43"/>
                  </a:cubicBezTo>
                  <a:cubicBezTo>
                    <a:pt x="154" y="44"/>
                    <a:pt x="158" y="44"/>
                    <a:pt x="161" y="43"/>
                  </a:cubicBezTo>
                  <a:cubicBezTo>
                    <a:pt x="162" y="44"/>
                    <a:pt x="161" y="44"/>
                    <a:pt x="162" y="45"/>
                  </a:cubicBezTo>
                  <a:cubicBezTo>
                    <a:pt x="163" y="45"/>
                    <a:pt x="163" y="46"/>
                    <a:pt x="163" y="46"/>
                  </a:cubicBezTo>
                  <a:cubicBezTo>
                    <a:pt x="165" y="46"/>
                    <a:pt x="168" y="44"/>
                    <a:pt x="167" y="47"/>
                  </a:cubicBezTo>
                  <a:cubicBezTo>
                    <a:pt x="165" y="47"/>
                    <a:pt x="163" y="47"/>
                    <a:pt x="162" y="48"/>
                  </a:cubicBezTo>
                  <a:cubicBezTo>
                    <a:pt x="161" y="48"/>
                    <a:pt x="160" y="47"/>
                    <a:pt x="160" y="48"/>
                  </a:cubicBezTo>
                  <a:cubicBezTo>
                    <a:pt x="160" y="49"/>
                    <a:pt x="162" y="49"/>
                    <a:pt x="163" y="49"/>
                  </a:cubicBezTo>
                  <a:cubicBezTo>
                    <a:pt x="164" y="48"/>
                    <a:pt x="165" y="49"/>
                    <a:pt x="165" y="49"/>
                  </a:cubicBezTo>
                  <a:cubicBezTo>
                    <a:pt x="166" y="49"/>
                    <a:pt x="167" y="48"/>
                    <a:pt x="167" y="49"/>
                  </a:cubicBezTo>
                  <a:cubicBezTo>
                    <a:pt x="167" y="49"/>
                    <a:pt x="167" y="50"/>
                    <a:pt x="167" y="50"/>
                  </a:cubicBezTo>
                  <a:cubicBezTo>
                    <a:pt x="165" y="50"/>
                    <a:pt x="165" y="52"/>
                    <a:pt x="163" y="51"/>
                  </a:cubicBezTo>
                  <a:cubicBezTo>
                    <a:pt x="163" y="52"/>
                    <a:pt x="165" y="52"/>
                    <a:pt x="165" y="52"/>
                  </a:cubicBezTo>
                  <a:cubicBezTo>
                    <a:pt x="166" y="52"/>
                    <a:pt x="167" y="53"/>
                    <a:pt x="168" y="53"/>
                  </a:cubicBezTo>
                  <a:cubicBezTo>
                    <a:pt x="168" y="52"/>
                    <a:pt x="170" y="52"/>
                    <a:pt x="171" y="53"/>
                  </a:cubicBezTo>
                  <a:cubicBezTo>
                    <a:pt x="170" y="53"/>
                    <a:pt x="170" y="54"/>
                    <a:pt x="170" y="54"/>
                  </a:cubicBezTo>
                  <a:cubicBezTo>
                    <a:pt x="167" y="54"/>
                    <a:pt x="167" y="53"/>
                    <a:pt x="165" y="53"/>
                  </a:cubicBezTo>
                  <a:cubicBezTo>
                    <a:pt x="163" y="52"/>
                    <a:pt x="161" y="52"/>
                    <a:pt x="158" y="52"/>
                  </a:cubicBezTo>
                  <a:cubicBezTo>
                    <a:pt x="158" y="51"/>
                    <a:pt x="158" y="50"/>
                    <a:pt x="157" y="50"/>
                  </a:cubicBezTo>
                  <a:cubicBezTo>
                    <a:pt x="157" y="51"/>
                    <a:pt x="158" y="51"/>
                    <a:pt x="158" y="52"/>
                  </a:cubicBezTo>
                  <a:cubicBezTo>
                    <a:pt x="158" y="52"/>
                    <a:pt x="157" y="52"/>
                    <a:pt x="156" y="52"/>
                  </a:cubicBezTo>
                  <a:cubicBezTo>
                    <a:pt x="157" y="51"/>
                    <a:pt x="156" y="51"/>
                    <a:pt x="155" y="51"/>
                  </a:cubicBezTo>
                  <a:cubicBezTo>
                    <a:pt x="155" y="52"/>
                    <a:pt x="155" y="52"/>
                    <a:pt x="154" y="52"/>
                  </a:cubicBezTo>
                  <a:cubicBezTo>
                    <a:pt x="153" y="52"/>
                    <a:pt x="153" y="52"/>
                    <a:pt x="152" y="51"/>
                  </a:cubicBezTo>
                  <a:cubicBezTo>
                    <a:pt x="152" y="51"/>
                    <a:pt x="152" y="51"/>
                    <a:pt x="151" y="51"/>
                  </a:cubicBezTo>
                  <a:cubicBezTo>
                    <a:pt x="150" y="51"/>
                    <a:pt x="152" y="52"/>
                    <a:pt x="151" y="52"/>
                  </a:cubicBezTo>
                  <a:cubicBezTo>
                    <a:pt x="150" y="51"/>
                    <a:pt x="151" y="51"/>
                    <a:pt x="151" y="50"/>
                  </a:cubicBezTo>
                  <a:cubicBezTo>
                    <a:pt x="149" y="50"/>
                    <a:pt x="147" y="49"/>
                    <a:pt x="145" y="50"/>
                  </a:cubicBezTo>
                  <a:cubicBezTo>
                    <a:pt x="144" y="49"/>
                    <a:pt x="143" y="49"/>
                    <a:pt x="143" y="49"/>
                  </a:cubicBezTo>
                  <a:cubicBezTo>
                    <a:pt x="142" y="49"/>
                    <a:pt x="138" y="50"/>
                    <a:pt x="138" y="48"/>
                  </a:cubicBezTo>
                  <a:cubicBezTo>
                    <a:pt x="141" y="48"/>
                    <a:pt x="142" y="48"/>
                    <a:pt x="143" y="47"/>
                  </a:cubicBezTo>
                  <a:cubicBezTo>
                    <a:pt x="140" y="48"/>
                    <a:pt x="137" y="47"/>
                    <a:pt x="133" y="48"/>
                  </a:cubicBezTo>
                  <a:cubicBezTo>
                    <a:pt x="132" y="47"/>
                    <a:pt x="134" y="46"/>
                    <a:pt x="133" y="46"/>
                  </a:cubicBezTo>
                  <a:cubicBezTo>
                    <a:pt x="133" y="46"/>
                    <a:pt x="132" y="47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29" y="45"/>
                    <a:pt x="124" y="45"/>
                    <a:pt x="124" y="47"/>
                  </a:cubicBezTo>
                  <a:cubicBezTo>
                    <a:pt x="125" y="47"/>
                    <a:pt x="127" y="47"/>
                    <a:pt x="127" y="48"/>
                  </a:cubicBezTo>
                  <a:cubicBezTo>
                    <a:pt x="126" y="49"/>
                    <a:pt x="124" y="48"/>
                    <a:pt x="124" y="49"/>
                  </a:cubicBezTo>
                  <a:cubicBezTo>
                    <a:pt x="125" y="49"/>
                    <a:pt x="127" y="49"/>
                    <a:pt x="127" y="50"/>
                  </a:cubicBezTo>
                  <a:cubicBezTo>
                    <a:pt x="126" y="49"/>
                    <a:pt x="126" y="51"/>
                    <a:pt x="126" y="51"/>
                  </a:cubicBezTo>
                  <a:cubicBezTo>
                    <a:pt x="124" y="50"/>
                    <a:pt x="122" y="52"/>
                    <a:pt x="119" y="51"/>
                  </a:cubicBezTo>
                  <a:cubicBezTo>
                    <a:pt x="119" y="51"/>
                    <a:pt x="119" y="51"/>
                    <a:pt x="119" y="50"/>
                  </a:cubicBezTo>
                  <a:cubicBezTo>
                    <a:pt x="117" y="51"/>
                    <a:pt x="117" y="51"/>
                    <a:pt x="115" y="51"/>
                  </a:cubicBezTo>
                  <a:cubicBezTo>
                    <a:pt x="115" y="50"/>
                    <a:pt x="116" y="50"/>
                    <a:pt x="116" y="50"/>
                  </a:cubicBezTo>
                  <a:cubicBezTo>
                    <a:pt x="114" y="49"/>
                    <a:pt x="114" y="51"/>
                    <a:pt x="113" y="51"/>
                  </a:cubicBezTo>
                  <a:cubicBezTo>
                    <a:pt x="113" y="50"/>
                    <a:pt x="111" y="51"/>
                    <a:pt x="111" y="50"/>
                  </a:cubicBezTo>
                  <a:cubicBezTo>
                    <a:pt x="110" y="51"/>
                    <a:pt x="110" y="51"/>
                    <a:pt x="109" y="51"/>
                  </a:cubicBezTo>
                  <a:cubicBezTo>
                    <a:pt x="109" y="51"/>
                    <a:pt x="109" y="51"/>
                    <a:pt x="108" y="51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7" y="51"/>
                    <a:pt x="106" y="50"/>
                    <a:pt x="106" y="50"/>
                  </a:cubicBezTo>
                  <a:cubicBezTo>
                    <a:pt x="103" y="49"/>
                    <a:pt x="100" y="50"/>
                    <a:pt x="99" y="50"/>
                  </a:cubicBezTo>
                  <a:cubicBezTo>
                    <a:pt x="95" y="50"/>
                    <a:pt x="91" y="49"/>
                    <a:pt x="88" y="50"/>
                  </a:cubicBezTo>
                  <a:cubicBezTo>
                    <a:pt x="87" y="49"/>
                    <a:pt x="88" y="48"/>
                    <a:pt x="87" y="49"/>
                  </a:cubicBezTo>
                  <a:cubicBezTo>
                    <a:pt x="77" y="48"/>
                    <a:pt x="65" y="46"/>
                    <a:pt x="56" y="43"/>
                  </a:cubicBezTo>
                  <a:cubicBezTo>
                    <a:pt x="55" y="43"/>
                    <a:pt x="56" y="44"/>
                    <a:pt x="55" y="44"/>
                  </a:cubicBezTo>
                  <a:cubicBezTo>
                    <a:pt x="53" y="43"/>
                    <a:pt x="51" y="43"/>
                    <a:pt x="50" y="42"/>
                  </a:cubicBezTo>
                  <a:cubicBezTo>
                    <a:pt x="49" y="42"/>
                    <a:pt x="48" y="42"/>
                    <a:pt x="47" y="42"/>
                  </a:cubicBezTo>
                  <a:cubicBezTo>
                    <a:pt x="46" y="42"/>
                    <a:pt x="44" y="40"/>
                    <a:pt x="43" y="42"/>
                  </a:cubicBezTo>
                  <a:cubicBezTo>
                    <a:pt x="44" y="43"/>
                    <a:pt x="46" y="43"/>
                    <a:pt x="46" y="44"/>
                  </a:cubicBezTo>
                  <a:cubicBezTo>
                    <a:pt x="44" y="45"/>
                    <a:pt x="43" y="44"/>
                    <a:pt x="41" y="44"/>
                  </a:cubicBezTo>
                  <a:cubicBezTo>
                    <a:pt x="40" y="45"/>
                    <a:pt x="43" y="45"/>
                    <a:pt x="42" y="45"/>
                  </a:cubicBezTo>
                  <a:cubicBezTo>
                    <a:pt x="41" y="45"/>
                    <a:pt x="39" y="45"/>
                    <a:pt x="38" y="45"/>
                  </a:cubicBezTo>
                  <a:cubicBezTo>
                    <a:pt x="37" y="45"/>
                    <a:pt x="37" y="45"/>
                    <a:pt x="36" y="44"/>
                  </a:cubicBezTo>
                  <a:cubicBezTo>
                    <a:pt x="35" y="44"/>
                    <a:pt x="33" y="44"/>
                    <a:pt x="32" y="44"/>
                  </a:cubicBezTo>
                  <a:cubicBezTo>
                    <a:pt x="31" y="44"/>
                    <a:pt x="31" y="43"/>
                    <a:pt x="31" y="43"/>
                  </a:cubicBezTo>
                  <a:cubicBezTo>
                    <a:pt x="30" y="44"/>
                    <a:pt x="29" y="44"/>
                    <a:pt x="28" y="45"/>
                  </a:cubicBezTo>
                  <a:cubicBezTo>
                    <a:pt x="30" y="45"/>
                    <a:pt x="31" y="44"/>
                    <a:pt x="32" y="44"/>
                  </a:cubicBezTo>
                  <a:cubicBezTo>
                    <a:pt x="33" y="45"/>
                    <a:pt x="35" y="45"/>
                    <a:pt x="36" y="46"/>
                  </a:cubicBezTo>
                  <a:cubicBezTo>
                    <a:pt x="39" y="45"/>
                    <a:pt x="40" y="46"/>
                    <a:pt x="41" y="48"/>
                  </a:cubicBezTo>
                  <a:cubicBezTo>
                    <a:pt x="39" y="49"/>
                    <a:pt x="37" y="47"/>
                    <a:pt x="35" y="48"/>
                  </a:cubicBezTo>
                  <a:cubicBezTo>
                    <a:pt x="35" y="47"/>
                    <a:pt x="34" y="46"/>
                    <a:pt x="33" y="46"/>
                  </a:cubicBezTo>
                  <a:cubicBezTo>
                    <a:pt x="32" y="46"/>
                    <a:pt x="32" y="46"/>
                    <a:pt x="31" y="46"/>
                  </a:cubicBezTo>
                  <a:cubicBezTo>
                    <a:pt x="29" y="47"/>
                    <a:pt x="27" y="45"/>
                    <a:pt x="26" y="45"/>
                  </a:cubicBezTo>
                  <a:cubicBezTo>
                    <a:pt x="25" y="45"/>
                    <a:pt x="23" y="45"/>
                    <a:pt x="23" y="46"/>
                  </a:cubicBezTo>
                  <a:cubicBezTo>
                    <a:pt x="25" y="47"/>
                    <a:pt x="27" y="48"/>
                    <a:pt x="28" y="48"/>
                  </a:cubicBezTo>
                  <a:cubicBezTo>
                    <a:pt x="30" y="49"/>
                    <a:pt x="32" y="49"/>
                    <a:pt x="34" y="49"/>
                  </a:cubicBezTo>
                  <a:cubicBezTo>
                    <a:pt x="34" y="49"/>
                    <a:pt x="34" y="50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8" y="51"/>
                    <a:pt x="38" y="50"/>
                    <a:pt x="39" y="50"/>
                  </a:cubicBezTo>
                  <a:cubicBezTo>
                    <a:pt x="42" y="50"/>
                    <a:pt x="44" y="51"/>
                    <a:pt x="47" y="51"/>
                  </a:cubicBezTo>
                  <a:cubicBezTo>
                    <a:pt x="47" y="52"/>
                    <a:pt x="49" y="52"/>
                    <a:pt x="48" y="53"/>
                  </a:cubicBezTo>
                  <a:cubicBezTo>
                    <a:pt x="46" y="52"/>
                    <a:pt x="43" y="52"/>
                    <a:pt x="41" y="51"/>
                  </a:cubicBezTo>
                  <a:cubicBezTo>
                    <a:pt x="41" y="52"/>
                    <a:pt x="39" y="52"/>
                    <a:pt x="37" y="52"/>
                  </a:cubicBezTo>
                  <a:cubicBezTo>
                    <a:pt x="37" y="54"/>
                    <a:pt x="40" y="53"/>
                    <a:pt x="41" y="54"/>
                  </a:cubicBezTo>
                  <a:cubicBezTo>
                    <a:pt x="39" y="55"/>
                    <a:pt x="36" y="54"/>
                    <a:pt x="35" y="54"/>
                  </a:cubicBezTo>
                  <a:cubicBezTo>
                    <a:pt x="35" y="54"/>
                    <a:pt x="36" y="54"/>
                    <a:pt x="36" y="55"/>
                  </a:cubicBezTo>
                  <a:cubicBezTo>
                    <a:pt x="34" y="55"/>
                    <a:pt x="33" y="54"/>
                    <a:pt x="31" y="53"/>
                  </a:cubicBezTo>
                  <a:cubicBezTo>
                    <a:pt x="30" y="53"/>
                    <a:pt x="28" y="54"/>
                    <a:pt x="27" y="53"/>
                  </a:cubicBezTo>
                  <a:cubicBezTo>
                    <a:pt x="26" y="53"/>
                    <a:pt x="25" y="54"/>
                    <a:pt x="25" y="54"/>
                  </a:cubicBezTo>
                  <a:cubicBezTo>
                    <a:pt x="22" y="54"/>
                    <a:pt x="18" y="52"/>
                    <a:pt x="18" y="50"/>
                  </a:cubicBezTo>
                  <a:cubicBezTo>
                    <a:pt x="18" y="50"/>
                    <a:pt x="19" y="50"/>
                    <a:pt x="18" y="49"/>
                  </a:cubicBezTo>
                  <a:cubicBezTo>
                    <a:pt x="17" y="49"/>
                    <a:pt x="16" y="48"/>
                    <a:pt x="15" y="48"/>
                  </a:cubicBezTo>
                  <a:cubicBezTo>
                    <a:pt x="14" y="49"/>
                    <a:pt x="15" y="50"/>
                    <a:pt x="15" y="51"/>
                  </a:cubicBezTo>
                  <a:cubicBezTo>
                    <a:pt x="15" y="51"/>
                    <a:pt x="16" y="51"/>
                    <a:pt x="17" y="51"/>
                  </a:cubicBezTo>
                  <a:cubicBezTo>
                    <a:pt x="17" y="51"/>
                    <a:pt x="17" y="52"/>
                    <a:pt x="17" y="52"/>
                  </a:cubicBezTo>
                  <a:cubicBezTo>
                    <a:pt x="18" y="53"/>
                    <a:pt x="19" y="53"/>
                    <a:pt x="20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4"/>
                    <a:pt x="22" y="55"/>
                    <a:pt x="22" y="55"/>
                  </a:cubicBezTo>
                  <a:cubicBezTo>
                    <a:pt x="22" y="55"/>
                    <a:pt x="22" y="55"/>
                    <a:pt x="23" y="55"/>
                  </a:cubicBezTo>
                  <a:cubicBezTo>
                    <a:pt x="23" y="55"/>
                    <a:pt x="23" y="56"/>
                    <a:pt x="23" y="56"/>
                  </a:cubicBezTo>
                  <a:cubicBezTo>
                    <a:pt x="24" y="56"/>
                    <a:pt x="26" y="56"/>
                    <a:pt x="27" y="56"/>
                  </a:cubicBezTo>
                  <a:cubicBezTo>
                    <a:pt x="28" y="57"/>
                    <a:pt x="29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2" y="61"/>
                    <a:pt x="28" y="59"/>
                    <a:pt x="25" y="59"/>
                  </a:cubicBezTo>
                  <a:cubicBezTo>
                    <a:pt x="25" y="59"/>
                    <a:pt x="25" y="59"/>
                    <a:pt x="24" y="59"/>
                  </a:cubicBezTo>
                  <a:cubicBezTo>
                    <a:pt x="24" y="59"/>
                    <a:pt x="22" y="59"/>
                    <a:pt x="23" y="60"/>
                  </a:cubicBezTo>
                  <a:cubicBezTo>
                    <a:pt x="23" y="61"/>
                    <a:pt x="25" y="61"/>
                    <a:pt x="25" y="62"/>
                  </a:cubicBezTo>
                  <a:cubicBezTo>
                    <a:pt x="23" y="62"/>
                    <a:pt x="22" y="61"/>
                    <a:pt x="20" y="61"/>
                  </a:cubicBezTo>
                  <a:cubicBezTo>
                    <a:pt x="19" y="60"/>
                    <a:pt x="16" y="59"/>
                    <a:pt x="15" y="60"/>
                  </a:cubicBezTo>
                  <a:cubicBezTo>
                    <a:pt x="15" y="62"/>
                    <a:pt x="17" y="61"/>
                    <a:pt x="18" y="62"/>
                  </a:cubicBezTo>
                  <a:cubicBezTo>
                    <a:pt x="19" y="63"/>
                    <a:pt x="21" y="63"/>
                    <a:pt x="21" y="65"/>
                  </a:cubicBezTo>
                  <a:cubicBezTo>
                    <a:pt x="20" y="64"/>
                    <a:pt x="19" y="64"/>
                    <a:pt x="18" y="64"/>
                  </a:cubicBezTo>
                  <a:cubicBezTo>
                    <a:pt x="17" y="65"/>
                    <a:pt x="15" y="64"/>
                    <a:pt x="14" y="65"/>
                  </a:cubicBezTo>
                  <a:cubicBezTo>
                    <a:pt x="15" y="65"/>
                    <a:pt x="15" y="65"/>
                    <a:pt x="14" y="66"/>
                  </a:cubicBezTo>
                  <a:cubicBezTo>
                    <a:pt x="15" y="66"/>
                    <a:pt x="16" y="66"/>
                    <a:pt x="17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9"/>
                    <a:pt x="18" y="69"/>
                  </a:cubicBezTo>
                  <a:cubicBezTo>
                    <a:pt x="17" y="68"/>
                    <a:pt x="16" y="69"/>
                    <a:pt x="15" y="69"/>
                  </a:cubicBezTo>
                  <a:cubicBezTo>
                    <a:pt x="13" y="69"/>
                    <a:pt x="11" y="67"/>
                    <a:pt x="10" y="69"/>
                  </a:cubicBezTo>
                  <a:cubicBezTo>
                    <a:pt x="10" y="70"/>
                    <a:pt x="13" y="69"/>
                    <a:pt x="13" y="70"/>
                  </a:cubicBezTo>
                  <a:cubicBezTo>
                    <a:pt x="12" y="71"/>
                    <a:pt x="9" y="72"/>
                    <a:pt x="8" y="70"/>
                  </a:cubicBezTo>
                  <a:cubicBezTo>
                    <a:pt x="8" y="70"/>
                    <a:pt x="9" y="70"/>
                    <a:pt x="8" y="69"/>
                  </a:cubicBezTo>
                  <a:cubicBezTo>
                    <a:pt x="7" y="68"/>
                    <a:pt x="7" y="69"/>
                    <a:pt x="6" y="69"/>
                  </a:cubicBezTo>
                  <a:cubicBezTo>
                    <a:pt x="6" y="70"/>
                    <a:pt x="6" y="71"/>
                    <a:pt x="5" y="71"/>
                  </a:cubicBezTo>
                  <a:cubicBezTo>
                    <a:pt x="4" y="71"/>
                    <a:pt x="3" y="70"/>
                    <a:pt x="2" y="70"/>
                  </a:cubicBezTo>
                  <a:cubicBezTo>
                    <a:pt x="2" y="71"/>
                    <a:pt x="0" y="70"/>
                    <a:pt x="0" y="72"/>
                  </a:cubicBezTo>
                  <a:cubicBezTo>
                    <a:pt x="6" y="72"/>
                    <a:pt x="12" y="72"/>
                    <a:pt x="17" y="72"/>
                  </a:cubicBezTo>
                  <a:cubicBezTo>
                    <a:pt x="28" y="71"/>
                    <a:pt x="41" y="72"/>
                    <a:pt x="51" y="72"/>
                  </a:cubicBezTo>
                  <a:cubicBezTo>
                    <a:pt x="61" y="71"/>
                    <a:pt x="71" y="72"/>
                    <a:pt x="80" y="72"/>
                  </a:cubicBezTo>
                  <a:cubicBezTo>
                    <a:pt x="82" y="72"/>
                    <a:pt x="84" y="72"/>
                    <a:pt x="87" y="72"/>
                  </a:cubicBezTo>
                  <a:cubicBezTo>
                    <a:pt x="88" y="72"/>
                    <a:pt x="91" y="72"/>
                    <a:pt x="91" y="72"/>
                  </a:cubicBezTo>
                  <a:cubicBezTo>
                    <a:pt x="91" y="72"/>
                    <a:pt x="91" y="72"/>
                    <a:pt x="92" y="72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4" y="72"/>
                    <a:pt x="94" y="72"/>
                    <a:pt x="95" y="72"/>
                  </a:cubicBezTo>
                  <a:cubicBezTo>
                    <a:pt x="96" y="71"/>
                    <a:pt x="98" y="71"/>
                    <a:pt x="98" y="72"/>
                  </a:cubicBezTo>
                  <a:cubicBezTo>
                    <a:pt x="99" y="72"/>
                    <a:pt x="98" y="71"/>
                    <a:pt x="99" y="72"/>
                  </a:cubicBezTo>
                  <a:cubicBezTo>
                    <a:pt x="101" y="73"/>
                    <a:pt x="106" y="72"/>
                    <a:pt x="109" y="72"/>
                  </a:cubicBezTo>
                  <a:cubicBezTo>
                    <a:pt x="110" y="72"/>
                    <a:pt x="111" y="72"/>
                    <a:pt x="112" y="72"/>
                  </a:cubicBezTo>
                  <a:cubicBezTo>
                    <a:pt x="112" y="72"/>
                    <a:pt x="113" y="72"/>
                    <a:pt x="114" y="72"/>
                  </a:cubicBezTo>
                  <a:cubicBezTo>
                    <a:pt x="115" y="72"/>
                    <a:pt x="115" y="72"/>
                    <a:pt x="116" y="72"/>
                  </a:cubicBezTo>
                  <a:cubicBezTo>
                    <a:pt x="119" y="72"/>
                    <a:pt x="125" y="71"/>
                    <a:pt x="129" y="72"/>
                  </a:cubicBezTo>
                  <a:cubicBezTo>
                    <a:pt x="131" y="72"/>
                    <a:pt x="132" y="71"/>
                    <a:pt x="134" y="71"/>
                  </a:cubicBezTo>
                  <a:cubicBezTo>
                    <a:pt x="135" y="71"/>
                    <a:pt x="135" y="72"/>
                    <a:pt x="136" y="72"/>
                  </a:cubicBezTo>
                  <a:cubicBezTo>
                    <a:pt x="137" y="71"/>
                    <a:pt x="137" y="71"/>
                    <a:pt x="138" y="71"/>
                  </a:cubicBezTo>
                  <a:cubicBezTo>
                    <a:pt x="139" y="71"/>
                    <a:pt x="139" y="71"/>
                    <a:pt x="140" y="71"/>
                  </a:cubicBezTo>
                  <a:cubicBezTo>
                    <a:pt x="142" y="71"/>
                    <a:pt x="143" y="70"/>
                    <a:pt x="145" y="70"/>
                  </a:cubicBezTo>
                  <a:cubicBezTo>
                    <a:pt x="146" y="70"/>
                    <a:pt x="146" y="70"/>
                    <a:pt x="147" y="70"/>
                  </a:cubicBezTo>
                  <a:cubicBezTo>
                    <a:pt x="147" y="70"/>
                    <a:pt x="147" y="70"/>
                    <a:pt x="148" y="70"/>
                  </a:cubicBezTo>
                  <a:cubicBezTo>
                    <a:pt x="149" y="70"/>
                    <a:pt x="151" y="69"/>
                    <a:pt x="151" y="69"/>
                  </a:cubicBezTo>
                  <a:cubicBezTo>
                    <a:pt x="151" y="69"/>
                    <a:pt x="151" y="70"/>
                    <a:pt x="151" y="70"/>
                  </a:cubicBezTo>
                  <a:cubicBezTo>
                    <a:pt x="154" y="70"/>
                    <a:pt x="156" y="69"/>
                    <a:pt x="157" y="71"/>
                  </a:cubicBezTo>
                  <a:cubicBezTo>
                    <a:pt x="160" y="70"/>
                    <a:pt x="162" y="70"/>
                    <a:pt x="165" y="70"/>
                  </a:cubicBezTo>
                  <a:cubicBezTo>
                    <a:pt x="166" y="71"/>
                    <a:pt x="169" y="72"/>
                    <a:pt x="170" y="71"/>
                  </a:cubicBezTo>
                  <a:cubicBezTo>
                    <a:pt x="169" y="70"/>
                    <a:pt x="169" y="71"/>
                    <a:pt x="168" y="70"/>
                  </a:cubicBezTo>
                  <a:cubicBezTo>
                    <a:pt x="169" y="69"/>
                    <a:pt x="171" y="70"/>
                    <a:pt x="172" y="70"/>
                  </a:cubicBezTo>
                  <a:cubicBezTo>
                    <a:pt x="172" y="70"/>
                    <a:pt x="173" y="69"/>
                    <a:pt x="173" y="69"/>
                  </a:cubicBezTo>
                  <a:cubicBezTo>
                    <a:pt x="173" y="69"/>
                    <a:pt x="174" y="69"/>
                    <a:pt x="174" y="69"/>
                  </a:cubicBezTo>
                  <a:cubicBezTo>
                    <a:pt x="176" y="69"/>
                    <a:pt x="178" y="69"/>
                    <a:pt x="180" y="69"/>
                  </a:cubicBezTo>
                  <a:cubicBezTo>
                    <a:pt x="181" y="69"/>
                    <a:pt x="182" y="69"/>
                    <a:pt x="182" y="70"/>
                  </a:cubicBezTo>
                  <a:cubicBezTo>
                    <a:pt x="183" y="70"/>
                    <a:pt x="185" y="70"/>
                    <a:pt x="185" y="70"/>
                  </a:cubicBezTo>
                  <a:cubicBezTo>
                    <a:pt x="183" y="71"/>
                    <a:pt x="180" y="70"/>
                    <a:pt x="178" y="71"/>
                  </a:cubicBezTo>
                  <a:cubicBezTo>
                    <a:pt x="177" y="70"/>
                    <a:pt x="176" y="70"/>
                    <a:pt x="176" y="70"/>
                  </a:cubicBezTo>
                  <a:cubicBezTo>
                    <a:pt x="175" y="70"/>
                    <a:pt x="175" y="71"/>
                    <a:pt x="174" y="71"/>
                  </a:cubicBezTo>
                  <a:cubicBezTo>
                    <a:pt x="173" y="71"/>
                    <a:pt x="173" y="71"/>
                    <a:pt x="172" y="71"/>
                  </a:cubicBezTo>
                  <a:cubicBezTo>
                    <a:pt x="172" y="71"/>
                    <a:pt x="173" y="71"/>
                    <a:pt x="172" y="71"/>
                  </a:cubicBezTo>
                  <a:cubicBezTo>
                    <a:pt x="172" y="71"/>
                    <a:pt x="171" y="70"/>
                    <a:pt x="171" y="71"/>
                  </a:cubicBezTo>
                  <a:cubicBezTo>
                    <a:pt x="172" y="72"/>
                    <a:pt x="176" y="71"/>
                    <a:pt x="178" y="71"/>
                  </a:cubicBezTo>
                  <a:cubicBezTo>
                    <a:pt x="179" y="71"/>
                    <a:pt x="179" y="72"/>
                    <a:pt x="180" y="72"/>
                  </a:cubicBezTo>
                  <a:cubicBezTo>
                    <a:pt x="181" y="71"/>
                    <a:pt x="183" y="71"/>
                    <a:pt x="184" y="71"/>
                  </a:cubicBezTo>
                  <a:cubicBezTo>
                    <a:pt x="185" y="71"/>
                    <a:pt x="186" y="72"/>
                    <a:pt x="187" y="72"/>
                  </a:cubicBezTo>
                  <a:cubicBezTo>
                    <a:pt x="188" y="72"/>
                    <a:pt x="190" y="71"/>
                    <a:pt x="191" y="71"/>
                  </a:cubicBezTo>
                  <a:cubicBezTo>
                    <a:pt x="192" y="71"/>
                    <a:pt x="193" y="72"/>
                    <a:pt x="194" y="72"/>
                  </a:cubicBezTo>
                  <a:cubicBezTo>
                    <a:pt x="195" y="72"/>
                    <a:pt x="195" y="71"/>
                    <a:pt x="196" y="71"/>
                  </a:cubicBezTo>
                  <a:cubicBezTo>
                    <a:pt x="197" y="71"/>
                    <a:pt x="199" y="71"/>
                    <a:pt x="200" y="71"/>
                  </a:cubicBezTo>
                  <a:cubicBezTo>
                    <a:pt x="202" y="71"/>
                    <a:pt x="204" y="71"/>
                    <a:pt x="206" y="71"/>
                  </a:cubicBezTo>
                  <a:cubicBezTo>
                    <a:pt x="211" y="71"/>
                    <a:pt x="218" y="72"/>
                    <a:pt x="222" y="71"/>
                  </a:cubicBezTo>
                  <a:cubicBezTo>
                    <a:pt x="227" y="71"/>
                    <a:pt x="234" y="72"/>
                    <a:pt x="239" y="71"/>
                  </a:cubicBezTo>
                  <a:cubicBezTo>
                    <a:pt x="240" y="71"/>
                    <a:pt x="242" y="71"/>
                    <a:pt x="243" y="71"/>
                  </a:cubicBezTo>
                  <a:cubicBezTo>
                    <a:pt x="254" y="71"/>
                    <a:pt x="266" y="71"/>
                    <a:pt x="276" y="71"/>
                  </a:cubicBezTo>
                  <a:cubicBezTo>
                    <a:pt x="276" y="71"/>
                    <a:pt x="277" y="71"/>
                    <a:pt x="277" y="71"/>
                  </a:cubicBezTo>
                  <a:cubicBezTo>
                    <a:pt x="288" y="70"/>
                    <a:pt x="303" y="71"/>
                    <a:pt x="311" y="70"/>
                  </a:cubicBezTo>
                  <a:cubicBezTo>
                    <a:pt x="311" y="70"/>
                    <a:pt x="311" y="71"/>
                    <a:pt x="312" y="71"/>
                  </a:cubicBezTo>
                  <a:cubicBezTo>
                    <a:pt x="312" y="71"/>
                    <a:pt x="312" y="70"/>
                    <a:pt x="312" y="70"/>
                  </a:cubicBezTo>
                  <a:cubicBezTo>
                    <a:pt x="312" y="70"/>
                    <a:pt x="312" y="71"/>
                    <a:pt x="312" y="71"/>
                  </a:cubicBezTo>
                  <a:cubicBezTo>
                    <a:pt x="313" y="71"/>
                    <a:pt x="313" y="70"/>
                    <a:pt x="313" y="70"/>
                  </a:cubicBezTo>
                  <a:cubicBezTo>
                    <a:pt x="319" y="71"/>
                    <a:pt x="328" y="71"/>
                    <a:pt x="336" y="70"/>
                  </a:cubicBezTo>
                  <a:cubicBezTo>
                    <a:pt x="351" y="70"/>
                    <a:pt x="369" y="70"/>
                    <a:pt x="386" y="70"/>
                  </a:cubicBezTo>
                  <a:cubicBezTo>
                    <a:pt x="386" y="70"/>
                    <a:pt x="388" y="70"/>
                    <a:pt x="388" y="69"/>
                  </a:cubicBezTo>
                  <a:cubicBezTo>
                    <a:pt x="387" y="69"/>
                    <a:pt x="385" y="69"/>
                    <a:pt x="384" y="69"/>
                  </a:cubicBezTo>
                  <a:close/>
                  <a:moveTo>
                    <a:pt x="197" y="60"/>
                  </a:moveTo>
                  <a:cubicBezTo>
                    <a:pt x="196" y="59"/>
                    <a:pt x="198" y="60"/>
                    <a:pt x="199" y="59"/>
                  </a:cubicBezTo>
                  <a:cubicBezTo>
                    <a:pt x="199" y="60"/>
                    <a:pt x="198" y="60"/>
                    <a:pt x="197" y="60"/>
                  </a:cubicBezTo>
                  <a:close/>
                  <a:moveTo>
                    <a:pt x="187" y="29"/>
                  </a:moveTo>
                  <a:cubicBezTo>
                    <a:pt x="188" y="29"/>
                    <a:pt x="189" y="28"/>
                    <a:pt x="189" y="29"/>
                  </a:cubicBezTo>
                  <a:cubicBezTo>
                    <a:pt x="188" y="31"/>
                    <a:pt x="187" y="29"/>
                    <a:pt x="187" y="29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86" y="27"/>
                    <a:pt x="187" y="29"/>
                    <a:pt x="187" y="29"/>
                  </a:cubicBezTo>
                  <a:close/>
                  <a:moveTo>
                    <a:pt x="163" y="12"/>
                  </a:moveTo>
                  <a:cubicBezTo>
                    <a:pt x="163" y="12"/>
                    <a:pt x="164" y="13"/>
                    <a:pt x="164" y="12"/>
                  </a:cubicBezTo>
                  <a:cubicBezTo>
                    <a:pt x="166" y="13"/>
                    <a:pt x="162" y="14"/>
                    <a:pt x="163" y="12"/>
                  </a:cubicBezTo>
                  <a:close/>
                  <a:moveTo>
                    <a:pt x="176" y="26"/>
                  </a:moveTo>
                  <a:cubicBezTo>
                    <a:pt x="176" y="25"/>
                    <a:pt x="177" y="25"/>
                    <a:pt x="178" y="25"/>
                  </a:cubicBezTo>
                  <a:cubicBezTo>
                    <a:pt x="178" y="26"/>
                    <a:pt x="178" y="26"/>
                    <a:pt x="178" y="27"/>
                  </a:cubicBezTo>
                  <a:cubicBezTo>
                    <a:pt x="178" y="26"/>
                    <a:pt x="177" y="25"/>
                    <a:pt x="176" y="26"/>
                  </a:cubicBezTo>
                  <a:close/>
                  <a:moveTo>
                    <a:pt x="185" y="29"/>
                  </a:moveTo>
                  <a:cubicBezTo>
                    <a:pt x="184" y="29"/>
                    <a:pt x="184" y="30"/>
                    <a:pt x="184" y="30"/>
                  </a:cubicBezTo>
                  <a:cubicBezTo>
                    <a:pt x="183" y="30"/>
                    <a:pt x="184" y="28"/>
                    <a:pt x="183" y="28"/>
                  </a:cubicBezTo>
                  <a:cubicBezTo>
                    <a:pt x="184" y="27"/>
                    <a:pt x="185" y="28"/>
                    <a:pt x="185" y="29"/>
                  </a:cubicBezTo>
                  <a:close/>
                  <a:moveTo>
                    <a:pt x="182" y="28"/>
                  </a:moveTo>
                  <a:cubicBezTo>
                    <a:pt x="183" y="28"/>
                    <a:pt x="183" y="29"/>
                    <a:pt x="183" y="30"/>
                  </a:cubicBezTo>
                  <a:cubicBezTo>
                    <a:pt x="183" y="30"/>
                    <a:pt x="182" y="30"/>
                    <a:pt x="182" y="30"/>
                  </a:cubicBezTo>
                  <a:cubicBezTo>
                    <a:pt x="182" y="29"/>
                    <a:pt x="182" y="28"/>
                    <a:pt x="182" y="28"/>
                  </a:cubicBezTo>
                  <a:close/>
                  <a:moveTo>
                    <a:pt x="184" y="31"/>
                  </a:moveTo>
                  <a:cubicBezTo>
                    <a:pt x="182" y="32"/>
                    <a:pt x="178" y="32"/>
                    <a:pt x="177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8" y="29"/>
                    <a:pt x="177" y="29"/>
                    <a:pt x="177" y="28"/>
                  </a:cubicBezTo>
                  <a:cubicBezTo>
                    <a:pt x="178" y="28"/>
                    <a:pt x="178" y="29"/>
                    <a:pt x="180" y="29"/>
                  </a:cubicBezTo>
                  <a:cubicBezTo>
                    <a:pt x="180" y="31"/>
                    <a:pt x="183" y="30"/>
                    <a:pt x="184" y="31"/>
                  </a:cubicBezTo>
                  <a:close/>
                  <a:moveTo>
                    <a:pt x="164" y="17"/>
                  </a:moveTo>
                  <a:cubicBezTo>
                    <a:pt x="164" y="18"/>
                    <a:pt x="162" y="17"/>
                    <a:pt x="162" y="16"/>
                  </a:cubicBezTo>
                  <a:cubicBezTo>
                    <a:pt x="163" y="16"/>
                    <a:pt x="164" y="16"/>
                    <a:pt x="164" y="17"/>
                  </a:cubicBezTo>
                  <a:close/>
                  <a:moveTo>
                    <a:pt x="149" y="19"/>
                  </a:moveTo>
                  <a:cubicBezTo>
                    <a:pt x="149" y="18"/>
                    <a:pt x="150" y="19"/>
                    <a:pt x="150" y="18"/>
                  </a:cubicBezTo>
                  <a:cubicBezTo>
                    <a:pt x="150" y="18"/>
                    <a:pt x="149" y="19"/>
                    <a:pt x="149" y="18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1" y="17"/>
                    <a:pt x="151" y="18"/>
                    <a:pt x="152" y="18"/>
                  </a:cubicBezTo>
                  <a:cubicBezTo>
                    <a:pt x="152" y="19"/>
                    <a:pt x="153" y="19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lose/>
                  <a:moveTo>
                    <a:pt x="155" y="20"/>
                  </a:moveTo>
                  <a:cubicBezTo>
                    <a:pt x="156" y="19"/>
                    <a:pt x="157" y="21"/>
                    <a:pt x="158" y="21"/>
                  </a:cubicBezTo>
                  <a:cubicBezTo>
                    <a:pt x="157" y="22"/>
                    <a:pt x="156" y="20"/>
                    <a:pt x="155" y="20"/>
                  </a:cubicBezTo>
                  <a:close/>
                  <a:moveTo>
                    <a:pt x="166" y="23"/>
                  </a:moveTo>
                  <a:cubicBezTo>
                    <a:pt x="163" y="23"/>
                    <a:pt x="162" y="22"/>
                    <a:pt x="159" y="21"/>
                  </a:cubicBezTo>
                  <a:cubicBezTo>
                    <a:pt x="159" y="21"/>
                    <a:pt x="160" y="21"/>
                    <a:pt x="160" y="20"/>
                  </a:cubicBezTo>
                  <a:cubicBezTo>
                    <a:pt x="160" y="20"/>
                    <a:pt x="158" y="20"/>
                    <a:pt x="158" y="19"/>
                  </a:cubicBezTo>
                  <a:cubicBezTo>
                    <a:pt x="159" y="19"/>
                    <a:pt x="159" y="18"/>
                    <a:pt x="160" y="18"/>
                  </a:cubicBezTo>
                  <a:cubicBezTo>
                    <a:pt x="161" y="19"/>
                    <a:pt x="162" y="18"/>
                    <a:pt x="163" y="19"/>
                  </a:cubicBezTo>
                  <a:cubicBezTo>
                    <a:pt x="163" y="20"/>
                    <a:pt x="162" y="20"/>
                    <a:pt x="162" y="19"/>
                  </a:cubicBezTo>
                  <a:cubicBezTo>
                    <a:pt x="161" y="21"/>
                    <a:pt x="163" y="20"/>
                    <a:pt x="163" y="20"/>
                  </a:cubicBezTo>
                  <a:cubicBezTo>
                    <a:pt x="164" y="20"/>
                    <a:pt x="164" y="21"/>
                    <a:pt x="164" y="21"/>
                  </a:cubicBezTo>
                  <a:cubicBezTo>
                    <a:pt x="165" y="21"/>
                    <a:pt x="165" y="20"/>
                    <a:pt x="166" y="20"/>
                  </a:cubicBezTo>
                  <a:cubicBezTo>
                    <a:pt x="167" y="20"/>
                    <a:pt x="167" y="21"/>
                    <a:pt x="168" y="21"/>
                  </a:cubicBezTo>
                  <a:cubicBezTo>
                    <a:pt x="168" y="22"/>
                    <a:pt x="166" y="21"/>
                    <a:pt x="165" y="21"/>
                  </a:cubicBezTo>
                  <a:cubicBezTo>
                    <a:pt x="165" y="22"/>
                    <a:pt x="166" y="22"/>
                    <a:pt x="166" y="23"/>
                  </a:cubicBezTo>
                  <a:close/>
                  <a:moveTo>
                    <a:pt x="167" y="23"/>
                  </a:moveTo>
                  <a:cubicBezTo>
                    <a:pt x="168" y="22"/>
                    <a:pt x="169" y="22"/>
                    <a:pt x="169" y="21"/>
                  </a:cubicBezTo>
                  <a:cubicBezTo>
                    <a:pt x="170" y="21"/>
                    <a:pt x="170" y="21"/>
                    <a:pt x="171" y="22"/>
                  </a:cubicBezTo>
                  <a:cubicBezTo>
                    <a:pt x="172" y="21"/>
                    <a:pt x="175" y="21"/>
                    <a:pt x="176" y="22"/>
                  </a:cubicBezTo>
                  <a:cubicBezTo>
                    <a:pt x="178" y="21"/>
                    <a:pt x="179" y="22"/>
                    <a:pt x="181" y="23"/>
                  </a:cubicBezTo>
                  <a:cubicBezTo>
                    <a:pt x="180" y="24"/>
                    <a:pt x="178" y="23"/>
                    <a:pt x="178" y="23"/>
                  </a:cubicBezTo>
                  <a:cubicBezTo>
                    <a:pt x="177" y="23"/>
                    <a:pt x="177" y="23"/>
                    <a:pt x="177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5" y="23"/>
                    <a:pt x="176" y="24"/>
                    <a:pt x="175" y="24"/>
                  </a:cubicBezTo>
                  <a:cubicBezTo>
                    <a:pt x="174" y="23"/>
                    <a:pt x="173" y="23"/>
                    <a:pt x="172" y="23"/>
                  </a:cubicBezTo>
                  <a:cubicBezTo>
                    <a:pt x="170" y="23"/>
                    <a:pt x="168" y="24"/>
                    <a:pt x="167" y="23"/>
                  </a:cubicBezTo>
                  <a:close/>
                  <a:moveTo>
                    <a:pt x="172" y="25"/>
                  </a:moveTo>
                  <a:cubicBezTo>
                    <a:pt x="172" y="24"/>
                    <a:pt x="174" y="25"/>
                    <a:pt x="175" y="25"/>
                  </a:cubicBezTo>
                  <a:cubicBezTo>
                    <a:pt x="174" y="26"/>
                    <a:pt x="172" y="25"/>
                    <a:pt x="172" y="25"/>
                  </a:cubicBezTo>
                  <a:close/>
                  <a:moveTo>
                    <a:pt x="168" y="27"/>
                  </a:moveTo>
                  <a:cubicBezTo>
                    <a:pt x="168" y="28"/>
                    <a:pt x="165" y="28"/>
                    <a:pt x="165" y="27"/>
                  </a:cubicBezTo>
                  <a:cubicBezTo>
                    <a:pt x="167" y="27"/>
                    <a:pt x="167" y="27"/>
                    <a:pt x="168" y="27"/>
                  </a:cubicBezTo>
                  <a:close/>
                  <a:moveTo>
                    <a:pt x="136" y="29"/>
                  </a:moveTo>
                  <a:cubicBezTo>
                    <a:pt x="134" y="29"/>
                    <a:pt x="134" y="30"/>
                    <a:pt x="133" y="28"/>
                  </a:cubicBezTo>
                  <a:cubicBezTo>
                    <a:pt x="134" y="29"/>
                    <a:pt x="135" y="28"/>
                    <a:pt x="136" y="28"/>
                  </a:cubicBezTo>
                  <a:cubicBezTo>
                    <a:pt x="136" y="28"/>
                    <a:pt x="136" y="29"/>
                    <a:pt x="136" y="29"/>
                  </a:cubicBezTo>
                  <a:close/>
                  <a:moveTo>
                    <a:pt x="136" y="35"/>
                  </a:moveTo>
                  <a:cubicBezTo>
                    <a:pt x="136" y="35"/>
                    <a:pt x="135" y="36"/>
                    <a:pt x="134" y="36"/>
                  </a:cubicBezTo>
                  <a:cubicBezTo>
                    <a:pt x="134" y="35"/>
                    <a:pt x="133" y="35"/>
                    <a:pt x="133" y="34"/>
                  </a:cubicBezTo>
                  <a:cubicBezTo>
                    <a:pt x="134" y="33"/>
                    <a:pt x="136" y="34"/>
                    <a:pt x="136" y="34"/>
                  </a:cubicBezTo>
                  <a:cubicBezTo>
                    <a:pt x="138" y="35"/>
                    <a:pt x="134" y="34"/>
                    <a:pt x="136" y="35"/>
                  </a:cubicBezTo>
                  <a:close/>
                  <a:moveTo>
                    <a:pt x="141" y="35"/>
                  </a:moveTo>
                  <a:cubicBezTo>
                    <a:pt x="141" y="36"/>
                    <a:pt x="142" y="35"/>
                    <a:pt x="142" y="37"/>
                  </a:cubicBezTo>
                  <a:cubicBezTo>
                    <a:pt x="141" y="37"/>
                    <a:pt x="140" y="36"/>
                    <a:pt x="139" y="36"/>
                  </a:cubicBezTo>
                  <a:cubicBezTo>
                    <a:pt x="140" y="35"/>
                    <a:pt x="139" y="35"/>
                    <a:pt x="140" y="35"/>
                  </a:cubicBezTo>
                  <a:cubicBezTo>
                    <a:pt x="140" y="34"/>
                    <a:pt x="141" y="35"/>
                    <a:pt x="141" y="35"/>
                  </a:cubicBezTo>
                  <a:cubicBezTo>
                    <a:pt x="142" y="34"/>
                    <a:pt x="143" y="34"/>
                    <a:pt x="144" y="35"/>
                  </a:cubicBezTo>
                  <a:cubicBezTo>
                    <a:pt x="144" y="36"/>
                    <a:pt x="142" y="35"/>
                    <a:pt x="141" y="35"/>
                  </a:cubicBezTo>
                  <a:close/>
                  <a:moveTo>
                    <a:pt x="142" y="27"/>
                  </a:moveTo>
                  <a:cubicBezTo>
                    <a:pt x="142" y="27"/>
                    <a:pt x="143" y="27"/>
                    <a:pt x="144" y="27"/>
                  </a:cubicBezTo>
                  <a:cubicBezTo>
                    <a:pt x="144" y="29"/>
                    <a:pt x="142" y="28"/>
                    <a:pt x="142" y="27"/>
                  </a:cubicBezTo>
                  <a:close/>
                  <a:moveTo>
                    <a:pt x="149" y="32"/>
                  </a:moveTo>
                  <a:cubicBezTo>
                    <a:pt x="150" y="32"/>
                    <a:pt x="152" y="31"/>
                    <a:pt x="153" y="32"/>
                  </a:cubicBezTo>
                  <a:cubicBezTo>
                    <a:pt x="153" y="33"/>
                    <a:pt x="151" y="33"/>
                    <a:pt x="150" y="33"/>
                  </a:cubicBezTo>
                  <a:cubicBezTo>
                    <a:pt x="149" y="33"/>
                    <a:pt x="147" y="33"/>
                    <a:pt x="146" y="33"/>
                  </a:cubicBezTo>
                  <a:cubicBezTo>
                    <a:pt x="146" y="32"/>
                    <a:pt x="148" y="32"/>
                    <a:pt x="149" y="32"/>
                  </a:cubicBezTo>
                  <a:close/>
                  <a:moveTo>
                    <a:pt x="154" y="36"/>
                  </a:moveTo>
                  <a:cubicBezTo>
                    <a:pt x="153" y="36"/>
                    <a:pt x="153" y="37"/>
                    <a:pt x="153" y="36"/>
                  </a:cubicBezTo>
                  <a:cubicBezTo>
                    <a:pt x="152" y="36"/>
                    <a:pt x="153" y="36"/>
                    <a:pt x="153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1" y="36"/>
                    <a:pt x="150" y="35"/>
                    <a:pt x="149" y="35"/>
                  </a:cubicBezTo>
                  <a:cubicBezTo>
                    <a:pt x="148" y="35"/>
                    <a:pt x="150" y="36"/>
                    <a:pt x="148" y="36"/>
                  </a:cubicBezTo>
                  <a:cubicBezTo>
                    <a:pt x="147" y="37"/>
                    <a:pt x="148" y="35"/>
                    <a:pt x="147" y="35"/>
                  </a:cubicBezTo>
                  <a:cubicBezTo>
                    <a:pt x="149" y="34"/>
                    <a:pt x="150" y="35"/>
                    <a:pt x="152" y="34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2"/>
                    <a:pt x="152" y="34"/>
                    <a:pt x="152" y="34"/>
                  </a:cubicBezTo>
                  <a:cubicBezTo>
                    <a:pt x="153" y="34"/>
                    <a:pt x="154" y="34"/>
                    <a:pt x="154" y="35"/>
                  </a:cubicBezTo>
                  <a:cubicBezTo>
                    <a:pt x="155" y="35"/>
                    <a:pt x="156" y="35"/>
                    <a:pt x="156" y="36"/>
                  </a:cubicBezTo>
                  <a:cubicBezTo>
                    <a:pt x="156" y="36"/>
                    <a:pt x="154" y="37"/>
                    <a:pt x="154" y="36"/>
                  </a:cubicBezTo>
                  <a:close/>
                  <a:moveTo>
                    <a:pt x="42" y="58"/>
                  </a:moveTo>
                  <a:cubicBezTo>
                    <a:pt x="42" y="58"/>
                    <a:pt x="42" y="59"/>
                    <a:pt x="42" y="59"/>
                  </a:cubicBezTo>
                  <a:cubicBezTo>
                    <a:pt x="39" y="59"/>
                    <a:pt x="39" y="57"/>
                    <a:pt x="37" y="57"/>
                  </a:cubicBezTo>
                  <a:cubicBezTo>
                    <a:pt x="37" y="56"/>
                    <a:pt x="40" y="57"/>
                    <a:pt x="42" y="58"/>
                  </a:cubicBezTo>
                  <a:close/>
                  <a:moveTo>
                    <a:pt x="37" y="70"/>
                  </a:moveTo>
                  <a:cubicBezTo>
                    <a:pt x="36" y="70"/>
                    <a:pt x="34" y="69"/>
                    <a:pt x="33" y="69"/>
                  </a:cubicBezTo>
                  <a:cubicBezTo>
                    <a:pt x="31" y="69"/>
                    <a:pt x="29" y="69"/>
                    <a:pt x="28" y="68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8" y="67"/>
                    <a:pt x="28" y="67"/>
                    <a:pt x="29" y="67"/>
                  </a:cubicBezTo>
                  <a:cubicBezTo>
                    <a:pt x="30" y="67"/>
                    <a:pt x="30" y="68"/>
                    <a:pt x="31" y="68"/>
                  </a:cubicBezTo>
                  <a:cubicBezTo>
                    <a:pt x="33" y="68"/>
                    <a:pt x="35" y="68"/>
                    <a:pt x="36" y="69"/>
                  </a:cubicBezTo>
                  <a:cubicBezTo>
                    <a:pt x="37" y="69"/>
                    <a:pt x="38" y="69"/>
                    <a:pt x="37" y="70"/>
                  </a:cubicBezTo>
                  <a:close/>
                  <a:moveTo>
                    <a:pt x="34" y="67"/>
                  </a:moveTo>
                  <a:cubicBezTo>
                    <a:pt x="35" y="66"/>
                    <a:pt x="37" y="67"/>
                    <a:pt x="36" y="67"/>
                  </a:cubicBezTo>
                  <a:cubicBezTo>
                    <a:pt x="35" y="68"/>
                    <a:pt x="35" y="67"/>
                    <a:pt x="34" y="67"/>
                  </a:cubicBezTo>
                  <a:close/>
                  <a:moveTo>
                    <a:pt x="42" y="70"/>
                  </a:moveTo>
                  <a:cubicBezTo>
                    <a:pt x="41" y="70"/>
                    <a:pt x="40" y="69"/>
                    <a:pt x="39" y="69"/>
                  </a:cubicBezTo>
                  <a:cubicBezTo>
                    <a:pt x="38" y="68"/>
                    <a:pt x="39" y="67"/>
                    <a:pt x="37" y="67"/>
                  </a:cubicBezTo>
                  <a:cubicBezTo>
                    <a:pt x="37" y="66"/>
                    <a:pt x="39" y="67"/>
                    <a:pt x="39" y="67"/>
                  </a:cubicBezTo>
                  <a:cubicBezTo>
                    <a:pt x="39" y="66"/>
                    <a:pt x="37" y="66"/>
                    <a:pt x="36" y="65"/>
                  </a:cubicBezTo>
                  <a:cubicBezTo>
                    <a:pt x="35" y="65"/>
                    <a:pt x="33" y="64"/>
                    <a:pt x="32" y="65"/>
                  </a:cubicBezTo>
                  <a:cubicBezTo>
                    <a:pt x="32" y="66"/>
                    <a:pt x="33" y="66"/>
                    <a:pt x="33" y="66"/>
                  </a:cubicBezTo>
                  <a:cubicBezTo>
                    <a:pt x="31" y="66"/>
                    <a:pt x="28" y="67"/>
                    <a:pt x="26" y="66"/>
                  </a:cubicBezTo>
                  <a:cubicBezTo>
                    <a:pt x="25" y="65"/>
                    <a:pt x="27" y="65"/>
                    <a:pt x="27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63"/>
                    <a:pt x="36" y="65"/>
                    <a:pt x="40" y="65"/>
                  </a:cubicBezTo>
                  <a:cubicBezTo>
                    <a:pt x="40" y="65"/>
                    <a:pt x="40" y="66"/>
                    <a:pt x="41" y="66"/>
                  </a:cubicBezTo>
                  <a:cubicBezTo>
                    <a:pt x="43" y="66"/>
                    <a:pt x="45" y="66"/>
                    <a:pt x="46" y="68"/>
                  </a:cubicBezTo>
                  <a:cubicBezTo>
                    <a:pt x="47" y="68"/>
                    <a:pt x="48" y="68"/>
                    <a:pt x="48" y="69"/>
                  </a:cubicBezTo>
                  <a:cubicBezTo>
                    <a:pt x="46" y="69"/>
                    <a:pt x="44" y="70"/>
                    <a:pt x="42" y="70"/>
                  </a:cubicBezTo>
                  <a:close/>
                  <a:moveTo>
                    <a:pt x="47" y="48"/>
                  </a:moveTo>
                  <a:cubicBezTo>
                    <a:pt x="48" y="47"/>
                    <a:pt x="51" y="47"/>
                    <a:pt x="52" y="49"/>
                  </a:cubicBezTo>
                  <a:cubicBezTo>
                    <a:pt x="51" y="49"/>
                    <a:pt x="48" y="49"/>
                    <a:pt x="47" y="48"/>
                  </a:cubicBezTo>
                  <a:close/>
                  <a:moveTo>
                    <a:pt x="102" y="54"/>
                  </a:moveTo>
                  <a:cubicBezTo>
                    <a:pt x="102" y="52"/>
                    <a:pt x="104" y="53"/>
                    <a:pt x="105" y="53"/>
                  </a:cubicBezTo>
                  <a:cubicBezTo>
                    <a:pt x="106" y="53"/>
                    <a:pt x="107" y="53"/>
                    <a:pt x="108" y="53"/>
                  </a:cubicBezTo>
                  <a:cubicBezTo>
                    <a:pt x="110" y="53"/>
                    <a:pt x="112" y="52"/>
                    <a:pt x="114" y="53"/>
                  </a:cubicBezTo>
                  <a:cubicBezTo>
                    <a:pt x="110" y="54"/>
                    <a:pt x="105" y="53"/>
                    <a:pt x="102" y="54"/>
                  </a:cubicBezTo>
                  <a:close/>
                  <a:moveTo>
                    <a:pt x="112" y="55"/>
                  </a:moveTo>
                  <a:cubicBezTo>
                    <a:pt x="112" y="54"/>
                    <a:pt x="113" y="54"/>
                    <a:pt x="114" y="54"/>
                  </a:cubicBezTo>
                  <a:cubicBezTo>
                    <a:pt x="114" y="55"/>
                    <a:pt x="113" y="55"/>
                    <a:pt x="112" y="55"/>
                  </a:cubicBezTo>
                  <a:close/>
                  <a:moveTo>
                    <a:pt x="132" y="47"/>
                  </a:moveTo>
                  <a:cubicBezTo>
                    <a:pt x="132" y="48"/>
                    <a:pt x="130" y="48"/>
                    <a:pt x="130" y="48"/>
                  </a:cubicBezTo>
                  <a:cubicBezTo>
                    <a:pt x="130" y="47"/>
                    <a:pt x="131" y="47"/>
                    <a:pt x="132" y="47"/>
                  </a:cubicBezTo>
                  <a:close/>
                  <a:moveTo>
                    <a:pt x="124" y="53"/>
                  </a:moveTo>
                  <a:cubicBezTo>
                    <a:pt x="123" y="53"/>
                    <a:pt x="125" y="54"/>
                    <a:pt x="124" y="55"/>
                  </a:cubicBezTo>
                  <a:cubicBezTo>
                    <a:pt x="123" y="55"/>
                    <a:pt x="122" y="55"/>
                    <a:pt x="122" y="55"/>
                  </a:cubicBezTo>
                  <a:cubicBezTo>
                    <a:pt x="122" y="54"/>
                    <a:pt x="122" y="54"/>
                    <a:pt x="122" y="54"/>
                  </a:cubicBezTo>
                  <a:cubicBezTo>
                    <a:pt x="120" y="53"/>
                    <a:pt x="119" y="54"/>
                    <a:pt x="117" y="54"/>
                  </a:cubicBezTo>
                  <a:cubicBezTo>
                    <a:pt x="117" y="53"/>
                    <a:pt x="118" y="53"/>
                    <a:pt x="118" y="53"/>
                  </a:cubicBezTo>
                  <a:cubicBezTo>
                    <a:pt x="119" y="53"/>
                    <a:pt x="120" y="53"/>
                    <a:pt x="121" y="52"/>
                  </a:cubicBezTo>
                  <a:cubicBezTo>
                    <a:pt x="121" y="52"/>
                    <a:pt x="122" y="53"/>
                    <a:pt x="122" y="53"/>
                  </a:cubicBezTo>
                  <a:cubicBezTo>
                    <a:pt x="122" y="53"/>
                    <a:pt x="122" y="52"/>
                    <a:pt x="123" y="52"/>
                  </a:cubicBezTo>
                  <a:cubicBezTo>
                    <a:pt x="123" y="52"/>
                    <a:pt x="123" y="53"/>
                    <a:pt x="124" y="53"/>
                  </a:cubicBezTo>
                  <a:cubicBezTo>
                    <a:pt x="125" y="53"/>
                    <a:pt x="126" y="53"/>
                    <a:pt x="128" y="53"/>
                  </a:cubicBezTo>
                  <a:cubicBezTo>
                    <a:pt x="127" y="55"/>
                    <a:pt x="125" y="53"/>
                    <a:pt x="124" y="53"/>
                  </a:cubicBezTo>
                  <a:close/>
                  <a:moveTo>
                    <a:pt x="127" y="48"/>
                  </a:moveTo>
                  <a:cubicBezTo>
                    <a:pt x="126" y="47"/>
                    <a:pt x="129" y="47"/>
                    <a:pt x="129" y="48"/>
                  </a:cubicBezTo>
                  <a:cubicBezTo>
                    <a:pt x="129" y="49"/>
                    <a:pt x="127" y="47"/>
                    <a:pt x="127" y="48"/>
                  </a:cubicBezTo>
                  <a:close/>
                  <a:moveTo>
                    <a:pt x="131" y="56"/>
                  </a:moveTo>
                  <a:cubicBezTo>
                    <a:pt x="131" y="56"/>
                    <a:pt x="130" y="55"/>
                    <a:pt x="129" y="55"/>
                  </a:cubicBezTo>
                  <a:cubicBezTo>
                    <a:pt x="131" y="54"/>
                    <a:pt x="134" y="55"/>
                    <a:pt x="135" y="55"/>
                  </a:cubicBezTo>
                  <a:cubicBezTo>
                    <a:pt x="134" y="56"/>
                    <a:pt x="132" y="55"/>
                    <a:pt x="131" y="56"/>
                  </a:cubicBezTo>
                  <a:close/>
                  <a:moveTo>
                    <a:pt x="135" y="50"/>
                  </a:moveTo>
                  <a:cubicBezTo>
                    <a:pt x="134" y="50"/>
                    <a:pt x="131" y="52"/>
                    <a:pt x="131" y="50"/>
                  </a:cubicBezTo>
                  <a:cubicBezTo>
                    <a:pt x="131" y="50"/>
                    <a:pt x="131" y="49"/>
                    <a:pt x="130" y="49"/>
                  </a:cubicBezTo>
                  <a:cubicBezTo>
                    <a:pt x="131" y="47"/>
                    <a:pt x="134" y="49"/>
                    <a:pt x="137" y="48"/>
                  </a:cubicBezTo>
                  <a:cubicBezTo>
                    <a:pt x="137" y="50"/>
                    <a:pt x="135" y="49"/>
                    <a:pt x="134" y="49"/>
                  </a:cubicBezTo>
                  <a:cubicBezTo>
                    <a:pt x="133" y="51"/>
                    <a:pt x="135" y="49"/>
                    <a:pt x="135" y="50"/>
                  </a:cubicBezTo>
                  <a:close/>
                  <a:moveTo>
                    <a:pt x="136" y="50"/>
                  </a:moveTo>
                  <a:cubicBezTo>
                    <a:pt x="136" y="49"/>
                    <a:pt x="137" y="49"/>
                    <a:pt x="138" y="50"/>
                  </a:cubicBezTo>
                  <a:cubicBezTo>
                    <a:pt x="138" y="51"/>
                    <a:pt x="136" y="50"/>
                    <a:pt x="136" y="50"/>
                  </a:cubicBezTo>
                  <a:close/>
                  <a:moveTo>
                    <a:pt x="144" y="68"/>
                  </a:moveTo>
                  <a:cubicBezTo>
                    <a:pt x="143" y="68"/>
                    <a:pt x="143" y="67"/>
                    <a:pt x="143" y="67"/>
                  </a:cubicBezTo>
                  <a:cubicBezTo>
                    <a:pt x="142" y="67"/>
                    <a:pt x="142" y="68"/>
                    <a:pt x="141" y="68"/>
                  </a:cubicBezTo>
                  <a:cubicBezTo>
                    <a:pt x="141" y="68"/>
                    <a:pt x="141" y="67"/>
                    <a:pt x="140" y="67"/>
                  </a:cubicBezTo>
                  <a:cubicBezTo>
                    <a:pt x="139" y="67"/>
                    <a:pt x="137" y="68"/>
                    <a:pt x="137" y="67"/>
                  </a:cubicBezTo>
                  <a:cubicBezTo>
                    <a:pt x="138" y="67"/>
                    <a:pt x="140" y="66"/>
                    <a:pt x="141" y="67"/>
                  </a:cubicBezTo>
                  <a:cubicBezTo>
                    <a:pt x="141" y="67"/>
                    <a:pt x="143" y="66"/>
                    <a:pt x="144" y="66"/>
                  </a:cubicBezTo>
                  <a:cubicBezTo>
                    <a:pt x="145" y="66"/>
                    <a:pt x="146" y="67"/>
                    <a:pt x="147" y="66"/>
                  </a:cubicBezTo>
                  <a:cubicBezTo>
                    <a:pt x="146" y="67"/>
                    <a:pt x="145" y="68"/>
                    <a:pt x="144" y="68"/>
                  </a:cubicBezTo>
                  <a:close/>
                  <a:moveTo>
                    <a:pt x="149" y="55"/>
                  </a:moveTo>
                  <a:cubicBezTo>
                    <a:pt x="149" y="55"/>
                    <a:pt x="149" y="56"/>
                    <a:pt x="149" y="56"/>
                  </a:cubicBezTo>
                  <a:cubicBezTo>
                    <a:pt x="148" y="56"/>
                    <a:pt x="147" y="56"/>
                    <a:pt x="147" y="55"/>
                  </a:cubicBezTo>
                  <a:cubicBezTo>
                    <a:pt x="145" y="55"/>
                    <a:pt x="144" y="56"/>
                    <a:pt x="142" y="56"/>
                  </a:cubicBezTo>
                  <a:cubicBezTo>
                    <a:pt x="144" y="55"/>
                    <a:pt x="141" y="55"/>
                    <a:pt x="141" y="54"/>
                  </a:cubicBezTo>
                  <a:cubicBezTo>
                    <a:pt x="140" y="54"/>
                    <a:pt x="139" y="55"/>
                    <a:pt x="139" y="54"/>
                  </a:cubicBezTo>
                  <a:cubicBezTo>
                    <a:pt x="139" y="53"/>
                    <a:pt x="142" y="53"/>
                    <a:pt x="143" y="53"/>
                  </a:cubicBezTo>
                  <a:cubicBezTo>
                    <a:pt x="144" y="53"/>
                    <a:pt x="144" y="53"/>
                    <a:pt x="145" y="53"/>
                  </a:cubicBezTo>
                  <a:cubicBezTo>
                    <a:pt x="146" y="53"/>
                    <a:pt x="148" y="52"/>
                    <a:pt x="149" y="52"/>
                  </a:cubicBezTo>
                  <a:cubicBezTo>
                    <a:pt x="149" y="53"/>
                    <a:pt x="147" y="52"/>
                    <a:pt x="147" y="53"/>
                  </a:cubicBezTo>
                  <a:cubicBezTo>
                    <a:pt x="149" y="54"/>
                    <a:pt x="150" y="53"/>
                    <a:pt x="151" y="53"/>
                  </a:cubicBezTo>
                  <a:cubicBezTo>
                    <a:pt x="151" y="54"/>
                    <a:pt x="150" y="55"/>
                    <a:pt x="149" y="55"/>
                  </a:cubicBezTo>
                  <a:close/>
                  <a:moveTo>
                    <a:pt x="175" y="52"/>
                  </a:moveTo>
                  <a:cubicBezTo>
                    <a:pt x="176" y="52"/>
                    <a:pt x="177" y="52"/>
                    <a:pt x="177" y="53"/>
                  </a:cubicBezTo>
                  <a:cubicBezTo>
                    <a:pt x="177" y="53"/>
                    <a:pt x="175" y="54"/>
                    <a:pt x="175" y="52"/>
                  </a:cubicBezTo>
                  <a:close/>
                  <a:moveTo>
                    <a:pt x="176" y="50"/>
                  </a:moveTo>
                  <a:cubicBezTo>
                    <a:pt x="176" y="50"/>
                    <a:pt x="177" y="49"/>
                    <a:pt x="178" y="50"/>
                  </a:cubicBezTo>
                  <a:cubicBezTo>
                    <a:pt x="178" y="51"/>
                    <a:pt x="177" y="50"/>
                    <a:pt x="176" y="50"/>
                  </a:cubicBezTo>
                  <a:close/>
                  <a:moveTo>
                    <a:pt x="176" y="56"/>
                  </a:moveTo>
                  <a:cubicBezTo>
                    <a:pt x="177" y="55"/>
                    <a:pt x="178" y="56"/>
                    <a:pt x="179" y="56"/>
                  </a:cubicBezTo>
                  <a:cubicBezTo>
                    <a:pt x="178" y="57"/>
                    <a:pt x="176" y="57"/>
                    <a:pt x="176" y="56"/>
                  </a:cubicBezTo>
                  <a:close/>
                  <a:moveTo>
                    <a:pt x="178" y="52"/>
                  </a:moveTo>
                  <a:cubicBezTo>
                    <a:pt x="178" y="52"/>
                    <a:pt x="180" y="53"/>
                    <a:pt x="179" y="52"/>
                  </a:cubicBezTo>
                  <a:cubicBezTo>
                    <a:pt x="180" y="52"/>
                    <a:pt x="180" y="52"/>
                    <a:pt x="180" y="53"/>
                  </a:cubicBezTo>
                  <a:cubicBezTo>
                    <a:pt x="180" y="53"/>
                    <a:pt x="178" y="54"/>
                    <a:pt x="178" y="52"/>
                  </a:cubicBezTo>
                  <a:close/>
                  <a:moveTo>
                    <a:pt x="165" y="45"/>
                  </a:moveTo>
                  <a:cubicBezTo>
                    <a:pt x="165" y="45"/>
                    <a:pt x="164" y="45"/>
                    <a:pt x="163" y="45"/>
                  </a:cubicBezTo>
                  <a:cubicBezTo>
                    <a:pt x="163" y="45"/>
                    <a:pt x="164" y="45"/>
                    <a:pt x="164" y="44"/>
                  </a:cubicBezTo>
                  <a:cubicBezTo>
                    <a:pt x="163" y="44"/>
                    <a:pt x="162" y="43"/>
                    <a:pt x="162" y="43"/>
                  </a:cubicBezTo>
                  <a:cubicBezTo>
                    <a:pt x="160" y="43"/>
                    <a:pt x="158" y="43"/>
                    <a:pt x="156" y="43"/>
                  </a:cubicBezTo>
                  <a:cubicBezTo>
                    <a:pt x="156" y="42"/>
                    <a:pt x="159" y="43"/>
                    <a:pt x="160" y="41"/>
                  </a:cubicBezTo>
                  <a:cubicBezTo>
                    <a:pt x="166" y="44"/>
                    <a:pt x="171" y="41"/>
                    <a:pt x="179" y="41"/>
                  </a:cubicBezTo>
                  <a:cubicBezTo>
                    <a:pt x="179" y="42"/>
                    <a:pt x="180" y="41"/>
                    <a:pt x="180" y="43"/>
                  </a:cubicBezTo>
                  <a:cubicBezTo>
                    <a:pt x="181" y="43"/>
                    <a:pt x="183" y="43"/>
                    <a:pt x="183" y="44"/>
                  </a:cubicBezTo>
                  <a:cubicBezTo>
                    <a:pt x="184" y="42"/>
                    <a:pt x="187" y="44"/>
                    <a:pt x="187" y="42"/>
                  </a:cubicBezTo>
                  <a:cubicBezTo>
                    <a:pt x="189" y="43"/>
                    <a:pt x="190" y="43"/>
                    <a:pt x="191" y="44"/>
                  </a:cubicBezTo>
                  <a:cubicBezTo>
                    <a:pt x="193" y="44"/>
                    <a:pt x="194" y="44"/>
                    <a:pt x="196" y="43"/>
                  </a:cubicBezTo>
                  <a:cubicBezTo>
                    <a:pt x="196" y="44"/>
                    <a:pt x="196" y="44"/>
                    <a:pt x="196" y="44"/>
                  </a:cubicBezTo>
                  <a:cubicBezTo>
                    <a:pt x="198" y="44"/>
                    <a:pt x="198" y="44"/>
                    <a:pt x="199" y="44"/>
                  </a:cubicBezTo>
                  <a:cubicBezTo>
                    <a:pt x="200" y="44"/>
                    <a:pt x="200" y="44"/>
                    <a:pt x="200" y="45"/>
                  </a:cubicBezTo>
                  <a:cubicBezTo>
                    <a:pt x="202" y="45"/>
                    <a:pt x="202" y="46"/>
                    <a:pt x="203" y="46"/>
                  </a:cubicBezTo>
                  <a:cubicBezTo>
                    <a:pt x="199" y="46"/>
                    <a:pt x="193" y="47"/>
                    <a:pt x="188" y="46"/>
                  </a:cubicBezTo>
                  <a:cubicBezTo>
                    <a:pt x="187" y="46"/>
                    <a:pt x="187" y="48"/>
                    <a:pt x="186" y="48"/>
                  </a:cubicBezTo>
                  <a:cubicBezTo>
                    <a:pt x="187" y="48"/>
                    <a:pt x="189" y="48"/>
                    <a:pt x="190" y="48"/>
                  </a:cubicBezTo>
                  <a:cubicBezTo>
                    <a:pt x="190" y="49"/>
                    <a:pt x="190" y="50"/>
                    <a:pt x="189" y="50"/>
                  </a:cubicBezTo>
                  <a:cubicBezTo>
                    <a:pt x="188" y="50"/>
                    <a:pt x="187" y="49"/>
                    <a:pt x="187" y="49"/>
                  </a:cubicBezTo>
                  <a:cubicBezTo>
                    <a:pt x="186" y="49"/>
                    <a:pt x="186" y="50"/>
                    <a:pt x="185" y="50"/>
                  </a:cubicBezTo>
                  <a:cubicBezTo>
                    <a:pt x="184" y="48"/>
                    <a:pt x="183" y="49"/>
                    <a:pt x="181" y="49"/>
                  </a:cubicBezTo>
                  <a:cubicBezTo>
                    <a:pt x="181" y="49"/>
                    <a:pt x="180" y="50"/>
                    <a:pt x="180" y="50"/>
                  </a:cubicBezTo>
                  <a:cubicBezTo>
                    <a:pt x="179" y="50"/>
                    <a:pt x="179" y="50"/>
                    <a:pt x="178" y="49"/>
                  </a:cubicBezTo>
                  <a:cubicBezTo>
                    <a:pt x="177" y="49"/>
                    <a:pt x="176" y="49"/>
                    <a:pt x="174" y="49"/>
                  </a:cubicBezTo>
                  <a:cubicBezTo>
                    <a:pt x="173" y="49"/>
                    <a:pt x="172" y="48"/>
                    <a:pt x="171" y="48"/>
                  </a:cubicBezTo>
                  <a:cubicBezTo>
                    <a:pt x="171" y="47"/>
                    <a:pt x="172" y="48"/>
                    <a:pt x="173" y="48"/>
                  </a:cubicBezTo>
                  <a:cubicBezTo>
                    <a:pt x="173" y="48"/>
                    <a:pt x="173" y="47"/>
                    <a:pt x="173" y="47"/>
                  </a:cubicBezTo>
                  <a:cubicBezTo>
                    <a:pt x="173" y="47"/>
                    <a:pt x="171" y="47"/>
                    <a:pt x="171" y="47"/>
                  </a:cubicBezTo>
                  <a:cubicBezTo>
                    <a:pt x="171" y="47"/>
                    <a:pt x="171" y="46"/>
                    <a:pt x="171" y="46"/>
                  </a:cubicBezTo>
                  <a:cubicBezTo>
                    <a:pt x="169" y="46"/>
                    <a:pt x="168" y="45"/>
                    <a:pt x="165" y="45"/>
                  </a:cubicBezTo>
                  <a:close/>
                  <a:moveTo>
                    <a:pt x="151" y="53"/>
                  </a:moveTo>
                  <a:cubicBezTo>
                    <a:pt x="153" y="53"/>
                    <a:pt x="157" y="52"/>
                    <a:pt x="156" y="55"/>
                  </a:cubicBezTo>
                  <a:cubicBezTo>
                    <a:pt x="156" y="54"/>
                    <a:pt x="156" y="54"/>
                    <a:pt x="155" y="54"/>
                  </a:cubicBezTo>
                  <a:cubicBezTo>
                    <a:pt x="154" y="54"/>
                    <a:pt x="154" y="54"/>
                    <a:pt x="153" y="54"/>
                  </a:cubicBezTo>
                  <a:cubicBezTo>
                    <a:pt x="152" y="54"/>
                    <a:pt x="151" y="54"/>
                    <a:pt x="151" y="53"/>
                  </a:cubicBezTo>
                  <a:close/>
                  <a:moveTo>
                    <a:pt x="152" y="57"/>
                  </a:moveTo>
                  <a:cubicBezTo>
                    <a:pt x="152" y="56"/>
                    <a:pt x="154" y="56"/>
                    <a:pt x="154" y="56"/>
                  </a:cubicBezTo>
                  <a:cubicBezTo>
                    <a:pt x="155" y="56"/>
                    <a:pt x="154" y="55"/>
                    <a:pt x="155" y="55"/>
                  </a:cubicBezTo>
                  <a:cubicBezTo>
                    <a:pt x="156" y="55"/>
                    <a:pt x="158" y="55"/>
                    <a:pt x="159" y="56"/>
                  </a:cubicBezTo>
                  <a:cubicBezTo>
                    <a:pt x="160" y="56"/>
                    <a:pt x="161" y="55"/>
                    <a:pt x="163" y="56"/>
                  </a:cubicBezTo>
                  <a:cubicBezTo>
                    <a:pt x="164" y="56"/>
                    <a:pt x="164" y="55"/>
                    <a:pt x="165" y="55"/>
                  </a:cubicBezTo>
                  <a:cubicBezTo>
                    <a:pt x="165" y="57"/>
                    <a:pt x="163" y="56"/>
                    <a:pt x="161" y="56"/>
                  </a:cubicBezTo>
                  <a:cubicBezTo>
                    <a:pt x="159" y="57"/>
                    <a:pt x="154" y="57"/>
                    <a:pt x="152" y="57"/>
                  </a:cubicBezTo>
                  <a:close/>
                  <a:moveTo>
                    <a:pt x="160" y="63"/>
                  </a:moveTo>
                  <a:cubicBezTo>
                    <a:pt x="159" y="61"/>
                    <a:pt x="162" y="61"/>
                    <a:pt x="163" y="62"/>
                  </a:cubicBezTo>
                  <a:cubicBezTo>
                    <a:pt x="162" y="64"/>
                    <a:pt x="161" y="61"/>
                    <a:pt x="160" y="63"/>
                  </a:cubicBezTo>
                  <a:close/>
                  <a:moveTo>
                    <a:pt x="167" y="60"/>
                  </a:moveTo>
                  <a:cubicBezTo>
                    <a:pt x="166" y="60"/>
                    <a:pt x="166" y="60"/>
                    <a:pt x="166" y="59"/>
                  </a:cubicBezTo>
                  <a:cubicBezTo>
                    <a:pt x="164" y="59"/>
                    <a:pt x="161" y="59"/>
                    <a:pt x="158" y="59"/>
                  </a:cubicBezTo>
                  <a:cubicBezTo>
                    <a:pt x="161" y="58"/>
                    <a:pt x="165" y="58"/>
                    <a:pt x="168" y="58"/>
                  </a:cubicBezTo>
                  <a:cubicBezTo>
                    <a:pt x="166" y="59"/>
                    <a:pt x="167" y="59"/>
                    <a:pt x="167" y="60"/>
                  </a:cubicBezTo>
                  <a:close/>
                  <a:moveTo>
                    <a:pt x="166" y="56"/>
                  </a:moveTo>
                  <a:cubicBezTo>
                    <a:pt x="166" y="54"/>
                    <a:pt x="168" y="54"/>
                    <a:pt x="168" y="55"/>
                  </a:cubicBezTo>
                  <a:cubicBezTo>
                    <a:pt x="169" y="55"/>
                    <a:pt x="171" y="55"/>
                    <a:pt x="172" y="55"/>
                  </a:cubicBezTo>
                  <a:cubicBezTo>
                    <a:pt x="171" y="56"/>
                    <a:pt x="172" y="56"/>
                    <a:pt x="171" y="56"/>
                  </a:cubicBezTo>
                  <a:cubicBezTo>
                    <a:pt x="170" y="56"/>
                    <a:pt x="170" y="56"/>
                    <a:pt x="169" y="56"/>
                  </a:cubicBezTo>
                  <a:cubicBezTo>
                    <a:pt x="169" y="56"/>
                    <a:pt x="168" y="56"/>
                    <a:pt x="168" y="56"/>
                  </a:cubicBezTo>
                  <a:cubicBezTo>
                    <a:pt x="167" y="56"/>
                    <a:pt x="166" y="56"/>
                    <a:pt x="166" y="56"/>
                  </a:cubicBezTo>
                  <a:close/>
                  <a:moveTo>
                    <a:pt x="174" y="63"/>
                  </a:moveTo>
                  <a:cubicBezTo>
                    <a:pt x="174" y="62"/>
                    <a:pt x="176" y="62"/>
                    <a:pt x="177" y="62"/>
                  </a:cubicBezTo>
                  <a:cubicBezTo>
                    <a:pt x="178" y="62"/>
                    <a:pt x="179" y="62"/>
                    <a:pt x="179" y="63"/>
                  </a:cubicBezTo>
                  <a:cubicBezTo>
                    <a:pt x="177" y="63"/>
                    <a:pt x="176" y="62"/>
                    <a:pt x="174" y="63"/>
                  </a:cubicBezTo>
                  <a:close/>
                  <a:moveTo>
                    <a:pt x="209" y="59"/>
                  </a:moveTo>
                  <a:cubicBezTo>
                    <a:pt x="208" y="61"/>
                    <a:pt x="206" y="61"/>
                    <a:pt x="205" y="60"/>
                  </a:cubicBezTo>
                  <a:cubicBezTo>
                    <a:pt x="206" y="60"/>
                    <a:pt x="208" y="60"/>
                    <a:pt x="209" y="59"/>
                  </a:cubicBezTo>
                  <a:close/>
                  <a:moveTo>
                    <a:pt x="188" y="63"/>
                  </a:moveTo>
                  <a:cubicBezTo>
                    <a:pt x="187" y="62"/>
                    <a:pt x="188" y="62"/>
                    <a:pt x="187" y="63"/>
                  </a:cubicBezTo>
                  <a:cubicBezTo>
                    <a:pt x="187" y="62"/>
                    <a:pt x="189" y="61"/>
                    <a:pt x="188" y="63"/>
                  </a:cubicBezTo>
                  <a:close/>
                  <a:moveTo>
                    <a:pt x="179" y="66"/>
                  </a:moveTo>
                  <a:cubicBezTo>
                    <a:pt x="180" y="65"/>
                    <a:pt x="179" y="65"/>
                    <a:pt x="179" y="64"/>
                  </a:cubicBezTo>
                  <a:cubicBezTo>
                    <a:pt x="180" y="64"/>
                    <a:pt x="180" y="66"/>
                    <a:pt x="181" y="66"/>
                  </a:cubicBezTo>
                  <a:cubicBezTo>
                    <a:pt x="181" y="66"/>
                    <a:pt x="180" y="66"/>
                    <a:pt x="179" y="66"/>
                  </a:cubicBezTo>
                  <a:close/>
                  <a:moveTo>
                    <a:pt x="186" y="70"/>
                  </a:moveTo>
                  <a:cubicBezTo>
                    <a:pt x="186" y="70"/>
                    <a:pt x="187" y="70"/>
                    <a:pt x="187" y="70"/>
                  </a:cubicBezTo>
                  <a:cubicBezTo>
                    <a:pt x="188" y="71"/>
                    <a:pt x="185" y="71"/>
                    <a:pt x="186" y="70"/>
                  </a:cubicBezTo>
                  <a:close/>
                  <a:moveTo>
                    <a:pt x="192" y="69"/>
                  </a:moveTo>
                  <a:cubicBezTo>
                    <a:pt x="192" y="69"/>
                    <a:pt x="194" y="69"/>
                    <a:pt x="195" y="69"/>
                  </a:cubicBezTo>
                  <a:cubicBezTo>
                    <a:pt x="194" y="70"/>
                    <a:pt x="193" y="70"/>
                    <a:pt x="192" y="69"/>
                  </a:cubicBezTo>
                  <a:close/>
                  <a:moveTo>
                    <a:pt x="194" y="66"/>
                  </a:moveTo>
                  <a:cubicBezTo>
                    <a:pt x="193" y="66"/>
                    <a:pt x="193" y="66"/>
                    <a:pt x="192" y="65"/>
                  </a:cubicBezTo>
                  <a:cubicBezTo>
                    <a:pt x="191" y="66"/>
                    <a:pt x="188" y="66"/>
                    <a:pt x="187" y="66"/>
                  </a:cubicBezTo>
                  <a:cubicBezTo>
                    <a:pt x="186" y="66"/>
                    <a:pt x="186" y="66"/>
                    <a:pt x="186" y="65"/>
                  </a:cubicBezTo>
                  <a:cubicBezTo>
                    <a:pt x="185" y="66"/>
                    <a:pt x="184" y="66"/>
                    <a:pt x="183" y="66"/>
                  </a:cubicBezTo>
                  <a:cubicBezTo>
                    <a:pt x="183" y="65"/>
                    <a:pt x="184" y="65"/>
                    <a:pt x="185" y="65"/>
                  </a:cubicBezTo>
                  <a:cubicBezTo>
                    <a:pt x="184" y="64"/>
                    <a:pt x="182" y="64"/>
                    <a:pt x="181" y="65"/>
                  </a:cubicBezTo>
                  <a:cubicBezTo>
                    <a:pt x="180" y="63"/>
                    <a:pt x="182" y="64"/>
                    <a:pt x="183" y="64"/>
                  </a:cubicBezTo>
                  <a:cubicBezTo>
                    <a:pt x="183" y="64"/>
                    <a:pt x="183" y="64"/>
                    <a:pt x="184" y="64"/>
                  </a:cubicBezTo>
                  <a:cubicBezTo>
                    <a:pt x="184" y="64"/>
                    <a:pt x="185" y="64"/>
                    <a:pt x="185" y="64"/>
                  </a:cubicBezTo>
                  <a:cubicBezTo>
                    <a:pt x="186" y="64"/>
                    <a:pt x="188" y="63"/>
                    <a:pt x="189" y="64"/>
                  </a:cubicBezTo>
                  <a:cubicBezTo>
                    <a:pt x="189" y="63"/>
                    <a:pt x="192" y="63"/>
                    <a:pt x="195" y="63"/>
                  </a:cubicBezTo>
                  <a:cubicBezTo>
                    <a:pt x="194" y="64"/>
                    <a:pt x="193" y="64"/>
                    <a:pt x="193" y="65"/>
                  </a:cubicBezTo>
                  <a:cubicBezTo>
                    <a:pt x="193" y="66"/>
                    <a:pt x="194" y="64"/>
                    <a:pt x="196" y="64"/>
                  </a:cubicBezTo>
                  <a:cubicBezTo>
                    <a:pt x="196" y="65"/>
                    <a:pt x="195" y="65"/>
                    <a:pt x="195" y="65"/>
                  </a:cubicBezTo>
                  <a:cubicBezTo>
                    <a:pt x="194" y="65"/>
                    <a:pt x="194" y="66"/>
                    <a:pt x="194" y="66"/>
                  </a:cubicBezTo>
                  <a:close/>
                  <a:moveTo>
                    <a:pt x="205" y="70"/>
                  </a:moveTo>
                  <a:cubicBezTo>
                    <a:pt x="205" y="70"/>
                    <a:pt x="204" y="70"/>
                    <a:pt x="204" y="70"/>
                  </a:cubicBezTo>
                  <a:cubicBezTo>
                    <a:pt x="204" y="70"/>
                    <a:pt x="204" y="70"/>
                    <a:pt x="203" y="70"/>
                  </a:cubicBezTo>
                  <a:cubicBezTo>
                    <a:pt x="201" y="71"/>
                    <a:pt x="198" y="71"/>
                    <a:pt x="196" y="70"/>
                  </a:cubicBezTo>
                  <a:cubicBezTo>
                    <a:pt x="196" y="70"/>
                    <a:pt x="195" y="70"/>
                    <a:pt x="195" y="69"/>
                  </a:cubicBezTo>
                  <a:cubicBezTo>
                    <a:pt x="196" y="69"/>
                    <a:pt x="197" y="69"/>
                    <a:pt x="198" y="69"/>
                  </a:cubicBezTo>
                  <a:cubicBezTo>
                    <a:pt x="198" y="69"/>
                    <a:pt x="199" y="69"/>
                    <a:pt x="200" y="69"/>
                  </a:cubicBezTo>
                  <a:cubicBezTo>
                    <a:pt x="202" y="69"/>
                    <a:pt x="203" y="69"/>
                    <a:pt x="205" y="69"/>
                  </a:cubicBezTo>
                  <a:cubicBezTo>
                    <a:pt x="206" y="69"/>
                    <a:pt x="207" y="68"/>
                    <a:pt x="208" y="69"/>
                  </a:cubicBezTo>
                  <a:cubicBezTo>
                    <a:pt x="207" y="69"/>
                    <a:pt x="207" y="71"/>
                    <a:pt x="205" y="70"/>
                  </a:cubicBezTo>
                  <a:close/>
                  <a:moveTo>
                    <a:pt x="202" y="66"/>
                  </a:moveTo>
                  <a:cubicBezTo>
                    <a:pt x="203" y="67"/>
                    <a:pt x="203" y="66"/>
                    <a:pt x="204" y="66"/>
                  </a:cubicBezTo>
                  <a:cubicBezTo>
                    <a:pt x="205" y="67"/>
                    <a:pt x="201" y="67"/>
                    <a:pt x="202" y="66"/>
                  </a:cubicBezTo>
                  <a:close/>
                  <a:moveTo>
                    <a:pt x="208" y="67"/>
                  </a:moveTo>
                  <a:cubicBezTo>
                    <a:pt x="207" y="67"/>
                    <a:pt x="206" y="67"/>
                    <a:pt x="205" y="67"/>
                  </a:cubicBezTo>
                  <a:cubicBezTo>
                    <a:pt x="205" y="67"/>
                    <a:pt x="206" y="66"/>
                    <a:pt x="206" y="67"/>
                  </a:cubicBezTo>
                  <a:cubicBezTo>
                    <a:pt x="207" y="66"/>
                    <a:pt x="204" y="65"/>
                    <a:pt x="203" y="66"/>
                  </a:cubicBezTo>
                  <a:cubicBezTo>
                    <a:pt x="203" y="65"/>
                    <a:pt x="201" y="65"/>
                    <a:pt x="200" y="65"/>
                  </a:cubicBezTo>
                  <a:cubicBezTo>
                    <a:pt x="201" y="65"/>
                    <a:pt x="201" y="64"/>
                    <a:pt x="201" y="64"/>
                  </a:cubicBezTo>
                  <a:cubicBezTo>
                    <a:pt x="204" y="64"/>
                    <a:pt x="206" y="62"/>
                    <a:pt x="209" y="63"/>
                  </a:cubicBezTo>
                  <a:cubicBezTo>
                    <a:pt x="208" y="65"/>
                    <a:pt x="209" y="65"/>
                    <a:pt x="209" y="66"/>
                  </a:cubicBezTo>
                  <a:cubicBezTo>
                    <a:pt x="207" y="65"/>
                    <a:pt x="209" y="67"/>
                    <a:pt x="208" y="67"/>
                  </a:cubicBezTo>
                  <a:close/>
                  <a:moveTo>
                    <a:pt x="141" y="15"/>
                  </a:moveTo>
                  <a:cubicBezTo>
                    <a:pt x="140" y="14"/>
                    <a:pt x="139" y="14"/>
                    <a:pt x="139" y="15"/>
                  </a:cubicBezTo>
                  <a:cubicBezTo>
                    <a:pt x="139" y="14"/>
                    <a:pt x="138" y="15"/>
                    <a:pt x="138" y="15"/>
                  </a:cubicBezTo>
                  <a:cubicBezTo>
                    <a:pt x="138" y="14"/>
                    <a:pt x="137" y="14"/>
                    <a:pt x="137" y="14"/>
                  </a:cubicBezTo>
                  <a:cubicBezTo>
                    <a:pt x="137" y="15"/>
                    <a:pt x="140" y="16"/>
                    <a:pt x="141" y="15"/>
                  </a:cubicBezTo>
                  <a:close/>
                  <a:moveTo>
                    <a:pt x="327" y="22"/>
                  </a:moveTo>
                  <a:cubicBezTo>
                    <a:pt x="325" y="21"/>
                    <a:pt x="322" y="21"/>
                    <a:pt x="320" y="20"/>
                  </a:cubicBezTo>
                  <a:cubicBezTo>
                    <a:pt x="320" y="20"/>
                    <a:pt x="320" y="19"/>
                    <a:pt x="320" y="19"/>
                  </a:cubicBezTo>
                  <a:cubicBezTo>
                    <a:pt x="319" y="20"/>
                    <a:pt x="317" y="19"/>
                    <a:pt x="316" y="19"/>
                  </a:cubicBezTo>
                  <a:cubicBezTo>
                    <a:pt x="315" y="21"/>
                    <a:pt x="317" y="20"/>
                    <a:pt x="318" y="20"/>
                  </a:cubicBezTo>
                  <a:cubicBezTo>
                    <a:pt x="319" y="21"/>
                    <a:pt x="321" y="21"/>
                    <a:pt x="323" y="21"/>
                  </a:cubicBezTo>
                  <a:cubicBezTo>
                    <a:pt x="324" y="22"/>
                    <a:pt x="324" y="23"/>
                    <a:pt x="325" y="23"/>
                  </a:cubicBezTo>
                  <a:cubicBezTo>
                    <a:pt x="325" y="22"/>
                    <a:pt x="327" y="23"/>
                    <a:pt x="327" y="22"/>
                  </a:cubicBezTo>
                  <a:close/>
                  <a:moveTo>
                    <a:pt x="330" y="22"/>
                  </a:moveTo>
                  <a:cubicBezTo>
                    <a:pt x="328" y="22"/>
                    <a:pt x="328" y="20"/>
                    <a:pt x="327" y="21"/>
                  </a:cubicBezTo>
                  <a:cubicBezTo>
                    <a:pt x="328" y="21"/>
                    <a:pt x="328" y="24"/>
                    <a:pt x="330" y="22"/>
                  </a:cubicBezTo>
                  <a:close/>
                  <a:moveTo>
                    <a:pt x="344" y="21"/>
                  </a:moveTo>
                  <a:cubicBezTo>
                    <a:pt x="343" y="21"/>
                    <a:pt x="342" y="22"/>
                    <a:pt x="342" y="22"/>
                  </a:cubicBezTo>
                  <a:cubicBezTo>
                    <a:pt x="342" y="22"/>
                    <a:pt x="341" y="21"/>
                    <a:pt x="341" y="22"/>
                  </a:cubicBezTo>
                  <a:cubicBezTo>
                    <a:pt x="342" y="23"/>
                    <a:pt x="343" y="22"/>
                    <a:pt x="345" y="23"/>
                  </a:cubicBezTo>
                  <a:cubicBezTo>
                    <a:pt x="345" y="22"/>
                    <a:pt x="344" y="22"/>
                    <a:pt x="344" y="21"/>
                  </a:cubicBezTo>
                  <a:close/>
                  <a:moveTo>
                    <a:pt x="359" y="30"/>
                  </a:moveTo>
                  <a:cubicBezTo>
                    <a:pt x="358" y="30"/>
                    <a:pt x="359" y="31"/>
                    <a:pt x="358" y="31"/>
                  </a:cubicBezTo>
                  <a:cubicBezTo>
                    <a:pt x="358" y="31"/>
                    <a:pt x="357" y="31"/>
                    <a:pt x="357" y="30"/>
                  </a:cubicBezTo>
                  <a:cubicBezTo>
                    <a:pt x="357" y="31"/>
                    <a:pt x="356" y="31"/>
                    <a:pt x="355" y="31"/>
                  </a:cubicBezTo>
                  <a:cubicBezTo>
                    <a:pt x="355" y="30"/>
                    <a:pt x="354" y="31"/>
                    <a:pt x="354" y="30"/>
                  </a:cubicBezTo>
                  <a:cubicBezTo>
                    <a:pt x="353" y="30"/>
                    <a:pt x="353" y="31"/>
                    <a:pt x="352" y="31"/>
                  </a:cubicBezTo>
                  <a:cubicBezTo>
                    <a:pt x="352" y="29"/>
                    <a:pt x="350" y="30"/>
                    <a:pt x="350" y="29"/>
                  </a:cubicBezTo>
                  <a:cubicBezTo>
                    <a:pt x="350" y="29"/>
                    <a:pt x="351" y="29"/>
                    <a:pt x="352" y="29"/>
                  </a:cubicBezTo>
                  <a:cubicBezTo>
                    <a:pt x="350" y="29"/>
                    <a:pt x="349" y="28"/>
                    <a:pt x="348" y="29"/>
                  </a:cubicBezTo>
                  <a:cubicBezTo>
                    <a:pt x="349" y="29"/>
                    <a:pt x="349" y="29"/>
                    <a:pt x="348" y="29"/>
                  </a:cubicBezTo>
                  <a:cubicBezTo>
                    <a:pt x="347" y="30"/>
                    <a:pt x="348" y="29"/>
                    <a:pt x="347" y="28"/>
                  </a:cubicBezTo>
                  <a:cubicBezTo>
                    <a:pt x="347" y="28"/>
                    <a:pt x="350" y="28"/>
                    <a:pt x="349" y="27"/>
                  </a:cubicBezTo>
                  <a:cubicBezTo>
                    <a:pt x="348" y="28"/>
                    <a:pt x="347" y="27"/>
                    <a:pt x="347" y="26"/>
                  </a:cubicBezTo>
                  <a:cubicBezTo>
                    <a:pt x="346" y="27"/>
                    <a:pt x="347" y="28"/>
                    <a:pt x="346" y="28"/>
                  </a:cubicBezTo>
                  <a:cubicBezTo>
                    <a:pt x="344" y="29"/>
                    <a:pt x="343" y="27"/>
                    <a:pt x="342" y="27"/>
                  </a:cubicBezTo>
                  <a:cubicBezTo>
                    <a:pt x="343" y="28"/>
                    <a:pt x="343" y="28"/>
                    <a:pt x="344" y="29"/>
                  </a:cubicBezTo>
                  <a:cubicBezTo>
                    <a:pt x="344" y="29"/>
                    <a:pt x="344" y="30"/>
                    <a:pt x="344" y="30"/>
                  </a:cubicBezTo>
                  <a:cubicBezTo>
                    <a:pt x="343" y="30"/>
                    <a:pt x="343" y="29"/>
                    <a:pt x="342" y="29"/>
                  </a:cubicBezTo>
                  <a:cubicBezTo>
                    <a:pt x="340" y="30"/>
                    <a:pt x="337" y="28"/>
                    <a:pt x="335" y="29"/>
                  </a:cubicBezTo>
                  <a:cubicBezTo>
                    <a:pt x="338" y="30"/>
                    <a:pt x="342" y="31"/>
                    <a:pt x="345" y="31"/>
                  </a:cubicBezTo>
                  <a:cubicBezTo>
                    <a:pt x="344" y="30"/>
                    <a:pt x="345" y="29"/>
                    <a:pt x="346" y="30"/>
                  </a:cubicBezTo>
                  <a:cubicBezTo>
                    <a:pt x="346" y="31"/>
                    <a:pt x="345" y="31"/>
                    <a:pt x="346" y="32"/>
                  </a:cubicBezTo>
                  <a:cubicBezTo>
                    <a:pt x="346" y="32"/>
                    <a:pt x="345" y="32"/>
                    <a:pt x="345" y="32"/>
                  </a:cubicBezTo>
                  <a:cubicBezTo>
                    <a:pt x="347" y="32"/>
                    <a:pt x="348" y="32"/>
                    <a:pt x="349" y="32"/>
                  </a:cubicBezTo>
                  <a:cubicBezTo>
                    <a:pt x="349" y="33"/>
                    <a:pt x="349" y="32"/>
                    <a:pt x="351" y="32"/>
                  </a:cubicBezTo>
                  <a:cubicBezTo>
                    <a:pt x="352" y="33"/>
                    <a:pt x="351" y="34"/>
                    <a:pt x="351" y="34"/>
                  </a:cubicBezTo>
                  <a:cubicBezTo>
                    <a:pt x="352" y="34"/>
                    <a:pt x="352" y="34"/>
                    <a:pt x="352" y="33"/>
                  </a:cubicBezTo>
                  <a:cubicBezTo>
                    <a:pt x="352" y="33"/>
                    <a:pt x="351" y="33"/>
                    <a:pt x="351" y="32"/>
                  </a:cubicBezTo>
                  <a:cubicBezTo>
                    <a:pt x="354" y="32"/>
                    <a:pt x="356" y="33"/>
                    <a:pt x="359" y="32"/>
                  </a:cubicBezTo>
                  <a:cubicBezTo>
                    <a:pt x="359" y="33"/>
                    <a:pt x="360" y="32"/>
                    <a:pt x="360" y="33"/>
                  </a:cubicBezTo>
                  <a:cubicBezTo>
                    <a:pt x="359" y="34"/>
                    <a:pt x="358" y="32"/>
                    <a:pt x="357" y="33"/>
                  </a:cubicBezTo>
                  <a:cubicBezTo>
                    <a:pt x="357" y="34"/>
                    <a:pt x="358" y="34"/>
                    <a:pt x="359" y="34"/>
                  </a:cubicBezTo>
                  <a:cubicBezTo>
                    <a:pt x="359" y="34"/>
                    <a:pt x="359" y="34"/>
                    <a:pt x="359" y="34"/>
                  </a:cubicBezTo>
                  <a:cubicBezTo>
                    <a:pt x="361" y="34"/>
                    <a:pt x="366" y="34"/>
                    <a:pt x="369" y="34"/>
                  </a:cubicBezTo>
                  <a:cubicBezTo>
                    <a:pt x="369" y="33"/>
                    <a:pt x="369" y="33"/>
                    <a:pt x="369" y="33"/>
                  </a:cubicBezTo>
                  <a:cubicBezTo>
                    <a:pt x="368" y="33"/>
                    <a:pt x="368" y="33"/>
                    <a:pt x="367" y="33"/>
                  </a:cubicBezTo>
                  <a:cubicBezTo>
                    <a:pt x="367" y="33"/>
                    <a:pt x="367" y="33"/>
                    <a:pt x="367" y="34"/>
                  </a:cubicBezTo>
                  <a:cubicBezTo>
                    <a:pt x="366" y="33"/>
                    <a:pt x="366" y="32"/>
                    <a:pt x="365" y="32"/>
                  </a:cubicBezTo>
                  <a:cubicBezTo>
                    <a:pt x="363" y="32"/>
                    <a:pt x="361" y="32"/>
                    <a:pt x="361" y="31"/>
                  </a:cubicBezTo>
                  <a:cubicBezTo>
                    <a:pt x="362" y="31"/>
                    <a:pt x="362" y="32"/>
                    <a:pt x="362" y="32"/>
                  </a:cubicBezTo>
                  <a:cubicBezTo>
                    <a:pt x="362" y="31"/>
                    <a:pt x="362" y="31"/>
                    <a:pt x="362" y="31"/>
                  </a:cubicBezTo>
                  <a:cubicBezTo>
                    <a:pt x="361" y="31"/>
                    <a:pt x="360" y="30"/>
                    <a:pt x="359" y="30"/>
                  </a:cubicBezTo>
                  <a:close/>
                  <a:moveTo>
                    <a:pt x="118" y="31"/>
                  </a:moveTo>
                  <a:cubicBezTo>
                    <a:pt x="119" y="31"/>
                    <a:pt x="120" y="30"/>
                    <a:pt x="121" y="30"/>
                  </a:cubicBezTo>
                  <a:cubicBezTo>
                    <a:pt x="122" y="31"/>
                    <a:pt x="121" y="31"/>
                    <a:pt x="122" y="31"/>
                  </a:cubicBezTo>
                  <a:cubicBezTo>
                    <a:pt x="123" y="31"/>
                    <a:pt x="122" y="30"/>
                    <a:pt x="121" y="30"/>
                  </a:cubicBezTo>
                  <a:cubicBezTo>
                    <a:pt x="120" y="30"/>
                    <a:pt x="117" y="30"/>
                    <a:pt x="118" y="31"/>
                  </a:cubicBezTo>
                  <a:close/>
                  <a:moveTo>
                    <a:pt x="324" y="35"/>
                  </a:moveTo>
                  <a:cubicBezTo>
                    <a:pt x="324" y="35"/>
                    <a:pt x="323" y="35"/>
                    <a:pt x="323" y="34"/>
                  </a:cubicBezTo>
                  <a:cubicBezTo>
                    <a:pt x="321" y="35"/>
                    <a:pt x="320" y="34"/>
                    <a:pt x="318" y="34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4"/>
                    <a:pt x="317" y="34"/>
                    <a:pt x="317" y="34"/>
                  </a:cubicBezTo>
                  <a:cubicBezTo>
                    <a:pt x="320" y="35"/>
                    <a:pt x="321" y="35"/>
                    <a:pt x="323" y="35"/>
                  </a:cubicBezTo>
                  <a:cubicBezTo>
                    <a:pt x="323" y="35"/>
                    <a:pt x="323" y="35"/>
                    <a:pt x="324" y="35"/>
                  </a:cubicBezTo>
                  <a:close/>
                  <a:moveTo>
                    <a:pt x="225" y="35"/>
                  </a:moveTo>
                  <a:cubicBezTo>
                    <a:pt x="222" y="36"/>
                    <a:pt x="219" y="35"/>
                    <a:pt x="217" y="35"/>
                  </a:cubicBezTo>
                  <a:cubicBezTo>
                    <a:pt x="216" y="35"/>
                    <a:pt x="214" y="34"/>
                    <a:pt x="214" y="35"/>
                  </a:cubicBezTo>
                  <a:cubicBezTo>
                    <a:pt x="215" y="35"/>
                    <a:pt x="217" y="35"/>
                    <a:pt x="218" y="36"/>
                  </a:cubicBezTo>
                  <a:cubicBezTo>
                    <a:pt x="218" y="36"/>
                    <a:pt x="217" y="36"/>
                    <a:pt x="217" y="36"/>
                  </a:cubicBezTo>
                  <a:cubicBezTo>
                    <a:pt x="219" y="37"/>
                    <a:pt x="222" y="36"/>
                    <a:pt x="224" y="36"/>
                  </a:cubicBezTo>
                  <a:cubicBezTo>
                    <a:pt x="224" y="36"/>
                    <a:pt x="224" y="36"/>
                    <a:pt x="225" y="35"/>
                  </a:cubicBezTo>
                  <a:close/>
                  <a:moveTo>
                    <a:pt x="340" y="42"/>
                  </a:moveTo>
                  <a:cubicBezTo>
                    <a:pt x="340" y="43"/>
                    <a:pt x="341" y="42"/>
                    <a:pt x="341" y="43"/>
                  </a:cubicBezTo>
                  <a:cubicBezTo>
                    <a:pt x="344" y="42"/>
                    <a:pt x="347" y="43"/>
                    <a:pt x="350" y="42"/>
                  </a:cubicBezTo>
                  <a:cubicBezTo>
                    <a:pt x="350" y="42"/>
                    <a:pt x="351" y="42"/>
                    <a:pt x="351" y="43"/>
                  </a:cubicBezTo>
                  <a:cubicBezTo>
                    <a:pt x="353" y="42"/>
                    <a:pt x="354" y="43"/>
                    <a:pt x="352" y="44"/>
                  </a:cubicBezTo>
                  <a:cubicBezTo>
                    <a:pt x="354" y="43"/>
                    <a:pt x="353" y="45"/>
                    <a:pt x="355" y="45"/>
                  </a:cubicBezTo>
                  <a:cubicBezTo>
                    <a:pt x="356" y="45"/>
                    <a:pt x="354" y="44"/>
                    <a:pt x="354" y="43"/>
                  </a:cubicBezTo>
                  <a:cubicBezTo>
                    <a:pt x="355" y="43"/>
                    <a:pt x="356" y="42"/>
                    <a:pt x="357" y="42"/>
                  </a:cubicBezTo>
                  <a:cubicBezTo>
                    <a:pt x="358" y="42"/>
                    <a:pt x="357" y="42"/>
                    <a:pt x="357" y="42"/>
                  </a:cubicBezTo>
                  <a:cubicBezTo>
                    <a:pt x="359" y="42"/>
                    <a:pt x="360" y="42"/>
                    <a:pt x="361" y="42"/>
                  </a:cubicBezTo>
                  <a:cubicBezTo>
                    <a:pt x="361" y="41"/>
                    <a:pt x="361" y="40"/>
                    <a:pt x="360" y="40"/>
                  </a:cubicBezTo>
                  <a:cubicBezTo>
                    <a:pt x="358" y="40"/>
                    <a:pt x="356" y="40"/>
                    <a:pt x="354" y="40"/>
                  </a:cubicBezTo>
                  <a:cubicBezTo>
                    <a:pt x="354" y="40"/>
                    <a:pt x="354" y="40"/>
                    <a:pt x="354" y="41"/>
                  </a:cubicBezTo>
                  <a:cubicBezTo>
                    <a:pt x="354" y="40"/>
                    <a:pt x="353" y="41"/>
                    <a:pt x="353" y="41"/>
                  </a:cubicBezTo>
                  <a:cubicBezTo>
                    <a:pt x="351" y="40"/>
                    <a:pt x="350" y="39"/>
                    <a:pt x="349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1"/>
                    <a:pt x="349" y="41"/>
                    <a:pt x="348" y="42"/>
                  </a:cubicBezTo>
                  <a:cubicBezTo>
                    <a:pt x="348" y="42"/>
                    <a:pt x="347" y="41"/>
                    <a:pt x="347" y="41"/>
                  </a:cubicBezTo>
                  <a:cubicBezTo>
                    <a:pt x="347" y="41"/>
                    <a:pt x="346" y="41"/>
                    <a:pt x="346" y="41"/>
                  </a:cubicBezTo>
                  <a:cubicBezTo>
                    <a:pt x="344" y="41"/>
                    <a:pt x="342" y="42"/>
                    <a:pt x="341" y="41"/>
                  </a:cubicBezTo>
                  <a:cubicBezTo>
                    <a:pt x="341" y="42"/>
                    <a:pt x="340" y="41"/>
                    <a:pt x="340" y="42"/>
                  </a:cubicBezTo>
                  <a:close/>
                  <a:moveTo>
                    <a:pt x="128" y="42"/>
                  </a:moveTo>
                  <a:cubicBezTo>
                    <a:pt x="129" y="42"/>
                    <a:pt x="127" y="43"/>
                    <a:pt x="128" y="44"/>
                  </a:cubicBezTo>
                  <a:cubicBezTo>
                    <a:pt x="128" y="44"/>
                    <a:pt x="128" y="44"/>
                    <a:pt x="129" y="44"/>
                  </a:cubicBezTo>
                  <a:cubicBezTo>
                    <a:pt x="130" y="44"/>
                    <a:pt x="132" y="45"/>
                    <a:pt x="132" y="43"/>
                  </a:cubicBezTo>
                  <a:cubicBezTo>
                    <a:pt x="133" y="43"/>
                    <a:pt x="133" y="43"/>
                    <a:pt x="134" y="43"/>
                  </a:cubicBezTo>
                  <a:cubicBezTo>
                    <a:pt x="134" y="43"/>
                    <a:pt x="135" y="43"/>
                    <a:pt x="136" y="42"/>
                  </a:cubicBezTo>
                  <a:cubicBezTo>
                    <a:pt x="136" y="42"/>
                    <a:pt x="138" y="42"/>
                    <a:pt x="138" y="42"/>
                  </a:cubicBezTo>
                  <a:cubicBezTo>
                    <a:pt x="138" y="42"/>
                    <a:pt x="139" y="43"/>
                    <a:pt x="140" y="43"/>
                  </a:cubicBezTo>
                  <a:cubicBezTo>
                    <a:pt x="141" y="43"/>
                    <a:pt x="143" y="43"/>
                    <a:pt x="145" y="42"/>
                  </a:cubicBezTo>
                  <a:cubicBezTo>
                    <a:pt x="145" y="42"/>
                    <a:pt x="146" y="43"/>
                    <a:pt x="147" y="42"/>
                  </a:cubicBezTo>
                  <a:cubicBezTo>
                    <a:pt x="147" y="42"/>
                    <a:pt x="148" y="41"/>
                    <a:pt x="149" y="41"/>
                  </a:cubicBezTo>
                  <a:cubicBezTo>
                    <a:pt x="148" y="41"/>
                    <a:pt x="148" y="40"/>
                    <a:pt x="148" y="41"/>
                  </a:cubicBezTo>
                  <a:cubicBezTo>
                    <a:pt x="148" y="40"/>
                    <a:pt x="148" y="40"/>
                    <a:pt x="147" y="40"/>
                  </a:cubicBezTo>
                  <a:cubicBezTo>
                    <a:pt x="147" y="41"/>
                    <a:pt x="148" y="41"/>
                    <a:pt x="147" y="41"/>
                  </a:cubicBezTo>
                  <a:cubicBezTo>
                    <a:pt x="147" y="41"/>
                    <a:pt x="146" y="41"/>
                    <a:pt x="145" y="41"/>
                  </a:cubicBezTo>
                  <a:cubicBezTo>
                    <a:pt x="145" y="40"/>
                    <a:pt x="145" y="41"/>
                    <a:pt x="144" y="41"/>
                  </a:cubicBezTo>
                  <a:cubicBezTo>
                    <a:pt x="144" y="41"/>
                    <a:pt x="143" y="40"/>
                    <a:pt x="142" y="40"/>
                  </a:cubicBezTo>
                  <a:cubicBezTo>
                    <a:pt x="141" y="40"/>
                    <a:pt x="140" y="39"/>
                    <a:pt x="140" y="40"/>
                  </a:cubicBezTo>
                  <a:cubicBezTo>
                    <a:pt x="140" y="41"/>
                    <a:pt x="141" y="41"/>
                    <a:pt x="141" y="42"/>
                  </a:cubicBezTo>
                  <a:cubicBezTo>
                    <a:pt x="137" y="42"/>
                    <a:pt x="132" y="41"/>
                    <a:pt x="128" y="42"/>
                  </a:cubicBezTo>
                  <a:close/>
                  <a:moveTo>
                    <a:pt x="307" y="44"/>
                  </a:moveTo>
                  <a:cubicBezTo>
                    <a:pt x="306" y="44"/>
                    <a:pt x="304" y="44"/>
                    <a:pt x="303" y="44"/>
                  </a:cubicBezTo>
                  <a:cubicBezTo>
                    <a:pt x="302" y="44"/>
                    <a:pt x="305" y="45"/>
                    <a:pt x="306" y="45"/>
                  </a:cubicBezTo>
                  <a:cubicBezTo>
                    <a:pt x="306" y="45"/>
                    <a:pt x="307" y="45"/>
                    <a:pt x="307" y="44"/>
                  </a:cubicBezTo>
                  <a:close/>
                  <a:moveTo>
                    <a:pt x="157" y="45"/>
                  </a:moveTo>
                  <a:cubicBezTo>
                    <a:pt x="155" y="44"/>
                    <a:pt x="154" y="46"/>
                    <a:pt x="152" y="47"/>
                  </a:cubicBezTo>
                  <a:cubicBezTo>
                    <a:pt x="153" y="47"/>
                    <a:pt x="154" y="47"/>
                    <a:pt x="154" y="46"/>
                  </a:cubicBezTo>
                  <a:cubicBezTo>
                    <a:pt x="153" y="45"/>
                    <a:pt x="157" y="46"/>
                    <a:pt x="157" y="45"/>
                  </a:cubicBezTo>
                  <a:close/>
                  <a:moveTo>
                    <a:pt x="297" y="47"/>
                  </a:moveTo>
                  <a:cubicBezTo>
                    <a:pt x="297" y="48"/>
                    <a:pt x="298" y="47"/>
                    <a:pt x="299" y="47"/>
                  </a:cubicBezTo>
                  <a:cubicBezTo>
                    <a:pt x="300" y="47"/>
                    <a:pt x="301" y="47"/>
                    <a:pt x="302" y="47"/>
                  </a:cubicBezTo>
                  <a:cubicBezTo>
                    <a:pt x="300" y="46"/>
                    <a:pt x="299" y="47"/>
                    <a:pt x="297" y="47"/>
                  </a:cubicBezTo>
                  <a:close/>
                  <a:moveTo>
                    <a:pt x="418" y="52"/>
                  </a:moveTo>
                  <a:cubicBezTo>
                    <a:pt x="420" y="52"/>
                    <a:pt x="424" y="53"/>
                    <a:pt x="424" y="51"/>
                  </a:cubicBezTo>
                  <a:cubicBezTo>
                    <a:pt x="422" y="50"/>
                    <a:pt x="420" y="52"/>
                    <a:pt x="418" y="51"/>
                  </a:cubicBezTo>
                  <a:cubicBezTo>
                    <a:pt x="418" y="51"/>
                    <a:pt x="417" y="50"/>
                    <a:pt x="417" y="51"/>
                  </a:cubicBezTo>
                  <a:cubicBezTo>
                    <a:pt x="418" y="51"/>
                    <a:pt x="418" y="51"/>
                    <a:pt x="418" y="52"/>
                  </a:cubicBezTo>
                  <a:close/>
                  <a:moveTo>
                    <a:pt x="354" y="60"/>
                  </a:moveTo>
                  <a:cubicBezTo>
                    <a:pt x="358" y="59"/>
                    <a:pt x="363" y="61"/>
                    <a:pt x="366" y="59"/>
                  </a:cubicBezTo>
                  <a:cubicBezTo>
                    <a:pt x="362" y="59"/>
                    <a:pt x="358" y="59"/>
                    <a:pt x="356" y="60"/>
                  </a:cubicBezTo>
                  <a:cubicBezTo>
                    <a:pt x="355" y="60"/>
                    <a:pt x="353" y="60"/>
                    <a:pt x="354" y="60"/>
                  </a:cubicBezTo>
                  <a:close/>
                  <a:moveTo>
                    <a:pt x="498" y="66"/>
                  </a:moveTo>
                  <a:cubicBezTo>
                    <a:pt x="498" y="67"/>
                    <a:pt x="499" y="66"/>
                    <a:pt x="501" y="66"/>
                  </a:cubicBezTo>
                  <a:cubicBezTo>
                    <a:pt x="502" y="67"/>
                    <a:pt x="502" y="66"/>
                    <a:pt x="503" y="66"/>
                  </a:cubicBezTo>
                  <a:cubicBezTo>
                    <a:pt x="503" y="66"/>
                    <a:pt x="504" y="67"/>
                    <a:pt x="504" y="66"/>
                  </a:cubicBezTo>
                  <a:cubicBezTo>
                    <a:pt x="502" y="66"/>
                    <a:pt x="499" y="66"/>
                    <a:pt x="498" y="66"/>
                  </a:cubicBezTo>
                  <a:close/>
                  <a:moveTo>
                    <a:pt x="421" y="69"/>
                  </a:moveTo>
                  <a:cubicBezTo>
                    <a:pt x="420" y="69"/>
                    <a:pt x="419" y="68"/>
                    <a:pt x="419" y="69"/>
                  </a:cubicBezTo>
                  <a:cubicBezTo>
                    <a:pt x="419" y="69"/>
                    <a:pt x="419" y="69"/>
                    <a:pt x="419" y="69"/>
                  </a:cubicBezTo>
                  <a:cubicBezTo>
                    <a:pt x="416" y="69"/>
                    <a:pt x="412" y="69"/>
                    <a:pt x="410" y="70"/>
                  </a:cubicBezTo>
                  <a:cubicBezTo>
                    <a:pt x="412" y="69"/>
                    <a:pt x="414" y="70"/>
                    <a:pt x="415" y="70"/>
                  </a:cubicBezTo>
                  <a:cubicBezTo>
                    <a:pt x="416" y="70"/>
                    <a:pt x="416" y="69"/>
                    <a:pt x="417" y="69"/>
                  </a:cubicBezTo>
                  <a:cubicBezTo>
                    <a:pt x="419" y="69"/>
                    <a:pt x="423" y="70"/>
                    <a:pt x="426" y="70"/>
                  </a:cubicBezTo>
                  <a:cubicBezTo>
                    <a:pt x="427" y="70"/>
                    <a:pt x="428" y="70"/>
                    <a:pt x="429" y="69"/>
                  </a:cubicBezTo>
                  <a:cubicBezTo>
                    <a:pt x="426" y="68"/>
                    <a:pt x="424" y="69"/>
                    <a:pt x="421" y="68"/>
                  </a:cubicBezTo>
                  <a:cubicBezTo>
                    <a:pt x="421" y="68"/>
                    <a:pt x="422" y="69"/>
                    <a:pt x="421" y="69"/>
                  </a:cubicBezTo>
                  <a:close/>
                  <a:moveTo>
                    <a:pt x="224" y="30"/>
                  </a:moveTo>
                  <a:cubicBezTo>
                    <a:pt x="222" y="30"/>
                    <a:pt x="220" y="30"/>
                    <a:pt x="218" y="30"/>
                  </a:cubicBezTo>
                  <a:cubicBezTo>
                    <a:pt x="216" y="30"/>
                    <a:pt x="213" y="30"/>
                    <a:pt x="213" y="31"/>
                  </a:cubicBezTo>
                  <a:cubicBezTo>
                    <a:pt x="218" y="32"/>
                    <a:pt x="224" y="31"/>
                    <a:pt x="229" y="31"/>
                  </a:cubicBezTo>
                  <a:cubicBezTo>
                    <a:pt x="232" y="30"/>
                    <a:pt x="235" y="31"/>
                    <a:pt x="238" y="31"/>
                  </a:cubicBezTo>
                  <a:cubicBezTo>
                    <a:pt x="239" y="31"/>
                    <a:pt x="240" y="30"/>
                    <a:pt x="241" y="30"/>
                  </a:cubicBezTo>
                  <a:cubicBezTo>
                    <a:pt x="242" y="30"/>
                    <a:pt x="243" y="31"/>
                    <a:pt x="244" y="31"/>
                  </a:cubicBezTo>
                  <a:cubicBezTo>
                    <a:pt x="244" y="31"/>
                    <a:pt x="245" y="30"/>
                    <a:pt x="246" y="30"/>
                  </a:cubicBezTo>
                  <a:cubicBezTo>
                    <a:pt x="246" y="30"/>
                    <a:pt x="246" y="30"/>
                    <a:pt x="247" y="30"/>
                  </a:cubicBezTo>
                  <a:cubicBezTo>
                    <a:pt x="247" y="30"/>
                    <a:pt x="247" y="30"/>
                    <a:pt x="248" y="30"/>
                  </a:cubicBezTo>
                  <a:cubicBezTo>
                    <a:pt x="250" y="29"/>
                    <a:pt x="251" y="30"/>
                    <a:pt x="252" y="29"/>
                  </a:cubicBezTo>
                  <a:cubicBezTo>
                    <a:pt x="252" y="29"/>
                    <a:pt x="253" y="29"/>
                    <a:pt x="254" y="29"/>
                  </a:cubicBezTo>
                  <a:cubicBezTo>
                    <a:pt x="248" y="29"/>
                    <a:pt x="242" y="29"/>
                    <a:pt x="237" y="29"/>
                  </a:cubicBezTo>
                  <a:cubicBezTo>
                    <a:pt x="236" y="29"/>
                    <a:pt x="235" y="29"/>
                    <a:pt x="234" y="29"/>
                  </a:cubicBezTo>
                  <a:cubicBezTo>
                    <a:pt x="233" y="29"/>
                    <a:pt x="232" y="29"/>
                    <a:pt x="231" y="29"/>
                  </a:cubicBezTo>
                  <a:cubicBezTo>
                    <a:pt x="230" y="29"/>
                    <a:pt x="230" y="29"/>
                    <a:pt x="229" y="29"/>
                  </a:cubicBezTo>
                  <a:cubicBezTo>
                    <a:pt x="228" y="28"/>
                    <a:pt x="225" y="28"/>
                    <a:pt x="224" y="28"/>
                  </a:cubicBezTo>
                  <a:cubicBezTo>
                    <a:pt x="223" y="28"/>
                    <a:pt x="222" y="28"/>
                    <a:pt x="221" y="29"/>
                  </a:cubicBezTo>
                  <a:cubicBezTo>
                    <a:pt x="222" y="29"/>
                    <a:pt x="223" y="29"/>
                    <a:pt x="224" y="30"/>
                  </a:cubicBezTo>
                  <a:close/>
                  <a:moveTo>
                    <a:pt x="208" y="35"/>
                  </a:moveTo>
                  <a:cubicBezTo>
                    <a:pt x="209" y="33"/>
                    <a:pt x="205" y="32"/>
                    <a:pt x="203" y="33"/>
                  </a:cubicBezTo>
                  <a:cubicBezTo>
                    <a:pt x="203" y="32"/>
                    <a:pt x="201" y="32"/>
                    <a:pt x="201" y="34"/>
                  </a:cubicBezTo>
                  <a:cubicBezTo>
                    <a:pt x="202" y="34"/>
                    <a:pt x="204" y="34"/>
                    <a:pt x="203" y="35"/>
                  </a:cubicBezTo>
                  <a:cubicBezTo>
                    <a:pt x="204" y="35"/>
                    <a:pt x="204" y="34"/>
                    <a:pt x="204" y="34"/>
                  </a:cubicBezTo>
                  <a:cubicBezTo>
                    <a:pt x="204" y="34"/>
                    <a:pt x="205" y="34"/>
                    <a:pt x="205" y="34"/>
                  </a:cubicBezTo>
                  <a:cubicBezTo>
                    <a:pt x="205" y="35"/>
                    <a:pt x="205" y="35"/>
                    <a:pt x="205" y="35"/>
                  </a:cubicBezTo>
                  <a:cubicBezTo>
                    <a:pt x="206" y="35"/>
                    <a:pt x="206" y="35"/>
                    <a:pt x="208" y="35"/>
                  </a:cubicBezTo>
                  <a:close/>
                  <a:moveTo>
                    <a:pt x="150" y="48"/>
                  </a:moveTo>
                  <a:cubicBezTo>
                    <a:pt x="149" y="47"/>
                    <a:pt x="146" y="46"/>
                    <a:pt x="146" y="47"/>
                  </a:cubicBezTo>
                  <a:cubicBezTo>
                    <a:pt x="147" y="47"/>
                    <a:pt x="147" y="49"/>
                    <a:pt x="147" y="49"/>
                  </a:cubicBezTo>
                  <a:cubicBezTo>
                    <a:pt x="149" y="49"/>
                    <a:pt x="154" y="48"/>
                    <a:pt x="155" y="50"/>
                  </a:cubicBezTo>
                  <a:cubicBezTo>
                    <a:pt x="156" y="49"/>
                    <a:pt x="158" y="50"/>
                    <a:pt x="158" y="49"/>
                  </a:cubicBezTo>
                  <a:cubicBezTo>
                    <a:pt x="157" y="49"/>
                    <a:pt x="156" y="48"/>
                    <a:pt x="155" y="48"/>
                  </a:cubicBezTo>
                  <a:cubicBezTo>
                    <a:pt x="156" y="47"/>
                    <a:pt x="156" y="47"/>
                    <a:pt x="156" y="46"/>
                  </a:cubicBezTo>
                  <a:cubicBezTo>
                    <a:pt x="156" y="46"/>
                    <a:pt x="156" y="47"/>
                    <a:pt x="155" y="46"/>
                  </a:cubicBezTo>
                  <a:cubicBezTo>
                    <a:pt x="155" y="47"/>
                    <a:pt x="155" y="48"/>
                    <a:pt x="155" y="48"/>
                  </a:cubicBezTo>
                  <a:cubicBezTo>
                    <a:pt x="153" y="49"/>
                    <a:pt x="151" y="47"/>
                    <a:pt x="150" y="48"/>
                  </a:cubicBezTo>
                  <a:close/>
                  <a:moveTo>
                    <a:pt x="450" y="51"/>
                  </a:moveTo>
                  <a:cubicBezTo>
                    <a:pt x="449" y="51"/>
                    <a:pt x="450" y="50"/>
                    <a:pt x="449" y="50"/>
                  </a:cubicBezTo>
                  <a:cubicBezTo>
                    <a:pt x="448" y="50"/>
                    <a:pt x="448" y="50"/>
                    <a:pt x="448" y="50"/>
                  </a:cubicBezTo>
                  <a:cubicBezTo>
                    <a:pt x="448" y="50"/>
                    <a:pt x="448" y="51"/>
                    <a:pt x="447" y="51"/>
                  </a:cubicBezTo>
                  <a:cubicBezTo>
                    <a:pt x="446" y="51"/>
                    <a:pt x="445" y="51"/>
                    <a:pt x="444" y="51"/>
                  </a:cubicBezTo>
                  <a:cubicBezTo>
                    <a:pt x="446" y="52"/>
                    <a:pt x="447" y="52"/>
                    <a:pt x="448" y="52"/>
                  </a:cubicBezTo>
                  <a:cubicBezTo>
                    <a:pt x="449" y="52"/>
                    <a:pt x="449" y="52"/>
                    <a:pt x="450" y="52"/>
                  </a:cubicBezTo>
                  <a:cubicBezTo>
                    <a:pt x="451" y="52"/>
                    <a:pt x="453" y="52"/>
                    <a:pt x="454" y="51"/>
                  </a:cubicBezTo>
                  <a:cubicBezTo>
                    <a:pt x="453" y="50"/>
                    <a:pt x="451" y="51"/>
                    <a:pt x="450" y="51"/>
                  </a:cubicBezTo>
                  <a:close/>
                  <a:moveTo>
                    <a:pt x="587" y="39"/>
                  </a:moveTo>
                  <a:cubicBezTo>
                    <a:pt x="588" y="39"/>
                    <a:pt x="589" y="39"/>
                    <a:pt x="589" y="38"/>
                  </a:cubicBezTo>
                  <a:cubicBezTo>
                    <a:pt x="588" y="38"/>
                    <a:pt x="587" y="38"/>
                    <a:pt x="587" y="39"/>
                  </a:cubicBezTo>
                  <a:close/>
                  <a:moveTo>
                    <a:pt x="572" y="47"/>
                  </a:moveTo>
                  <a:cubicBezTo>
                    <a:pt x="571" y="48"/>
                    <a:pt x="574" y="48"/>
                    <a:pt x="574" y="48"/>
                  </a:cubicBezTo>
                  <a:cubicBezTo>
                    <a:pt x="573" y="47"/>
                    <a:pt x="573" y="48"/>
                    <a:pt x="572" y="47"/>
                  </a:cubicBezTo>
                  <a:close/>
                  <a:moveTo>
                    <a:pt x="602" y="43"/>
                  </a:moveTo>
                  <a:cubicBezTo>
                    <a:pt x="601" y="43"/>
                    <a:pt x="600" y="42"/>
                    <a:pt x="600" y="43"/>
                  </a:cubicBezTo>
                  <a:cubicBezTo>
                    <a:pt x="600" y="43"/>
                    <a:pt x="602" y="44"/>
                    <a:pt x="602" y="43"/>
                  </a:cubicBezTo>
                  <a:close/>
                  <a:moveTo>
                    <a:pt x="577" y="48"/>
                  </a:moveTo>
                  <a:cubicBezTo>
                    <a:pt x="578" y="48"/>
                    <a:pt x="582" y="47"/>
                    <a:pt x="580" y="47"/>
                  </a:cubicBezTo>
                  <a:cubicBezTo>
                    <a:pt x="579" y="47"/>
                    <a:pt x="577" y="47"/>
                    <a:pt x="577" y="48"/>
                  </a:cubicBezTo>
                  <a:close/>
                  <a:moveTo>
                    <a:pt x="569" y="40"/>
                  </a:moveTo>
                  <a:cubicBezTo>
                    <a:pt x="568" y="40"/>
                    <a:pt x="568" y="40"/>
                    <a:pt x="567" y="40"/>
                  </a:cubicBezTo>
                  <a:cubicBezTo>
                    <a:pt x="567" y="40"/>
                    <a:pt x="565" y="40"/>
                    <a:pt x="566" y="40"/>
                  </a:cubicBezTo>
                  <a:cubicBezTo>
                    <a:pt x="566" y="41"/>
                    <a:pt x="568" y="40"/>
                    <a:pt x="569" y="40"/>
                  </a:cubicBezTo>
                  <a:close/>
                  <a:moveTo>
                    <a:pt x="575" y="38"/>
                  </a:moveTo>
                  <a:cubicBezTo>
                    <a:pt x="574" y="38"/>
                    <a:pt x="574" y="37"/>
                    <a:pt x="573" y="38"/>
                  </a:cubicBezTo>
                  <a:cubicBezTo>
                    <a:pt x="573" y="39"/>
                    <a:pt x="575" y="39"/>
                    <a:pt x="575" y="38"/>
                  </a:cubicBezTo>
                  <a:close/>
                  <a:moveTo>
                    <a:pt x="576" y="41"/>
                  </a:moveTo>
                  <a:cubicBezTo>
                    <a:pt x="575" y="41"/>
                    <a:pt x="572" y="41"/>
                    <a:pt x="571" y="42"/>
                  </a:cubicBezTo>
                  <a:cubicBezTo>
                    <a:pt x="573" y="42"/>
                    <a:pt x="575" y="41"/>
                    <a:pt x="576" y="41"/>
                  </a:cubicBezTo>
                  <a:close/>
                  <a:moveTo>
                    <a:pt x="590" y="43"/>
                  </a:moveTo>
                  <a:cubicBezTo>
                    <a:pt x="591" y="44"/>
                    <a:pt x="593" y="44"/>
                    <a:pt x="594" y="43"/>
                  </a:cubicBezTo>
                  <a:cubicBezTo>
                    <a:pt x="589" y="43"/>
                    <a:pt x="589" y="43"/>
                    <a:pt x="589" y="43"/>
                  </a:cubicBezTo>
                  <a:cubicBezTo>
                    <a:pt x="587" y="43"/>
                    <a:pt x="589" y="43"/>
                    <a:pt x="590" y="43"/>
                  </a:cubicBezTo>
                  <a:close/>
                  <a:moveTo>
                    <a:pt x="586" y="49"/>
                  </a:moveTo>
                  <a:cubicBezTo>
                    <a:pt x="585" y="48"/>
                    <a:pt x="583" y="48"/>
                    <a:pt x="583" y="49"/>
                  </a:cubicBezTo>
                  <a:cubicBezTo>
                    <a:pt x="584" y="49"/>
                    <a:pt x="584" y="48"/>
                    <a:pt x="586" y="49"/>
                  </a:cubicBezTo>
                  <a:close/>
                  <a:moveTo>
                    <a:pt x="581" y="48"/>
                  </a:moveTo>
                  <a:cubicBezTo>
                    <a:pt x="582" y="47"/>
                    <a:pt x="584" y="48"/>
                    <a:pt x="585" y="47"/>
                  </a:cubicBezTo>
                  <a:cubicBezTo>
                    <a:pt x="584" y="47"/>
                    <a:pt x="582" y="47"/>
                    <a:pt x="581" y="48"/>
                  </a:cubicBezTo>
                  <a:close/>
                  <a:moveTo>
                    <a:pt x="587" y="45"/>
                  </a:moveTo>
                  <a:cubicBezTo>
                    <a:pt x="585" y="45"/>
                    <a:pt x="585" y="45"/>
                    <a:pt x="585" y="45"/>
                  </a:cubicBezTo>
                  <a:cubicBezTo>
                    <a:pt x="585" y="46"/>
                    <a:pt x="587" y="46"/>
                    <a:pt x="587" y="45"/>
                  </a:cubicBezTo>
                  <a:close/>
                  <a:moveTo>
                    <a:pt x="585" y="43"/>
                  </a:moveTo>
                  <a:cubicBezTo>
                    <a:pt x="582" y="43"/>
                    <a:pt x="582" y="43"/>
                    <a:pt x="582" y="43"/>
                  </a:cubicBezTo>
                  <a:cubicBezTo>
                    <a:pt x="581" y="43"/>
                    <a:pt x="580" y="43"/>
                    <a:pt x="581" y="43"/>
                  </a:cubicBezTo>
                  <a:cubicBezTo>
                    <a:pt x="582" y="43"/>
                    <a:pt x="585" y="44"/>
                    <a:pt x="586" y="43"/>
                  </a:cubicBezTo>
                  <a:cubicBezTo>
                    <a:pt x="587" y="43"/>
                    <a:pt x="587" y="43"/>
                    <a:pt x="585" y="43"/>
                  </a:cubicBezTo>
                  <a:close/>
                  <a:moveTo>
                    <a:pt x="597" y="44"/>
                  </a:moveTo>
                  <a:cubicBezTo>
                    <a:pt x="601" y="45"/>
                    <a:pt x="603" y="44"/>
                    <a:pt x="606" y="44"/>
                  </a:cubicBezTo>
                  <a:cubicBezTo>
                    <a:pt x="607" y="45"/>
                    <a:pt x="607" y="44"/>
                    <a:pt x="608" y="44"/>
                  </a:cubicBezTo>
                  <a:cubicBezTo>
                    <a:pt x="610" y="44"/>
                    <a:pt x="610" y="44"/>
                    <a:pt x="610" y="44"/>
                  </a:cubicBezTo>
                  <a:cubicBezTo>
                    <a:pt x="610" y="44"/>
                    <a:pt x="609" y="44"/>
                    <a:pt x="608" y="44"/>
                  </a:cubicBezTo>
                  <a:cubicBezTo>
                    <a:pt x="608" y="44"/>
                    <a:pt x="607" y="44"/>
                    <a:pt x="607" y="43"/>
                  </a:cubicBezTo>
                  <a:cubicBezTo>
                    <a:pt x="605" y="44"/>
                    <a:pt x="602" y="44"/>
                    <a:pt x="598" y="44"/>
                  </a:cubicBezTo>
                  <a:cubicBezTo>
                    <a:pt x="599" y="45"/>
                    <a:pt x="597" y="44"/>
                    <a:pt x="597" y="44"/>
                  </a:cubicBezTo>
                  <a:close/>
                  <a:moveTo>
                    <a:pt x="600" y="35"/>
                  </a:moveTo>
                  <a:cubicBezTo>
                    <a:pt x="609" y="35"/>
                    <a:pt x="618" y="34"/>
                    <a:pt x="625" y="34"/>
                  </a:cubicBezTo>
                  <a:cubicBezTo>
                    <a:pt x="621" y="33"/>
                    <a:pt x="616" y="34"/>
                    <a:pt x="612" y="34"/>
                  </a:cubicBezTo>
                  <a:cubicBezTo>
                    <a:pt x="609" y="33"/>
                    <a:pt x="605" y="32"/>
                    <a:pt x="602" y="34"/>
                  </a:cubicBezTo>
                  <a:cubicBezTo>
                    <a:pt x="603" y="34"/>
                    <a:pt x="605" y="33"/>
                    <a:pt x="606" y="34"/>
                  </a:cubicBezTo>
                  <a:cubicBezTo>
                    <a:pt x="604" y="35"/>
                    <a:pt x="601" y="33"/>
                    <a:pt x="600" y="35"/>
                  </a:cubicBezTo>
                  <a:close/>
                  <a:moveTo>
                    <a:pt x="554" y="40"/>
                  </a:move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3" y="40"/>
                    <a:pt x="554" y="41"/>
                    <a:pt x="554" y="40"/>
                  </a:cubicBezTo>
                  <a:close/>
                  <a:moveTo>
                    <a:pt x="541" y="44"/>
                  </a:moveTo>
                  <a:cubicBezTo>
                    <a:pt x="540" y="44"/>
                    <a:pt x="539" y="44"/>
                    <a:pt x="538" y="44"/>
                  </a:cubicBezTo>
                  <a:cubicBezTo>
                    <a:pt x="536" y="45"/>
                    <a:pt x="533" y="44"/>
                    <a:pt x="533" y="45"/>
                  </a:cubicBezTo>
                  <a:cubicBezTo>
                    <a:pt x="535" y="45"/>
                    <a:pt x="538" y="45"/>
                    <a:pt x="540" y="45"/>
                  </a:cubicBezTo>
                  <a:cubicBezTo>
                    <a:pt x="539" y="45"/>
                    <a:pt x="538" y="45"/>
                    <a:pt x="537" y="46"/>
                  </a:cubicBezTo>
                  <a:cubicBezTo>
                    <a:pt x="542" y="46"/>
                    <a:pt x="546" y="45"/>
                    <a:pt x="551" y="45"/>
                  </a:cubicBezTo>
                  <a:cubicBezTo>
                    <a:pt x="552" y="44"/>
                    <a:pt x="550" y="45"/>
                    <a:pt x="550" y="44"/>
                  </a:cubicBezTo>
                  <a:cubicBezTo>
                    <a:pt x="551" y="44"/>
                    <a:pt x="552" y="44"/>
                    <a:pt x="552" y="43"/>
                  </a:cubicBezTo>
                  <a:cubicBezTo>
                    <a:pt x="548" y="43"/>
                    <a:pt x="545" y="44"/>
                    <a:pt x="542" y="45"/>
                  </a:cubicBezTo>
                  <a:cubicBezTo>
                    <a:pt x="542" y="45"/>
                    <a:pt x="542" y="44"/>
                    <a:pt x="541" y="44"/>
                  </a:cubicBezTo>
                  <a:close/>
                  <a:moveTo>
                    <a:pt x="580" y="53"/>
                  </a:moveTo>
                  <a:cubicBezTo>
                    <a:pt x="581" y="53"/>
                    <a:pt x="581" y="53"/>
                    <a:pt x="582" y="53"/>
                  </a:cubicBezTo>
                  <a:cubicBezTo>
                    <a:pt x="581" y="53"/>
                    <a:pt x="581" y="53"/>
                    <a:pt x="581" y="52"/>
                  </a:cubicBezTo>
                  <a:cubicBezTo>
                    <a:pt x="580" y="52"/>
                    <a:pt x="579" y="52"/>
                    <a:pt x="580" y="53"/>
                  </a:cubicBezTo>
                  <a:cubicBezTo>
                    <a:pt x="580" y="52"/>
                    <a:pt x="581" y="53"/>
                    <a:pt x="580" y="53"/>
                  </a:cubicBezTo>
                  <a:close/>
                  <a:moveTo>
                    <a:pt x="595" y="49"/>
                  </a:moveTo>
                  <a:cubicBezTo>
                    <a:pt x="595" y="49"/>
                    <a:pt x="596" y="49"/>
                    <a:pt x="597" y="49"/>
                  </a:cubicBezTo>
                  <a:cubicBezTo>
                    <a:pt x="597" y="49"/>
                    <a:pt x="597" y="49"/>
                    <a:pt x="598" y="49"/>
                  </a:cubicBezTo>
                  <a:cubicBezTo>
                    <a:pt x="599" y="48"/>
                    <a:pt x="599" y="49"/>
                    <a:pt x="600" y="49"/>
                  </a:cubicBezTo>
                  <a:cubicBezTo>
                    <a:pt x="601" y="48"/>
                    <a:pt x="603" y="48"/>
                    <a:pt x="603" y="48"/>
                  </a:cubicBezTo>
                  <a:cubicBezTo>
                    <a:pt x="599" y="48"/>
                    <a:pt x="596" y="49"/>
                    <a:pt x="591" y="48"/>
                  </a:cubicBezTo>
                  <a:cubicBezTo>
                    <a:pt x="591" y="48"/>
                    <a:pt x="591" y="49"/>
                    <a:pt x="590" y="49"/>
                  </a:cubicBezTo>
                  <a:cubicBezTo>
                    <a:pt x="588" y="49"/>
                    <a:pt x="586" y="49"/>
                    <a:pt x="585" y="50"/>
                  </a:cubicBezTo>
                  <a:cubicBezTo>
                    <a:pt x="585" y="50"/>
                    <a:pt x="584" y="50"/>
                    <a:pt x="583" y="50"/>
                  </a:cubicBezTo>
                  <a:cubicBezTo>
                    <a:pt x="583" y="50"/>
                    <a:pt x="581" y="50"/>
                    <a:pt x="581" y="50"/>
                  </a:cubicBezTo>
                  <a:cubicBezTo>
                    <a:pt x="580" y="51"/>
                    <a:pt x="578" y="51"/>
                    <a:pt x="577" y="51"/>
                  </a:cubicBezTo>
                  <a:cubicBezTo>
                    <a:pt x="574" y="51"/>
                    <a:pt x="572" y="51"/>
                    <a:pt x="571" y="51"/>
                  </a:cubicBezTo>
                  <a:cubicBezTo>
                    <a:pt x="571" y="50"/>
                    <a:pt x="572" y="52"/>
                    <a:pt x="572" y="50"/>
                  </a:cubicBezTo>
                  <a:cubicBezTo>
                    <a:pt x="570" y="50"/>
                    <a:pt x="570" y="50"/>
                    <a:pt x="570" y="50"/>
                  </a:cubicBezTo>
                  <a:cubicBezTo>
                    <a:pt x="570" y="50"/>
                    <a:pt x="570" y="51"/>
                    <a:pt x="569" y="51"/>
                  </a:cubicBezTo>
                  <a:cubicBezTo>
                    <a:pt x="567" y="50"/>
                    <a:pt x="563" y="52"/>
                    <a:pt x="563" y="50"/>
                  </a:cubicBezTo>
                  <a:cubicBezTo>
                    <a:pt x="565" y="50"/>
                    <a:pt x="566" y="49"/>
                    <a:pt x="569" y="49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61" y="46"/>
                    <a:pt x="557" y="48"/>
                    <a:pt x="550" y="48"/>
                  </a:cubicBezTo>
                  <a:cubicBezTo>
                    <a:pt x="549" y="48"/>
                    <a:pt x="549" y="49"/>
                    <a:pt x="548" y="49"/>
                  </a:cubicBezTo>
                  <a:cubicBezTo>
                    <a:pt x="546" y="49"/>
                    <a:pt x="546" y="49"/>
                    <a:pt x="544" y="49"/>
                  </a:cubicBezTo>
                  <a:cubicBezTo>
                    <a:pt x="544" y="49"/>
                    <a:pt x="544" y="50"/>
                    <a:pt x="545" y="50"/>
                  </a:cubicBezTo>
                  <a:cubicBezTo>
                    <a:pt x="547" y="50"/>
                    <a:pt x="548" y="50"/>
                    <a:pt x="550" y="50"/>
                  </a:cubicBezTo>
                  <a:cubicBezTo>
                    <a:pt x="545" y="51"/>
                    <a:pt x="540" y="51"/>
                    <a:pt x="536" y="51"/>
                  </a:cubicBezTo>
                  <a:cubicBezTo>
                    <a:pt x="534" y="51"/>
                    <a:pt x="533" y="51"/>
                    <a:pt x="532" y="51"/>
                  </a:cubicBezTo>
                  <a:cubicBezTo>
                    <a:pt x="530" y="51"/>
                    <a:pt x="529" y="51"/>
                    <a:pt x="528" y="51"/>
                  </a:cubicBezTo>
                  <a:cubicBezTo>
                    <a:pt x="524" y="51"/>
                    <a:pt x="519" y="50"/>
                    <a:pt x="517" y="52"/>
                  </a:cubicBezTo>
                  <a:cubicBezTo>
                    <a:pt x="518" y="52"/>
                    <a:pt x="520" y="52"/>
                    <a:pt x="522" y="52"/>
                  </a:cubicBezTo>
                  <a:cubicBezTo>
                    <a:pt x="522" y="52"/>
                    <a:pt x="522" y="53"/>
                    <a:pt x="522" y="53"/>
                  </a:cubicBezTo>
                  <a:cubicBezTo>
                    <a:pt x="523" y="53"/>
                    <a:pt x="523" y="53"/>
                    <a:pt x="524" y="53"/>
                  </a:cubicBezTo>
                  <a:cubicBezTo>
                    <a:pt x="525" y="53"/>
                    <a:pt x="525" y="53"/>
                    <a:pt x="525" y="53"/>
                  </a:cubicBezTo>
                  <a:cubicBezTo>
                    <a:pt x="526" y="53"/>
                    <a:pt x="526" y="53"/>
                    <a:pt x="527" y="53"/>
                  </a:cubicBezTo>
                  <a:cubicBezTo>
                    <a:pt x="531" y="53"/>
                    <a:pt x="536" y="53"/>
                    <a:pt x="539" y="52"/>
                  </a:cubicBezTo>
                  <a:cubicBezTo>
                    <a:pt x="539" y="52"/>
                    <a:pt x="538" y="52"/>
                    <a:pt x="539" y="51"/>
                  </a:cubicBezTo>
                  <a:cubicBezTo>
                    <a:pt x="540" y="52"/>
                    <a:pt x="541" y="51"/>
                    <a:pt x="541" y="52"/>
                  </a:cubicBezTo>
                  <a:cubicBezTo>
                    <a:pt x="541" y="52"/>
                    <a:pt x="540" y="52"/>
                    <a:pt x="540" y="52"/>
                  </a:cubicBezTo>
                  <a:cubicBezTo>
                    <a:pt x="542" y="53"/>
                    <a:pt x="544" y="52"/>
                    <a:pt x="546" y="52"/>
                  </a:cubicBezTo>
                  <a:cubicBezTo>
                    <a:pt x="547" y="52"/>
                    <a:pt x="548" y="52"/>
                    <a:pt x="548" y="52"/>
                  </a:cubicBezTo>
                  <a:cubicBezTo>
                    <a:pt x="549" y="52"/>
                    <a:pt x="549" y="52"/>
                    <a:pt x="550" y="52"/>
                  </a:cubicBezTo>
                  <a:cubicBezTo>
                    <a:pt x="550" y="52"/>
                    <a:pt x="551" y="52"/>
                    <a:pt x="551" y="52"/>
                  </a:cubicBezTo>
                  <a:cubicBezTo>
                    <a:pt x="552" y="52"/>
                    <a:pt x="553" y="52"/>
                    <a:pt x="552" y="53"/>
                  </a:cubicBezTo>
                  <a:cubicBezTo>
                    <a:pt x="552" y="54"/>
                    <a:pt x="550" y="53"/>
                    <a:pt x="549" y="53"/>
                  </a:cubicBezTo>
                  <a:cubicBezTo>
                    <a:pt x="548" y="53"/>
                    <a:pt x="546" y="54"/>
                    <a:pt x="545" y="54"/>
                  </a:cubicBezTo>
                  <a:cubicBezTo>
                    <a:pt x="546" y="54"/>
                    <a:pt x="546" y="55"/>
                    <a:pt x="545" y="55"/>
                  </a:cubicBezTo>
                  <a:cubicBezTo>
                    <a:pt x="544" y="55"/>
                    <a:pt x="546" y="53"/>
                    <a:pt x="544" y="54"/>
                  </a:cubicBezTo>
                  <a:cubicBezTo>
                    <a:pt x="540" y="54"/>
                    <a:pt x="534" y="54"/>
                    <a:pt x="528" y="55"/>
                  </a:cubicBezTo>
                  <a:cubicBezTo>
                    <a:pt x="527" y="55"/>
                    <a:pt x="526" y="54"/>
                    <a:pt x="525" y="55"/>
                  </a:cubicBezTo>
                  <a:cubicBezTo>
                    <a:pt x="524" y="55"/>
                    <a:pt x="524" y="55"/>
                    <a:pt x="523" y="55"/>
                  </a:cubicBezTo>
                  <a:cubicBezTo>
                    <a:pt x="523" y="54"/>
                    <a:pt x="521" y="55"/>
                    <a:pt x="521" y="55"/>
                  </a:cubicBezTo>
                  <a:cubicBezTo>
                    <a:pt x="521" y="55"/>
                    <a:pt x="519" y="54"/>
                    <a:pt x="518" y="55"/>
                  </a:cubicBezTo>
                  <a:cubicBezTo>
                    <a:pt x="519" y="57"/>
                    <a:pt x="522" y="56"/>
                    <a:pt x="525" y="56"/>
                  </a:cubicBezTo>
                  <a:cubicBezTo>
                    <a:pt x="531" y="56"/>
                    <a:pt x="537" y="56"/>
                    <a:pt x="541" y="55"/>
                  </a:cubicBezTo>
                  <a:cubicBezTo>
                    <a:pt x="542" y="55"/>
                    <a:pt x="540" y="54"/>
                    <a:pt x="541" y="54"/>
                  </a:cubicBezTo>
                  <a:cubicBezTo>
                    <a:pt x="542" y="54"/>
                    <a:pt x="541" y="56"/>
                    <a:pt x="543" y="56"/>
                  </a:cubicBezTo>
                  <a:cubicBezTo>
                    <a:pt x="545" y="56"/>
                    <a:pt x="547" y="56"/>
                    <a:pt x="549" y="56"/>
                  </a:cubicBezTo>
                  <a:cubicBezTo>
                    <a:pt x="549" y="54"/>
                    <a:pt x="548" y="55"/>
                    <a:pt x="548" y="54"/>
                  </a:cubicBezTo>
                  <a:cubicBezTo>
                    <a:pt x="550" y="55"/>
                    <a:pt x="552" y="53"/>
                    <a:pt x="553" y="54"/>
                  </a:cubicBezTo>
                  <a:cubicBezTo>
                    <a:pt x="554" y="55"/>
                    <a:pt x="552" y="54"/>
                    <a:pt x="552" y="55"/>
                  </a:cubicBezTo>
                  <a:cubicBezTo>
                    <a:pt x="553" y="56"/>
                    <a:pt x="554" y="55"/>
                    <a:pt x="555" y="54"/>
                  </a:cubicBezTo>
                  <a:cubicBezTo>
                    <a:pt x="555" y="54"/>
                    <a:pt x="556" y="54"/>
                    <a:pt x="556" y="54"/>
                  </a:cubicBezTo>
                  <a:cubicBezTo>
                    <a:pt x="557" y="54"/>
                    <a:pt x="557" y="54"/>
                    <a:pt x="558" y="55"/>
                  </a:cubicBezTo>
                  <a:cubicBezTo>
                    <a:pt x="559" y="55"/>
                    <a:pt x="560" y="54"/>
                    <a:pt x="561" y="55"/>
                  </a:cubicBezTo>
                  <a:cubicBezTo>
                    <a:pt x="561" y="55"/>
                    <a:pt x="561" y="54"/>
                    <a:pt x="562" y="54"/>
                  </a:cubicBezTo>
                  <a:cubicBezTo>
                    <a:pt x="565" y="55"/>
                    <a:pt x="568" y="54"/>
                    <a:pt x="571" y="55"/>
                  </a:cubicBezTo>
                  <a:cubicBezTo>
                    <a:pt x="571" y="55"/>
                    <a:pt x="570" y="55"/>
                    <a:pt x="570" y="55"/>
                  </a:cubicBezTo>
                  <a:cubicBezTo>
                    <a:pt x="571" y="56"/>
                    <a:pt x="571" y="54"/>
                    <a:pt x="572" y="54"/>
                  </a:cubicBezTo>
                  <a:cubicBezTo>
                    <a:pt x="573" y="54"/>
                    <a:pt x="575" y="53"/>
                    <a:pt x="576" y="54"/>
                  </a:cubicBezTo>
                  <a:cubicBezTo>
                    <a:pt x="577" y="53"/>
                    <a:pt x="578" y="54"/>
                    <a:pt x="579" y="52"/>
                  </a:cubicBezTo>
                  <a:cubicBezTo>
                    <a:pt x="575" y="53"/>
                    <a:pt x="570" y="53"/>
                    <a:pt x="566" y="53"/>
                  </a:cubicBezTo>
                  <a:cubicBezTo>
                    <a:pt x="566" y="53"/>
                    <a:pt x="566" y="53"/>
                    <a:pt x="565" y="53"/>
                  </a:cubicBezTo>
                  <a:cubicBezTo>
                    <a:pt x="563" y="54"/>
                    <a:pt x="561" y="53"/>
                    <a:pt x="558" y="53"/>
                  </a:cubicBezTo>
                  <a:cubicBezTo>
                    <a:pt x="557" y="53"/>
                    <a:pt x="556" y="54"/>
                    <a:pt x="555" y="54"/>
                  </a:cubicBezTo>
                  <a:cubicBezTo>
                    <a:pt x="555" y="53"/>
                    <a:pt x="554" y="53"/>
                    <a:pt x="554" y="53"/>
                  </a:cubicBezTo>
                  <a:cubicBezTo>
                    <a:pt x="553" y="53"/>
                    <a:pt x="553" y="53"/>
                    <a:pt x="553" y="52"/>
                  </a:cubicBezTo>
                  <a:cubicBezTo>
                    <a:pt x="555" y="51"/>
                    <a:pt x="558" y="52"/>
                    <a:pt x="561" y="52"/>
                  </a:cubicBezTo>
                  <a:cubicBezTo>
                    <a:pt x="561" y="52"/>
                    <a:pt x="562" y="51"/>
                    <a:pt x="562" y="51"/>
                  </a:cubicBezTo>
                  <a:cubicBezTo>
                    <a:pt x="563" y="51"/>
                    <a:pt x="564" y="52"/>
                    <a:pt x="565" y="52"/>
                  </a:cubicBezTo>
                  <a:cubicBezTo>
                    <a:pt x="566" y="52"/>
                    <a:pt x="566" y="52"/>
                    <a:pt x="567" y="52"/>
                  </a:cubicBezTo>
                  <a:cubicBezTo>
                    <a:pt x="567" y="52"/>
                    <a:pt x="567" y="52"/>
                    <a:pt x="568" y="52"/>
                  </a:cubicBezTo>
                  <a:cubicBezTo>
                    <a:pt x="569" y="52"/>
                    <a:pt x="569" y="52"/>
                    <a:pt x="569" y="52"/>
                  </a:cubicBezTo>
                  <a:cubicBezTo>
                    <a:pt x="571" y="52"/>
                    <a:pt x="572" y="52"/>
                    <a:pt x="573" y="52"/>
                  </a:cubicBezTo>
                  <a:cubicBezTo>
                    <a:pt x="577" y="52"/>
                    <a:pt x="580" y="51"/>
                    <a:pt x="583" y="51"/>
                  </a:cubicBezTo>
                  <a:cubicBezTo>
                    <a:pt x="584" y="51"/>
                    <a:pt x="584" y="52"/>
                    <a:pt x="585" y="52"/>
                  </a:cubicBezTo>
                  <a:cubicBezTo>
                    <a:pt x="586" y="52"/>
                    <a:pt x="586" y="52"/>
                    <a:pt x="587" y="51"/>
                  </a:cubicBezTo>
                  <a:cubicBezTo>
                    <a:pt x="589" y="51"/>
                    <a:pt x="590" y="51"/>
                    <a:pt x="591" y="51"/>
                  </a:cubicBezTo>
                  <a:cubicBezTo>
                    <a:pt x="592" y="51"/>
                    <a:pt x="591" y="50"/>
                    <a:pt x="592" y="50"/>
                  </a:cubicBezTo>
                  <a:cubicBezTo>
                    <a:pt x="593" y="51"/>
                    <a:pt x="594" y="51"/>
                    <a:pt x="595" y="51"/>
                  </a:cubicBezTo>
                  <a:cubicBezTo>
                    <a:pt x="595" y="52"/>
                    <a:pt x="596" y="51"/>
                    <a:pt x="595" y="51"/>
                  </a:cubicBezTo>
                  <a:cubicBezTo>
                    <a:pt x="594" y="51"/>
                    <a:pt x="593" y="51"/>
                    <a:pt x="592" y="50"/>
                  </a:cubicBezTo>
                  <a:cubicBezTo>
                    <a:pt x="593" y="50"/>
                    <a:pt x="594" y="50"/>
                    <a:pt x="594" y="50"/>
                  </a:cubicBezTo>
                  <a:cubicBezTo>
                    <a:pt x="595" y="50"/>
                    <a:pt x="594" y="49"/>
                    <a:pt x="595" y="49"/>
                  </a:cubicBezTo>
                  <a:close/>
                  <a:moveTo>
                    <a:pt x="600" y="40"/>
                  </a:moveTo>
                  <a:cubicBezTo>
                    <a:pt x="605" y="40"/>
                    <a:pt x="610" y="39"/>
                    <a:pt x="614" y="40"/>
                  </a:cubicBezTo>
                  <a:cubicBezTo>
                    <a:pt x="615" y="39"/>
                    <a:pt x="613" y="39"/>
                    <a:pt x="613" y="39"/>
                  </a:cubicBezTo>
                  <a:cubicBezTo>
                    <a:pt x="613" y="39"/>
                    <a:pt x="613" y="39"/>
                    <a:pt x="613" y="39"/>
                  </a:cubicBezTo>
                  <a:cubicBezTo>
                    <a:pt x="612" y="39"/>
                    <a:pt x="611" y="39"/>
                    <a:pt x="611" y="39"/>
                  </a:cubicBezTo>
                  <a:cubicBezTo>
                    <a:pt x="607" y="39"/>
                    <a:pt x="602" y="39"/>
                    <a:pt x="599" y="39"/>
                  </a:cubicBezTo>
                  <a:cubicBezTo>
                    <a:pt x="599" y="40"/>
                    <a:pt x="600" y="40"/>
                    <a:pt x="600" y="40"/>
                  </a:cubicBezTo>
                  <a:close/>
                  <a:moveTo>
                    <a:pt x="716" y="34"/>
                  </a:moveTo>
                  <a:cubicBezTo>
                    <a:pt x="717" y="34"/>
                    <a:pt x="719" y="35"/>
                    <a:pt x="719" y="34"/>
                  </a:cubicBezTo>
                  <a:cubicBezTo>
                    <a:pt x="718" y="34"/>
                    <a:pt x="717" y="33"/>
                    <a:pt x="716" y="34"/>
                  </a:cubicBezTo>
                  <a:close/>
                  <a:moveTo>
                    <a:pt x="607" y="36"/>
                  </a:moveTo>
                  <a:cubicBezTo>
                    <a:pt x="605" y="36"/>
                    <a:pt x="604" y="36"/>
                    <a:pt x="603" y="36"/>
                  </a:cubicBezTo>
                  <a:cubicBezTo>
                    <a:pt x="603" y="37"/>
                    <a:pt x="605" y="36"/>
                    <a:pt x="606" y="36"/>
                  </a:cubicBezTo>
                  <a:cubicBezTo>
                    <a:pt x="607" y="36"/>
                    <a:pt x="609" y="36"/>
                    <a:pt x="610" y="36"/>
                  </a:cubicBezTo>
                  <a:cubicBezTo>
                    <a:pt x="610" y="36"/>
                    <a:pt x="610" y="36"/>
                    <a:pt x="610" y="36"/>
                  </a:cubicBezTo>
                  <a:lnTo>
                    <a:pt x="607" y="36"/>
                  </a:lnTo>
                  <a:close/>
                  <a:moveTo>
                    <a:pt x="523" y="47"/>
                  </a:moveTo>
                  <a:cubicBezTo>
                    <a:pt x="523" y="48"/>
                    <a:pt x="521" y="47"/>
                    <a:pt x="522" y="49"/>
                  </a:cubicBezTo>
                  <a:cubicBezTo>
                    <a:pt x="525" y="49"/>
                    <a:pt x="528" y="48"/>
                    <a:pt x="530" y="48"/>
                  </a:cubicBezTo>
                  <a:cubicBezTo>
                    <a:pt x="532" y="48"/>
                    <a:pt x="534" y="49"/>
                    <a:pt x="535" y="48"/>
                  </a:cubicBezTo>
                  <a:cubicBezTo>
                    <a:pt x="531" y="47"/>
                    <a:pt x="528" y="48"/>
                    <a:pt x="523" y="47"/>
                  </a:cubicBezTo>
                  <a:close/>
                  <a:moveTo>
                    <a:pt x="569" y="46"/>
                  </a:moveTo>
                  <a:cubicBezTo>
                    <a:pt x="567" y="46"/>
                    <a:pt x="565" y="45"/>
                    <a:pt x="564" y="46"/>
                  </a:cubicBezTo>
                  <a:cubicBezTo>
                    <a:pt x="565" y="46"/>
                    <a:pt x="568" y="46"/>
                    <a:pt x="569" y="46"/>
                  </a:cubicBezTo>
                  <a:close/>
                  <a:moveTo>
                    <a:pt x="608" y="47"/>
                  </a:moveTo>
                  <a:cubicBezTo>
                    <a:pt x="608" y="46"/>
                    <a:pt x="611" y="46"/>
                    <a:pt x="611" y="45"/>
                  </a:cubicBezTo>
                  <a:cubicBezTo>
                    <a:pt x="610" y="46"/>
                    <a:pt x="609" y="46"/>
                    <a:pt x="608" y="46"/>
                  </a:cubicBezTo>
                  <a:cubicBezTo>
                    <a:pt x="607" y="46"/>
                    <a:pt x="605" y="46"/>
                    <a:pt x="606" y="47"/>
                  </a:cubicBezTo>
                  <a:cubicBezTo>
                    <a:pt x="606" y="47"/>
                    <a:pt x="607" y="47"/>
                    <a:pt x="608" y="47"/>
                  </a:cubicBezTo>
                  <a:close/>
                  <a:moveTo>
                    <a:pt x="556" y="40"/>
                  </a:moveTo>
                  <a:cubicBezTo>
                    <a:pt x="557" y="40"/>
                    <a:pt x="557" y="41"/>
                    <a:pt x="558" y="41"/>
                  </a:cubicBezTo>
                  <a:cubicBezTo>
                    <a:pt x="559" y="39"/>
                    <a:pt x="556" y="40"/>
                    <a:pt x="556" y="40"/>
                  </a:cubicBezTo>
                  <a:close/>
                  <a:moveTo>
                    <a:pt x="562" y="46"/>
                  </a:moveTo>
                  <a:cubicBezTo>
                    <a:pt x="562" y="46"/>
                    <a:pt x="559" y="46"/>
                    <a:pt x="560" y="46"/>
                  </a:cubicBezTo>
                  <a:cubicBezTo>
                    <a:pt x="560" y="46"/>
                    <a:pt x="566" y="46"/>
                    <a:pt x="562" y="46"/>
                  </a:cubicBezTo>
                  <a:close/>
                  <a:moveTo>
                    <a:pt x="668" y="15"/>
                  </a:moveTo>
                  <a:cubicBezTo>
                    <a:pt x="663" y="15"/>
                    <a:pt x="663" y="15"/>
                    <a:pt x="663" y="15"/>
                  </a:cubicBezTo>
                  <a:cubicBezTo>
                    <a:pt x="663" y="15"/>
                    <a:pt x="663" y="15"/>
                    <a:pt x="662" y="16"/>
                  </a:cubicBezTo>
                  <a:cubicBezTo>
                    <a:pt x="664" y="15"/>
                    <a:pt x="667" y="16"/>
                    <a:pt x="668" y="15"/>
                  </a:cubicBezTo>
                  <a:close/>
                  <a:moveTo>
                    <a:pt x="644" y="32"/>
                  </a:moveTo>
                  <a:cubicBezTo>
                    <a:pt x="643" y="32"/>
                    <a:pt x="641" y="32"/>
                    <a:pt x="641" y="33"/>
                  </a:cubicBezTo>
                  <a:cubicBezTo>
                    <a:pt x="642" y="33"/>
                    <a:pt x="644" y="33"/>
                    <a:pt x="644" y="32"/>
                  </a:cubicBezTo>
                  <a:close/>
                  <a:moveTo>
                    <a:pt x="658" y="17"/>
                  </a:moveTo>
                  <a:cubicBezTo>
                    <a:pt x="659" y="16"/>
                    <a:pt x="657" y="16"/>
                    <a:pt x="657" y="16"/>
                  </a:cubicBezTo>
                  <a:cubicBezTo>
                    <a:pt x="656" y="16"/>
                    <a:pt x="654" y="15"/>
                    <a:pt x="653" y="16"/>
                  </a:cubicBezTo>
                  <a:cubicBezTo>
                    <a:pt x="654" y="17"/>
                    <a:pt x="657" y="16"/>
                    <a:pt x="658" y="17"/>
                  </a:cubicBezTo>
                  <a:close/>
                  <a:moveTo>
                    <a:pt x="612" y="42"/>
                  </a:moveTo>
                  <a:cubicBezTo>
                    <a:pt x="612" y="44"/>
                    <a:pt x="614" y="41"/>
                    <a:pt x="615" y="42"/>
                  </a:cubicBezTo>
                  <a:cubicBezTo>
                    <a:pt x="615" y="41"/>
                    <a:pt x="612" y="42"/>
                    <a:pt x="612" y="42"/>
                  </a:cubicBezTo>
                  <a:close/>
                  <a:moveTo>
                    <a:pt x="667" y="18"/>
                  </a:moveTo>
                  <a:cubicBezTo>
                    <a:pt x="680" y="17"/>
                    <a:pt x="694" y="18"/>
                    <a:pt x="708" y="17"/>
                  </a:cubicBezTo>
                  <a:cubicBezTo>
                    <a:pt x="703" y="17"/>
                    <a:pt x="696" y="17"/>
                    <a:pt x="691" y="17"/>
                  </a:cubicBezTo>
                  <a:cubicBezTo>
                    <a:pt x="689" y="17"/>
                    <a:pt x="688" y="17"/>
                    <a:pt x="687" y="17"/>
                  </a:cubicBezTo>
                  <a:cubicBezTo>
                    <a:pt x="688" y="17"/>
                    <a:pt x="689" y="16"/>
                    <a:pt x="690" y="16"/>
                  </a:cubicBezTo>
                  <a:cubicBezTo>
                    <a:pt x="691" y="16"/>
                    <a:pt x="692" y="17"/>
                    <a:pt x="692" y="16"/>
                  </a:cubicBezTo>
                  <a:cubicBezTo>
                    <a:pt x="693" y="16"/>
                    <a:pt x="693" y="16"/>
                    <a:pt x="694" y="16"/>
                  </a:cubicBezTo>
                  <a:cubicBezTo>
                    <a:pt x="697" y="17"/>
                    <a:pt x="702" y="15"/>
                    <a:pt x="704" y="16"/>
                  </a:cubicBezTo>
                  <a:cubicBezTo>
                    <a:pt x="704" y="15"/>
                    <a:pt x="705" y="15"/>
                    <a:pt x="706" y="15"/>
                  </a:cubicBezTo>
                  <a:cubicBezTo>
                    <a:pt x="707" y="15"/>
                    <a:pt x="709" y="15"/>
                    <a:pt x="711" y="15"/>
                  </a:cubicBezTo>
                  <a:cubicBezTo>
                    <a:pt x="713" y="15"/>
                    <a:pt x="715" y="15"/>
                    <a:pt x="717" y="15"/>
                  </a:cubicBezTo>
                  <a:cubicBezTo>
                    <a:pt x="702" y="14"/>
                    <a:pt x="684" y="15"/>
                    <a:pt x="669" y="15"/>
                  </a:cubicBezTo>
                  <a:cubicBezTo>
                    <a:pt x="669" y="16"/>
                    <a:pt x="671" y="16"/>
                    <a:pt x="672" y="16"/>
                  </a:cubicBezTo>
                  <a:cubicBezTo>
                    <a:pt x="673" y="16"/>
                    <a:pt x="674" y="16"/>
                    <a:pt x="676" y="16"/>
                  </a:cubicBezTo>
                  <a:cubicBezTo>
                    <a:pt x="676" y="16"/>
                    <a:pt x="677" y="16"/>
                    <a:pt x="678" y="16"/>
                  </a:cubicBezTo>
                  <a:cubicBezTo>
                    <a:pt x="679" y="16"/>
                    <a:pt x="680" y="16"/>
                    <a:pt x="681" y="17"/>
                  </a:cubicBezTo>
                  <a:cubicBezTo>
                    <a:pt x="677" y="17"/>
                    <a:pt x="673" y="17"/>
                    <a:pt x="670" y="18"/>
                  </a:cubicBezTo>
                  <a:cubicBezTo>
                    <a:pt x="669" y="18"/>
                    <a:pt x="667" y="17"/>
                    <a:pt x="667" y="18"/>
                  </a:cubicBezTo>
                  <a:close/>
                  <a:moveTo>
                    <a:pt x="699" y="13"/>
                  </a:moveTo>
                  <a:cubicBezTo>
                    <a:pt x="697" y="13"/>
                    <a:pt x="695" y="13"/>
                    <a:pt x="694" y="13"/>
                  </a:cubicBezTo>
                  <a:cubicBezTo>
                    <a:pt x="695" y="14"/>
                    <a:pt x="698" y="14"/>
                    <a:pt x="699" y="13"/>
                  </a:cubicBezTo>
                  <a:close/>
                  <a:moveTo>
                    <a:pt x="634" y="25"/>
                  </a:moveTo>
                  <a:cubicBezTo>
                    <a:pt x="635" y="23"/>
                    <a:pt x="633" y="24"/>
                    <a:pt x="632" y="24"/>
                  </a:cubicBezTo>
                  <a:cubicBezTo>
                    <a:pt x="632" y="25"/>
                    <a:pt x="634" y="24"/>
                    <a:pt x="634" y="25"/>
                  </a:cubicBezTo>
                  <a:close/>
                  <a:moveTo>
                    <a:pt x="631" y="39"/>
                  </a:moveTo>
                  <a:cubicBezTo>
                    <a:pt x="629" y="38"/>
                    <a:pt x="626" y="38"/>
                    <a:pt x="625" y="39"/>
                  </a:cubicBezTo>
                  <a:cubicBezTo>
                    <a:pt x="627" y="39"/>
                    <a:pt x="630" y="40"/>
                    <a:pt x="631" y="39"/>
                  </a:cubicBezTo>
                  <a:close/>
                  <a:moveTo>
                    <a:pt x="619" y="42"/>
                  </a:moveTo>
                  <a:cubicBezTo>
                    <a:pt x="620" y="42"/>
                    <a:pt x="621" y="42"/>
                    <a:pt x="621" y="42"/>
                  </a:cubicBezTo>
                  <a:cubicBezTo>
                    <a:pt x="620" y="42"/>
                    <a:pt x="618" y="41"/>
                    <a:pt x="619" y="42"/>
                  </a:cubicBezTo>
                  <a:close/>
                  <a:moveTo>
                    <a:pt x="631" y="33"/>
                  </a:moveTo>
                  <a:cubicBezTo>
                    <a:pt x="630" y="33"/>
                    <a:pt x="629" y="32"/>
                    <a:pt x="629" y="34"/>
                  </a:cubicBezTo>
                  <a:cubicBezTo>
                    <a:pt x="629" y="33"/>
                    <a:pt x="631" y="34"/>
                    <a:pt x="631" y="33"/>
                  </a:cubicBezTo>
                  <a:close/>
                  <a:moveTo>
                    <a:pt x="585" y="45"/>
                  </a:moveTo>
                  <a:cubicBezTo>
                    <a:pt x="584" y="45"/>
                    <a:pt x="583" y="46"/>
                    <a:pt x="582" y="46"/>
                  </a:cubicBezTo>
                  <a:cubicBezTo>
                    <a:pt x="582" y="46"/>
                    <a:pt x="582" y="45"/>
                    <a:pt x="582" y="45"/>
                  </a:cubicBezTo>
                  <a:cubicBezTo>
                    <a:pt x="580" y="46"/>
                    <a:pt x="580" y="45"/>
                    <a:pt x="579" y="46"/>
                  </a:cubicBezTo>
                  <a:cubicBezTo>
                    <a:pt x="580" y="46"/>
                    <a:pt x="584" y="46"/>
                    <a:pt x="585" y="45"/>
                  </a:cubicBezTo>
                  <a:close/>
                  <a:moveTo>
                    <a:pt x="557" y="65"/>
                  </a:moveTo>
                  <a:cubicBezTo>
                    <a:pt x="556" y="65"/>
                    <a:pt x="553" y="65"/>
                    <a:pt x="554" y="66"/>
                  </a:cubicBezTo>
                  <a:cubicBezTo>
                    <a:pt x="555" y="66"/>
                    <a:pt x="558" y="65"/>
                    <a:pt x="558" y="65"/>
                  </a:cubicBezTo>
                  <a:cubicBezTo>
                    <a:pt x="559" y="65"/>
                    <a:pt x="561" y="66"/>
                    <a:pt x="560" y="65"/>
                  </a:cubicBezTo>
                  <a:cubicBezTo>
                    <a:pt x="559" y="65"/>
                    <a:pt x="557" y="64"/>
                    <a:pt x="557" y="65"/>
                  </a:cubicBezTo>
                  <a:close/>
                  <a:moveTo>
                    <a:pt x="550" y="65"/>
                  </a:moveTo>
                  <a:cubicBezTo>
                    <a:pt x="550" y="67"/>
                    <a:pt x="547" y="65"/>
                    <a:pt x="547" y="66"/>
                  </a:cubicBezTo>
                  <a:cubicBezTo>
                    <a:pt x="549" y="66"/>
                    <a:pt x="551" y="66"/>
                    <a:pt x="552" y="66"/>
                  </a:cubicBezTo>
                  <a:cubicBezTo>
                    <a:pt x="552" y="65"/>
                    <a:pt x="551" y="65"/>
                    <a:pt x="550" y="65"/>
                  </a:cubicBezTo>
                  <a:close/>
                  <a:moveTo>
                    <a:pt x="690" y="29"/>
                  </a:moveTo>
                  <a:cubicBezTo>
                    <a:pt x="690" y="28"/>
                    <a:pt x="690" y="29"/>
                    <a:pt x="690" y="29"/>
                  </a:cubicBezTo>
                  <a:close/>
                  <a:moveTo>
                    <a:pt x="536" y="63"/>
                  </a:moveTo>
                  <a:cubicBezTo>
                    <a:pt x="535" y="64"/>
                    <a:pt x="534" y="64"/>
                    <a:pt x="534" y="65"/>
                  </a:cubicBezTo>
                  <a:cubicBezTo>
                    <a:pt x="535" y="65"/>
                    <a:pt x="536" y="65"/>
                    <a:pt x="536" y="63"/>
                  </a:cubicBezTo>
                  <a:close/>
                  <a:moveTo>
                    <a:pt x="748" y="56"/>
                  </a:moveTo>
                  <a:cubicBezTo>
                    <a:pt x="751" y="56"/>
                    <a:pt x="752" y="57"/>
                    <a:pt x="753" y="56"/>
                  </a:cubicBezTo>
                  <a:cubicBezTo>
                    <a:pt x="753" y="56"/>
                    <a:pt x="752" y="56"/>
                    <a:pt x="751" y="56"/>
                  </a:cubicBezTo>
                  <a:cubicBezTo>
                    <a:pt x="750" y="56"/>
                    <a:pt x="748" y="56"/>
                    <a:pt x="748" y="56"/>
                  </a:cubicBezTo>
                  <a:close/>
                  <a:moveTo>
                    <a:pt x="529" y="65"/>
                  </a:moveTo>
                  <a:cubicBezTo>
                    <a:pt x="530" y="65"/>
                    <a:pt x="532" y="65"/>
                    <a:pt x="533" y="65"/>
                  </a:cubicBezTo>
                  <a:cubicBezTo>
                    <a:pt x="532" y="64"/>
                    <a:pt x="530" y="64"/>
                    <a:pt x="529" y="65"/>
                  </a:cubicBezTo>
                  <a:close/>
                  <a:moveTo>
                    <a:pt x="538" y="67"/>
                  </a:moveTo>
                  <a:cubicBezTo>
                    <a:pt x="538" y="66"/>
                    <a:pt x="541" y="67"/>
                    <a:pt x="540" y="66"/>
                  </a:cubicBezTo>
                  <a:cubicBezTo>
                    <a:pt x="538" y="67"/>
                    <a:pt x="537" y="66"/>
                    <a:pt x="536" y="66"/>
                  </a:cubicBezTo>
                  <a:cubicBezTo>
                    <a:pt x="537" y="66"/>
                    <a:pt x="537" y="67"/>
                    <a:pt x="538" y="67"/>
                  </a:cubicBezTo>
                  <a:close/>
                  <a:moveTo>
                    <a:pt x="529" y="65"/>
                  </a:moveTo>
                  <a:cubicBezTo>
                    <a:pt x="528" y="65"/>
                    <a:pt x="526" y="65"/>
                    <a:pt x="526" y="65"/>
                  </a:cubicBezTo>
                  <a:cubicBezTo>
                    <a:pt x="526" y="65"/>
                    <a:pt x="525" y="65"/>
                    <a:pt x="525" y="65"/>
                  </a:cubicBezTo>
                  <a:cubicBezTo>
                    <a:pt x="525" y="65"/>
                    <a:pt x="523" y="65"/>
                    <a:pt x="523" y="66"/>
                  </a:cubicBezTo>
                  <a:cubicBezTo>
                    <a:pt x="524" y="66"/>
                    <a:pt x="524" y="66"/>
                    <a:pt x="525" y="66"/>
                  </a:cubicBezTo>
                  <a:cubicBezTo>
                    <a:pt x="527" y="65"/>
                    <a:pt x="529" y="66"/>
                    <a:pt x="529" y="65"/>
                  </a:cubicBezTo>
                  <a:close/>
                  <a:moveTo>
                    <a:pt x="524" y="70"/>
                  </a:moveTo>
                  <a:cubicBezTo>
                    <a:pt x="530" y="70"/>
                    <a:pt x="537" y="70"/>
                    <a:pt x="543" y="69"/>
                  </a:cubicBezTo>
                  <a:cubicBezTo>
                    <a:pt x="538" y="69"/>
                    <a:pt x="533" y="69"/>
                    <a:pt x="529" y="69"/>
                  </a:cubicBezTo>
                  <a:cubicBezTo>
                    <a:pt x="528" y="70"/>
                    <a:pt x="524" y="68"/>
                    <a:pt x="524" y="70"/>
                  </a:cubicBezTo>
                  <a:close/>
                  <a:moveTo>
                    <a:pt x="553" y="69"/>
                  </a:moveTo>
                  <a:cubicBezTo>
                    <a:pt x="551" y="69"/>
                    <a:pt x="546" y="69"/>
                    <a:pt x="545" y="69"/>
                  </a:cubicBezTo>
                  <a:cubicBezTo>
                    <a:pt x="544" y="69"/>
                    <a:pt x="543" y="69"/>
                    <a:pt x="545" y="70"/>
                  </a:cubicBezTo>
                  <a:cubicBezTo>
                    <a:pt x="549" y="70"/>
                    <a:pt x="551" y="69"/>
                    <a:pt x="554" y="70"/>
                  </a:cubicBezTo>
                  <a:cubicBezTo>
                    <a:pt x="554" y="69"/>
                    <a:pt x="554" y="69"/>
                    <a:pt x="553" y="69"/>
                  </a:cubicBezTo>
                  <a:close/>
                  <a:moveTo>
                    <a:pt x="739" y="46"/>
                  </a:moveTo>
                  <a:cubicBezTo>
                    <a:pt x="739" y="46"/>
                    <a:pt x="741" y="47"/>
                    <a:pt x="741" y="46"/>
                  </a:cubicBezTo>
                  <a:cubicBezTo>
                    <a:pt x="741" y="44"/>
                    <a:pt x="739" y="45"/>
                    <a:pt x="738" y="45"/>
                  </a:cubicBezTo>
                  <a:cubicBezTo>
                    <a:pt x="736" y="43"/>
                    <a:pt x="733" y="44"/>
                    <a:pt x="730" y="43"/>
                  </a:cubicBezTo>
                  <a:cubicBezTo>
                    <a:pt x="729" y="43"/>
                    <a:pt x="727" y="42"/>
                    <a:pt x="726" y="42"/>
                  </a:cubicBezTo>
                  <a:cubicBezTo>
                    <a:pt x="726" y="44"/>
                    <a:pt x="728" y="43"/>
                    <a:pt x="727" y="45"/>
                  </a:cubicBezTo>
                  <a:cubicBezTo>
                    <a:pt x="731" y="45"/>
                    <a:pt x="734" y="46"/>
                    <a:pt x="738" y="46"/>
                  </a:cubicBezTo>
                  <a:cubicBezTo>
                    <a:pt x="738" y="45"/>
                    <a:pt x="740" y="45"/>
                    <a:pt x="740" y="46"/>
                  </a:cubicBezTo>
                  <a:cubicBezTo>
                    <a:pt x="739" y="46"/>
                    <a:pt x="739" y="45"/>
                    <a:pt x="739" y="46"/>
                  </a:cubicBezTo>
                  <a:close/>
                  <a:moveTo>
                    <a:pt x="734" y="51"/>
                  </a:moveTo>
                  <a:cubicBezTo>
                    <a:pt x="732" y="51"/>
                    <a:pt x="730" y="51"/>
                    <a:pt x="728" y="50"/>
                  </a:cubicBezTo>
                  <a:cubicBezTo>
                    <a:pt x="723" y="50"/>
                    <a:pt x="718" y="50"/>
                    <a:pt x="714" y="50"/>
                  </a:cubicBezTo>
                  <a:cubicBezTo>
                    <a:pt x="713" y="49"/>
                    <a:pt x="712" y="49"/>
                    <a:pt x="711" y="49"/>
                  </a:cubicBezTo>
                  <a:cubicBezTo>
                    <a:pt x="711" y="49"/>
                    <a:pt x="710" y="49"/>
                    <a:pt x="709" y="49"/>
                  </a:cubicBezTo>
                  <a:cubicBezTo>
                    <a:pt x="708" y="49"/>
                    <a:pt x="707" y="49"/>
                    <a:pt x="706" y="49"/>
                  </a:cubicBezTo>
                  <a:cubicBezTo>
                    <a:pt x="704" y="48"/>
                    <a:pt x="702" y="49"/>
                    <a:pt x="701" y="48"/>
                  </a:cubicBezTo>
                  <a:cubicBezTo>
                    <a:pt x="702" y="48"/>
                    <a:pt x="704" y="48"/>
                    <a:pt x="705" y="48"/>
                  </a:cubicBezTo>
                  <a:cubicBezTo>
                    <a:pt x="706" y="48"/>
                    <a:pt x="706" y="48"/>
                    <a:pt x="707" y="48"/>
                  </a:cubicBezTo>
                  <a:cubicBezTo>
                    <a:pt x="708" y="48"/>
                    <a:pt x="711" y="48"/>
                    <a:pt x="713" y="48"/>
                  </a:cubicBezTo>
                  <a:cubicBezTo>
                    <a:pt x="714" y="48"/>
                    <a:pt x="716" y="49"/>
                    <a:pt x="717" y="47"/>
                  </a:cubicBezTo>
                  <a:cubicBezTo>
                    <a:pt x="714" y="47"/>
                    <a:pt x="709" y="47"/>
                    <a:pt x="706" y="46"/>
                  </a:cubicBezTo>
                  <a:cubicBezTo>
                    <a:pt x="708" y="47"/>
                    <a:pt x="710" y="46"/>
                    <a:pt x="712" y="46"/>
                  </a:cubicBezTo>
                  <a:cubicBezTo>
                    <a:pt x="714" y="45"/>
                    <a:pt x="715" y="46"/>
                    <a:pt x="717" y="46"/>
                  </a:cubicBezTo>
                  <a:cubicBezTo>
                    <a:pt x="717" y="46"/>
                    <a:pt x="718" y="46"/>
                    <a:pt x="719" y="46"/>
                  </a:cubicBezTo>
                  <a:cubicBezTo>
                    <a:pt x="719" y="46"/>
                    <a:pt x="720" y="47"/>
                    <a:pt x="721" y="46"/>
                  </a:cubicBezTo>
                  <a:cubicBezTo>
                    <a:pt x="718" y="45"/>
                    <a:pt x="716" y="45"/>
                    <a:pt x="713" y="45"/>
                  </a:cubicBezTo>
                  <a:cubicBezTo>
                    <a:pt x="713" y="44"/>
                    <a:pt x="712" y="43"/>
                    <a:pt x="711" y="44"/>
                  </a:cubicBezTo>
                  <a:cubicBezTo>
                    <a:pt x="710" y="44"/>
                    <a:pt x="711" y="43"/>
                    <a:pt x="711" y="43"/>
                  </a:cubicBezTo>
                  <a:cubicBezTo>
                    <a:pt x="708" y="43"/>
                    <a:pt x="704" y="43"/>
                    <a:pt x="702" y="42"/>
                  </a:cubicBezTo>
                  <a:cubicBezTo>
                    <a:pt x="701" y="42"/>
                    <a:pt x="700" y="43"/>
                    <a:pt x="700" y="42"/>
                  </a:cubicBezTo>
                  <a:cubicBezTo>
                    <a:pt x="702" y="42"/>
                    <a:pt x="703" y="42"/>
                    <a:pt x="705" y="42"/>
                  </a:cubicBezTo>
                  <a:cubicBezTo>
                    <a:pt x="705" y="42"/>
                    <a:pt x="706" y="41"/>
                    <a:pt x="708" y="41"/>
                  </a:cubicBezTo>
                  <a:cubicBezTo>
                    <a:pt x="711" y="43"/>
                    <a:pt x="716" y="42"/>
                    <a:pt x="719" y="42"/>
                  </a:cubicBezTo>
                  <a:cubicBezTo>
                    <a:pt x="720" y="42"/>
                    <a:pt x="720" y="41"/>
                    <a:pt x="720" y="42"/>
                  </a:cubicBezTo>
                  <a:cubicBezTo>
                    <a:pt x="725" y="42"/>
                    <a:pt x="730" y="42"/>
                    <a:pt x="734" y="42"/>
                  </a:cubicBezTo>
                  <a:cubicBezTo>
                    <a:pt x="737" y="43"/>
                    <a:pt x="740" y="44"/>
                    <a:pt x="743" y="43"/>
                  </a:cubicBezTo>
                  <a:cubicBezTo>
                    <a:pt x="742" y="43"/>
                    <a:pt x="740" y="43"/>
                    <a:pt x="739" y="43"/>
                  </a:cubicBezTo>
                  <a:cubicBezTo>
                    <a:pt x="738" y="43"/>
                    <a:pt x="736" y="43"/>
                    <a:pt x="735" y="41"/>
                  </a:cubicBezTo>
                  <a:cubicBezTo>
                    <a:pt x="736" y="41"/>
                    <a:pt x="738" y="42"/>
                    <a:pt x="738" y="41"/>
                  </a:cubicBezTo>
                  <a:cubicBezTo>
                    <a:pt x="737" y="41"/>
                    <a:pt x="734" y="41"/>
                    <a:pt x="733" y="40"/>
                  </a:cubicBezTo>
                  <a:cubicBezTo>
                    <a:pt x="733" y="40"/>
                    <a:pt x="734" y="40"/>
                    <a:pt x="734" y="40"/>
                  </a:cubicBezTo>
                  <a:cubicBezTo>
                    <a:pt x="734" y="39"/>
                    <a:pt x="733" y="39"/>
                    <a:pt x="733" y="39"/>
                  </a:cubicBezTo>
                  <a:cubicBezTo>
                    <a:pt x="732" y="39"/>
                    <a:pt x="732" y="39"/>
                    <a:pt x="731" y="39"/>
                  </a:cubicBezTo>
                  <a:cubicBezTo>
                    <a:pt x="729" y="38"/>
                    <a:pt x="728" y="39"/>
                    <a:pt x="725" y="38"/>
                  </a:cubicBezTo>
                  <a:cubicBezTo>
                    <a:pt x="725" y="38"/>
                    <a:pt x="725" y="37"/>
                    <a:pt x="725" y="37"/>
                  </a:cubicBezTo>
                  <a:cubicBezTo>
                    <a:pt x="723" y="38"/>
                    <a:pt x="722" y="37"/>
                    <a:pt x="721" y="37"/>
                  </a:cubicBezTo>
                  <a:cubicBezTo>
                    <a:pt x="721" y="37"/>
                    <a:pt x="720" y="38"/>
                    <a:pt x="720" y="38"/>
                  </a:cubicBezTo>
                  <a:cubicBezTo>
                    <a:pt x="719" y="39"/>
                    <a:pt x="717" y="38"/>
                    <a:pt x="716" y="38"/>
                  </a:cubicBezTo>
                  <a:cubicBezTo>
                    <a:pt x="715" y="38"/>
                    <a:pt x="717" y="37"/>
                    <a:pt x="715" y="37"/>
                  </a:cubicBezTo>
                  <a:cubicBezTo>
                    <a:pt x="714" y="37"/>
                    <a:pt x="715" y="38"/>
                    <a:pt x="714" y="38"/>
                  </a:cubicBezTo>
                  <a:cubicBezTo>
                    <a:pt x="711" y="38"/>
                    <a:pt x="711" y="38"/>
                    <a:pt x="711" y="38"/>
                  </a:cubicBezTo>
                  <a:cubicBezTo>
                    <a:pt x="711" y="37"/>
                    <a:pt x="712" y="37"/>
                    <a:pt x="711" y="37"/>
                  </a:cubicBezTo>
                  <a:cubicBezTo>
                    <a:pt x="709" y="37"/>
                    <a:pt x="709" y="37"/>
                    <a:pt x="708" y="38"/>
                  </a:cubicBezTo>
                  <a:cubicBezTo>
                    <a:pt x="707" y="37"/>
                    <a:pt x="706" y="37"/>
                    <a:pt x="704" y="37"/>
                  </a:cubicBezTo>
                  <a:cubicBezTo>
                    <a:pt x="702" y="37"/>
                    <a:pt x="700" y="37"/>
                    <a:pt x="698" y="36"/>
                  </a:cubicBezTo>
                  <a:cubicBezTo>
                    <a:pt x="699" y="36"/>
                    <a:pt x="699" y="36"/>
                    <a:pt x="699" y="36"/>
                  </a:cubicBezTo>
                  <a:cubicBezTo>
                    <a:pt x="695" y="35"/>
                    <a:pt x="688" y="36"/>
                    <a:pt x="684" y="35"/>
                  </a:cubicBezTo>
                  <a:cubicBezTo>
                    <a:pt x="688" y="35"/>
                    <a:pt x="692" y="35"/>
                    <a:pt x="695" y="34"/>
                  </a:cubicBezTo>
                  <a:cubicBezTo>
                    <a:pt x="696" y="34"/>
                    <a:pt x="696" y="34"/>
                    <a:pt x="695" y="34"/>
                  </a:cubicBezTo>
                  <a:cubicBezTo>
                    <a:pt x="693" y="34"/>
                    <a:pt x="690" y="34"/>
                    <a:pt x="689" y="34"/>
                  </a:cubicBezTo>
                  <a:cubicBezTo>
                    <a:pt x="692" y="32"/>
                    <a:pt x="696" y="34"/>
                    <a:pt x="700" y="33"/>
                  </a:cubicBezTo>
                  <a:cubicBezTo>
                    <a:pt x="699" y="33"/>
                    <a:pt x="698" y="33"/>
                    <a:pt x="696" y="33"/>
                  </a:cubicBezTo>
                  <a:cubicBezTo>
                    <a:pt x="695" y="33"/>
                    <a:pt x="693" y="33"/>
                    <a:pt x="692" y="32"/>
                  </a:cubicBezTo>
                  <a:cubicBezTo>
                    <a:pt x="693" y="32"/>
                    <a:pt x="692" y="32"/>
                    <a:pt x="692" y="31"/>
                  </a:cubicBezTo>
                  <a:cubicBezTo>
                    <a:pt x="695" y="31"/>
                    <a:pt x="698" y="31"/>
                    <a:pt x="700" y="30"/>
                  </a:cubicBezTo>
                  <a:cubicBezTo>
                    <a:pt x="700" y="30"/>
                    <a:pt x="698" y="30"/>
                    <a:pt x="698" y="30"/>
                  </a:cubicBezTo>
                  <a:cubicBezTo>
                    <a:pt x="698" y="29"/>
                    <a:pt x="699" y="29"/>
                    <a:pt x="699" y="29"/>
                  </a:cubicBezTo>
                  <a:cubicBezTo>
                    <a:pt x="698" y="29"/>
                    <a:pt x="698" y="29"/>
                    <a:pt x="696" y="29"/>
                  </a:cubicBezTo>
                  <a:cubicBezTo>
                    <a:pt x="695" y="30"/>
                    <a:pt x="697" y="29"/>
                    <a:pt x="697" y="30"/>
                  </a:cubicBezTo>
                  <a:cubicBezTo>
                    <a:pt x="695" y="30"/>
                    <a:pt x="695" y="30"/>
                    <a:pt x="695" y="30"/>
                  </a:cubicBezTo>
                  <a:cubicBezTo>
                    <a:pt x="695" y="29"/>
                    <a:pt x="695" y="29"/>
                    <a:pt x="695" y="29"/>
                  </a:cubicBezTo>
                  <a:cubicBezTo>
                    <a:pt x="694" y="29"/>
                    <a:pt x="693" y="29"/>
                    <a:pt x="692" y="29"/>
                  </a:cubicBezTo>
                  <a:cubicBezTo>
                    <a:pt x="691" y="29"/>
                    <a:pt x="691" y="29"/>
                    <a:pt x="691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89" y="29"/>
                    <a:pt x="689" y="29"/>
                  </a:cubicBezTo>
                  <a:cubicBezTo>
                    <a:pt x="688" y="29"/>
                    <a:pt x="686" y="29"/>
                    <a:pt x="684" y="28"/>
                  </a:cubicBezTo>
                  <a:cubicBezTo>
                    <a:pt x="686" y="28"/>
                    <a:pt x="687" y="30"/>
                    <a:pt x="688" y="28"/>
                  </a:cubicBezTo>
                  <a:cubicBezTo>
                    <a:pt x="687" y="28"/>
                    <a:pt x="687" y="28"/>
                    <a:pt x="686" y="28"/>
                  </a:cubicBezTo>
                  <a:cubicBezTo>
                    <a:pt x="686" y="27"/>
                    <a:pt x="687" y="27"/>
                    <a:pt x="686" y="26"/>
                  </a:cubicBezTo>
                  <a:cubicBezTo>
                    <a:pt x="690" y="26"/>
                    <a:pt x="693" y="27"/>
                    <a:pt x="697" y="26"/>
                  </a:cubicBezTo>
                  <a:cubicBezTo>
                    <a:pt x="700" y="26"/>
                    <a:pt x="703" y="26"/>
                    <a:pt x="706" y="26"/>
                  </a:cubicBezTo>
                  <a:cubicBezTo>
                    <a:pt x="709" y="26"/>
                    <a:pt x="713" y="27"/>
                    <a:pt x="715" y="26"/>
                  </a:cubicBezTo>
                  <a:cubicBezTo>
                    <a:pt x="708" y="26"/>
                    <a:pt x="702" y="25"/>
                    <a:pt x="696" y="25"/>
                  </a:cubicBezTo>
                  <a:cubicBezTo>
                    <a:pt x="695" y="25"/>
                    <a:pt x="695" y="26"/>
                    <a:pt x="695" y="26"/>
                  </a:cubicBezTo>
                  <a:cubicBezTo>
                    <a:pt x="694" y="26"/>
                    <a:pt x="695" y="25"/>
                    <a:pt x="695" y="25"/>
                  </a:cubicBezTo>
                  <a:cubicBezTo>
                    <a:pt x="694" y="25"/>
                    <a:pt x="694" y="25"/>
                    <a:pt x="694" y="25"/>
                  </a:cubicBezTo>
                  <a:cubicBezTo>
                    <a:pt x="693" y="25"/>
                    <a:pt x="692" y="25"/>
                    <a:pt x="692" y="26"/>
                  </a:cubicBezTo>
                  <a:cubicBezTo>
                    <a:pt x="689" y="26"/>
                    <a:pt x="684" y="26"/>
                    <a:pt x="681" y="26"/>
                  </a:cubicBezTo>
                  <a:cubicBezTo>
                    <a:pt x="681" y="26"/>
                    <a:pt x="680" y="26"/>
                    <a:pt x="680" y="26"/>
                  </a:cubicBezTo>
                  <a:cubicBezTo>
                    <a:pt x="679" y="25"/>
                    <a:pt x="677" y="26"/>
                    <a:pt x="677" y="25"/>
                  </a:cubicBezTo>
                  <a:cubicBezTo>
                    <a:pt x="681" y="24"/>
                    <a:pt x="690" y="24"/>
                    <a:pt x="695" y="24"/>
                  </a:cubicBezTo>
                  <a:cubicBezTo>
                    <a:pt x="696" y="24"/>
                    <a:pt x="697" y="24"/>
                    <a:pt x="698" y="24"/>
                  </a:cubicBezTo>
                  <a:cubicBezTo>
                    <a:pt x="703" y="24"/>
                    <a:pt x="706" y="24"/>
                    <a:pt x="711" y="24"/>
                  </a:cubicBezTo>
                  <a:cubicBezTo>
                    <a:pt x="711" y="23"/>
                    <a:pt x="710" y="23"/>
                    <a:pt x="711" y="23"/>
                  </a:cubicBezTo>
                  <a:cubicBezTo>
                    <a:pt x="713" y="22"/>
                    <a:pt x="714" y="23"/>
                    <a:pt x="715" y="23"/>
                  </a:cubicBezTo>
                  <a:cubicBezTo>
                    <a:pt x="716" y="23"/>
                    <a:pt x="718" y="23"/>
                    <a:pt x="718" y="22"/>
                  </a:cubicBezTo>
                  <a:cubicBezTo>
                    <a:pt x="718" y="22"/>
                    <a:pt x="717" y="22"/>
                    <a:pt x="717" y="22"/>
                  </a:cubicBezTo>
                  <a:cubicBezTo>
                    <a:pt x="716" y="22"/>
                    <a:pt x="717" y="22"/>
                    <a:pt x="716" y="22"/>
                  </a:cubicBezTo>
                  <a:cubicBezTo>
                    <a:pt x="716" y="21"/>
                    <a:pt x="715" y="22"/>
                    <a:pt x="715" y="22"/>
                  </a:cubicBezTo>
                  <a:cubicBezTo>
                    <a:pt x="714" y="22"/>
                    <a:pt x="714" y="22"/>
                    <a:pt x="714" y="22"/>
                  </a:cubicBezTo>
                  <a:cubicBezTo>
                    <a:pt x="712" y="21"/>
                    <a:pt x="710" y="22"/>
                    <a:pt x="709" y="21"/>
                  </a:cubicBezTo>
                  <a:cubicBezTo>
                    <a:pt x="708" y="21"/>
                    <a:pt x="708" y="22"/>
                    <a:pt x="708" y="22"/>
                  </a:cubicBezTo>
                  <a:cubicBezTo>
                    <a:pt x="707" y="21"/>
                    <a:pt x="706" y="21"/>
                    <a:pt x="705" y="21"/>
                  </a:cubicBezTo>
                  <a:cubicBezTo>
                    <a:pt x="706" y="22"/>
                    <a:pt x="705" y="22"/>
                    <a:pt x="704" y="22"/>
                  </a:cubicBezTo>
                  <a:cubicBezTo>
                    <a:pt x="703" y="22"/>
                    <a:pt x="705" y="21"/>
                    <a:pt x="704" y="21"/>
                  </a:cubicBezTo>
                  <a:cubicBezTo>
                    <a:pt x="704" y="22"/>
                    <a:pt x="702" y="21"/>
                    <a:pt x="703" y="20"/>
                  </a:cubicBezTo>
                  <a:cubicBezTo>
                    <a:pt x="705" y="21"/>
                    <a:pt x="706" y="21"/>
                    <a:pt x="707" y="20"/>
                  </a:cubicBezTo>
                  <a:cubicBezTo>
                    <a:pt x="707" y="20"/>
                    <a:pt x="709" y="21"/>
                    <a:pt x="709" y="20"/>
                  </a:cubicBezTo>
                  <a:cubicBezTo>
                    <a:pt x="699" y="20"/>
                    <a:pt x="687" y="20"/>
                    <a:pt x="678" y="20"/>
                  </a:cubicBezTo>
                  <a:cubicBezTo>
                    <a:pt x="677" y="20"/>
                    <a:pt x="678" y="21"/>
                    <a:pt x="677" y="21"/>
                  </a:cubicBezTo>
                  <a:cubicBezTo>
                    <a:pt x="675" y="21"/>
                    <a:pt x="673" y="21"/>
                    <a:pt x="673" y="21"/>
                  </a:cubicBezTo>
                  <a:cubicBezTo>
                    <a:pt x="673" y="21"/>
                    <a:pt x="674" y="20"/>
                    <a:pt x="674" y="20"/>
                  </a:cubicBezTo>
                  <a:cubicBezTo>
                    <a:pt x="672" y="21"/>
                    <a:pt x="669" y="20"/>
                    <a:pt x="667" y="21"/>
                  </a:cubicBezTo>
                  <a:cubicBezTo>
                    <a:pt x="668" y="21"/>
                    <a:pt x="668" y="21"/>
                    <a:pt x="668" y="21"/>
                  </a:cubicBezTo>
                  <a:cubicBezTo>
                    <a:pt x="667" y="21"/>
                    <a:pt x="666" y="22"/>
                    <a:pt x="665" y="21"/>
                  </a:cubicBezTo>
                  <a:cubicBezTo>
                    <a:pt x="665" y="20"/>
                    <a:pt x="667" y="21"/>
                    <a:pt x="667" y="20"/>
                  </a:cubicBezTo>
                  <a:cubicBezTo>
                    <a:pt x="666" y="20"/>
                    <a:pt x="665" y="20"/>
                    <a:pt x="665" y="21"/>
                  </a:cubicBezTo>
                  <a:cubicBezTo>
                    <a:pt x="665" y="20"/>
                    <a:pt x="665" y="22"/>
                    <a:pt x="664" y="22"/>
                  </a:cubicBezTo>
                  <a:cubicBezTo>
                    <a:pt x="664" y="21"/>
                    <a:pt x="663" y="21"/>
                    <a:pt x="663" y="21"/>
                  </a:cubicBezTo>
                  <a:cubicBezTo>
                    <a:pt x="660" y="21"/>
                    <a:pt x="657" y="20"/>
                    <a:pt x="656" y="22"/>
                  </a:cubicBezTo>
                  <a:cubicBezTo>
                    <a:pt x="669" y="22"/>
                    <a:pt x="682" y="22"/>
                    <a:pt x="692" y="22"/>
                  </a:cubicBezTo>
                  <a:cubicBezTo>
                    <a:pt x="692" y="22"/>
                    <a:pt x="694" y="23"/>
                    <a:pt x="693" y="23"/>
                  </a:cubicBezTo>
                  <a:cubicBezTo>
                    <a:pt x="689" y="23"/>
                    <a:pt x="683" y="23"/>
                    <a:pt x="679" y="24"/>
                  </a:cubicBezTo>
                  <a:cubicBezTo>
                    <a:pt x="678" y="24"/>
                    <a:pt x="678" y="23"/>
                    <a:pt x="677" y="23"/>
                  </a:cubicBezTo>
                  <a:cubicBezTo>
                    <a:pt x="676" y="24"/>
                    <a:pt x="676" y="25"/>
                    <a:pt x="675" y="26"/>
                  </a:cubicBezTo>
                  <a:cubicBezTo>
                    <a:pt x="674" y="25"/>
                    <a:pt x="674" y="26"/>
                    <a:pt x="673" y="26"/>
                  </a:cubicBezTo>
                  <a:cubicBezTo>
                    <a:pt x="673" y="27"/>
                    <a:pt x="672" y="27"/>
                    <a:pt x="671" y="27"/>
                  </a:cubicBezTo>
                  <a:cubicBezTo>
                    <a:pt x="671" y="27"/>
                    <a:pt x="671" y="27"/>
                    <a:pt x="671" y="27"/>
                  </a:cubicBezTo>
                  <a:cubicBezTo>
                    <a:pt x="670" y="28"/>
                    <a:pt x="670" y="28"/>
                    <a:pt x="670" y="28"/>
                  </a:cubicBezTo>
                  <a:cubicBezTo>
                    <a:pt x="668" y="28"/>
                    <a:pt x="667" y="29"/>
                    <a:pt x="665" y="29"/>
                  </a:cubicBezTo>
                  <a:cubicBezTo>
                    <a:pt x="665" y="30"/>
                    <a:pt x="664" y="30"/>
                    <a:pt x="663" y="31"/>
                  </a:cubicBezTo>
                  <a:cubicBezTo>
                    <a:pt x="662" y="31"/>
                    <a:pt x="662" y="30"/>
                    <a:pt x="661" y="30"/>
                  </a:cubicBezTo>
                  <a:cubicBezTo>
                    <a:pt x="661" y="31"/>
                    <a:pt x="660" y="31"/>
                    <a:pt x="659" y="31"/>
                  </a:cubicBezTo>
                  <a:cubicBezTo>
                    <a:pt x="657" y="31"/>
                    <a:pt x="655" y="32"/>
                    <a:pt x="653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3" y="32"/>
                    <a:pt x="655" y="32"/>
                    <a:pt x="655" y="33"/>
                  </a:cubicBezTo>
                  <a:cubicBezTo>
                    <a:pt x="653" y="34"/>
                    <a:pt x="648" y="35"/>
                    <a:pt x="646" y="36"/>
                  </a:cubicBezTo>
                  <a:cubicBezTo>
                    <a:pt x="645" y="36"/>
                    <a:pt x="645" y="37"/>
                    <a:pt x="644" y="37"/>
                  </a:cubicBezTo>
                  <a:cubicBezTo>
                    <a:pt x="642" y="37"/>
                    <a:pt x="640" y="37"/>
                    <a:pt x="638" y="37"/>
                  </a:cubicBezTo>
                  <a:cubicBezTo>
                    <a:pt x="638" y="37"/>
                    <a:pt x="636" y="36"/>
                    <a:pt x="636" y="37"/>
                  </a:cubicBezTo>
                  <a:cubicBezTo>
                    <a:pt x="636" y="38"/>
                    <a:pt x="639" y="36"/>
                    <a:pt x="639" y="38"/>
                  </a:cubicBezTo>
                  <a:cubicBezTo>
                    <a:pt x="638" y="39"/>
                    <a:pt x="637" y="38"/>
                    <a:pt x="637" y="38"/>
                  </a:cubicBezTo>
                  <a:cubicBezTo>
                    <a:pt x="637" y="38"/>
                    <a:pt x="636" y="39"/>
                    <a:pt x="636" y="39"/>
                  </a:cubicBezTo>
                  <a:cubicBezTo>
                    <a:pt x="635" y="39"/>
                    <a:pt x="633" y="38"/>
                    <a:pt x="632" y="39"/>
                  </a:cubicBezTo>
                  <a:cubicBezTo>
                    <a:pt x="633" y="40"/>
                    <a:pt x="635" y="38"/>
                    <a:pt x="635" y="40"/>
                  </a:cubicBezTo>
                  <a:cubicBezTo>
                    <a:pt x="633" y="40"/>
                    <a:pt x="632" y="40"/>
                    <a:pt x="630" y="40"/>
                  </a:cubicBezTo>
                  <a:cubicBezTo>
                    <a:pt x="628" y="42"/>
                    <a:pt x="625" y="41"/>
                    <a:pt x="622" y="41"/>
                  </a:cubicBezTo>
                  <a:cubicBezTo>
                    <a:pt x="622" y="42"/>
                    <a:pt x="623" y="42"/>
                    <a:pt x="623" y="43"/>
                  </a:cubicBezTo>
                  <a:cubicBezTo>
                    <a:pt x="622" y="42"/>
                    <a:pt x="620" y="43"/>
                    <a:pt x="619" y="44"/>
                  </a:cubicBezTo>
                  <a:cubicBezTo>
                    <a:pt x="618" y="43"/>
                    <a:pt x="617" y="44"/>
                    <a:pt x="616" y="44"/>
                  </a:cubicBezTo>
                  <a:cubicBezTo>
                    <a:pt x="616" y="44"/>
                    <a:pt x="616" y="44"/>
                    <a:pt x="615" y="44"/>
                  </a:cubicBezTo>
                  <a:cubicBezTo>
                    <a:pt x="615" y="44"/>
                    <a:pt x="614" y="45"/>
                    <a:pt x="614" y="45"/>
                  </a:cubicBezTo>
                  <a:cubicBezTo>
                    <a:pt x="613" y="45"/>
                    <a:pt x="612" y="45"/>
                    <a:pt x="612" y="46"/>
                  </a:cubicBezTo>
                  <a:cubicBezTo>
                    <a:pt x="613" y="46"/>
                    <a:pt x="615" y="46"/>
                    <a:pt x="616" y="45"/>
                  </a:cubicBezTo>
                  <a:cubicBezTo>
                    <a:pt x="622" y="45"/>
                    <a:pt x="626" y="42"/>
                    <a:pt x="632" y="42"/>
                  </a:cubicBezTo>
                  <a:cubicBezTo>
                    <a:pt x="632" y="42"/>
                    <a:pt x="632" y="41"/>
                    <a:pt x="633" y="41"/>
                  </a:cubicBezTo>
                  <a:cubicBezTo>
                    <a:pt x="634" y="41"/>
                    <a:pt x="635" y="41"/>
                    <a:pt x="636" y="41"/>
                  </a:cubicBezTo>
                  <a:cubicBezTo>
                    <a:pt x="636" y="41"/>
                    <a:pt x="636" y="41"/>
                    <a:pt x="636" y="41"/>
                  </a:cubicBezTo>
                  <a:cubicBezTo>
                    <a:pt x="636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8" y="41"/>
                    <a:pt x="638" y="41"/>
                  </a:cubicBezTo>
                  <a:cubicBezTo>
                    <a:pt x="639" y="41"/>
                    <a:pt x="641" y="41"/>
                    <a:pt x="641" y="41"/>
                  </a:cubicBezTo>
                  <a:cubicBezTo>
                    <a:pt x="640" y="41"/>
                    <a:pt x="640" y="42"/>
                    <a:pt x="639" y="42"/>
                  </a:cubicBezTo>
                  <a:cubicBezTo>
                    <a:pt x="639" y="43"/>
                    <a:pt x="639" y="43"/>
                    <a:pt x="638" y="44"/>
                  </a:cubicBezTo>
                  <a:cubicBezTo>
                    <a:pt x="637" y="44"/>
                    <a:pt x="637" y="43"/>
                    <a:pt x="637" y="43"/>
                  </a:cubicBezTo>
                  <a:cubicBezTo>
                    <a:pt x="634" y="43"/>
                    <a:pt x="633" y="45"/>
                    <a:pt x="631" y="45"/>
                  </a:cubicBezTo>
                  <a:cubicBezTo>
                    <a:pt x="630" y="45"/>
                    <a:pt x="629" y="45"/>
                    <a:pt x="628" y="45"/>
                  </a:cubicBezTo>
                  <a:cubicBezTo>
                    <a:pt x="628" y="45"/>
                    <a:pt x="628" y="46"/>
                    <a:pt x="628" y="46"/>
                  </a:cubicBezTo>
                  <a:cubicBezTo>
                    <a:pt x="626" y="46"/>
                    <a:pt x="625" y="46"/>
                    <a:pt x="624" y="47"/>
                  </a:cubicBezTo>
                  <a:cubicBezTo>
                    <a:pt x="622" y="47"/>
                    <a:pt x="618" y="48"/>
                    <a:pt x="616" y="49"/>
                  </a:cubicBezTo>
                  <a:cubicBezTo>
                    <a:pt x="615" y="49"/>
                    <a:pt x="614" y="49"/>
                    <a:pt x="612" y="49"/>
                  </a:cubicBezTo>
                  <a:cubicBezTo>
                    <a:pt x="612" y="49"/>
                    <a:pt x="612" y="50"/>
                    <a:pt x="611" y="50"/>
                  </a:cubicBezTo>
                  <a:cubicBezTo>
                    <a:pt x="609" y="50"/>
                    <a:pt x="609" y="51"/>
                    <a:pt x="608" y="51"/>
                  </a:cubicBezTo>
                  <a:cubicBezTo>
                    <a:pt x="607" y="51"/>
                    <a:pt x="606" y="51"/>
                    <a:pt x="605" y="51"/>
                  </a:cubicBezTo>
                  <a:cubicBezTo>
                    <a:pt x="604" y="52"/>
                    <a:pt x="604" y="51"/>
                    <a:pt x="603" y="51"/>
                  </a:cubicBezTo>
                  <a:cubicBezTo>
                    <a:pt x="603" y="51"/>
                    <a:pt x="603" y="53"/>
                    <a:pt x="601" y="53"/>
                  </a:cubicBezTo>
                  <a:cubicBezTo>
                    <a:pt x="601" y="53"/>
                    <a:pt x="601" y="52"/>
                    <a:pt x="601" y="52"/>
                  </a:cubicBezTo>
                  <a:cubicBezTo>
                    <a:pt x="598" y="53"/>
                    <a:pt x="593" y="53"/>
                    <a:pt x="589" y="53"/>
                  </a:cubicBezTo>
                  <a:cubicBezTo>
                    <a:pt x="587" y="53"/>
                    <a:pt x="585" y="52"/>
                    <a:pt x="583" y="53"/>
                  </a:cubicBezTo>
                  <a:cubicBezTo>
                    <a:pt x="584" y="54"/>
                    <a:pt x="586" y="53"/>
                    <a:pt x="587" y="53"/>
                  </a:cubicBezTo>
                  <a:cubicBezTo>
                    <a:pt x="587" y="53"/>
                    <a:pt x="587" y="54"/>
                    <a:pt x="588" y="54"/>
                  </a:cubicBezTo>
                  <a:cubicBezTo>
                    <a:pt x="588" y="54"/>
                    <a:pt x="589" y="54"/>
                    <a:pt x="589" y="55"/>
                  </a:cubicBezTo>
                  <a:cubicBezTo>
                    <a:pt x="588" y="55"/>
                    <a:pt x="586" y="54"/>
                    <a:pt x="585" y="55"/>
                  </a:cubicBezTo>
                  <a:cubicBezTo>
                    <a:pt x="587" y="56"/>
                    <a:pt x="592" y="54"/>
                    <a:pt x="593" y="55"/>
                  </a:cubicBezTo>
                  <a:cubicBezTo>
                    <a:pt x="594" y="56"/>
                    <a:pt x="595" y="55"/>
                    <a:pt x="596" y="56"/>
                  </a:cubicBezTo>
                  <a:cubicBezTo>
                    <a:pt x="595" y="56"/>
                    <a:pt x="593" y="56"/>
                    <a:pt x="592" y="57"/>
                  </a:cubicBezTo>
                  <a:cubicBezTo>
                    <a:pt x="592" y="56"/>
                    <a:pt x="590" y="57"/>
                    <a:pt x="591" y="56"/>
                  </a:cubicBezTo>
                  <a:cubicBezTo>
                    <a:pt x="590" y="56"/>
                    <a:pt x="590" y="57"/>
                    <a:pt x="589" y="57"/>
                  </a:cubicBezTo>
                  <a:cubicBezTo>
                    <a:pt x="589" y="55"/>
                    <a:pt x="588" y="56"/>
                    <a:pt x="587" y="56"/>
                  </a:cubicBezTo>
                  <a:cubicBezTo>
                    <a:pt x="587" y="57"/>
                    <a:pt x="587" y="56"/>
                    <a:pt x="586" y="57"/>
                  </a:cubicBezTo>
                  <a:cubicBezTo>
                    <a:pt x="586" y="57"/>
                    <a:pt x="585" y="57"/>
                    <a:pt x="585" y="57"/>
                  </a:cubicBezTo>
                  <a:cubicBezTo>
                    <a:pt x="584" y="57"/>
                    <a:pt x="584" y="57"/>
                    <a:pt x="584" y="57"/>
                  </a:cubicBezTo>
                  <a:cubicBezTo>
                    <a:pt x="584" y="57"/>
                    <a:pt x="584" y="57"/>
                    <a:pt x="583" y="57"/>
                  </a:cubicBezTo>
                  <a:cubicBezTo>
                    <a:pt x="582" y="57"/>
                    <a:pt x="580" y="56"/>
                    <a:pt x="579" y="57"/>
                  </a:cubicBezTo>
                  <a:cubicBezTo>
                    <a:pt x="579" y="57"/>
                    <a:pt x="578" y="56"/>
                    <a:pt x="578" y="56"/>
                  </a:cubicBezTo>
                  <a:cubicBezTo>
                    <a:pt x="578" y="57"/>
                    <a:pt x="577" y="57"/>
                    <a:pt x="577" y="57"/>
                  </a:cubicBezTo>
                  <a:cubicBezTo>
                    <a:pt x="575" y="57"/>
                    <a:pt x="573" y="56"/>
                    <a:pt x="571" y="56"/>
                  </a:cubicBezTo>
                  <a:cubicBezTo>
                    <a:pt x="571" y="56"/>
                    <a:pt x="570" y="57"/>
                    <a:pt x="570" y="57"/>
                  </a:cubicBezTo>
                  <a:cubicBezTo>
                    <a:pt x="569" y="57"/>
                    <a:pt x="569" y="57"/>
                    <a:pt x="568" y="57"/>
                  </a:cubicBezTo>
                  <a:cubicBezTo>
                    <a:pt x="567" y="57"/>
                    <a:pt x="564" y="58"/>
                    <a:pt x="563" y="57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2" y="57"/>
                    <a:pt x="562" y="57"/>
                    <a:pt x="561" y="57"/>
                  </a:cubicBezTo>
                  <a:cubicBezTo>
                    <a:pt x="560" y="57"/>
                    <a:pt x="558" y="57"/>
                    <a:pt x="557" y="57"/>
                  </a:cubicBezTo>
                  <a:cubicBezTo>
                    <a:pt x="556" y="57"/>
                    <a:pt x="555" y="58"/>
                    <a:pt x="554" y="58"/>
                  </a:cubicBezTo>
                  <a:cubicBezTo>
                    <a:pt x="554" y="58"/>
                    <a:pt x="554" y="57"/>
                    <a:pt x="553" y="57"/>
                  </a:cubicBezTo>
                  <a:cubicBezTo>
                    <a:pt x="553" y="57"/>
                    <a:pt x="554" y="57"/>
                    <a:pt x="553" y="58"/>
                  </a:cubicBezTo>
                  <a:cubicBezTo>
                    <a:pt x="551" y="57"/>
                    <a:pt x="549" y="57"/>
                    <a:pt x="548" y="58"/>
                  </a:cubicBezTo>
                  <a:cubicBezTo>
                    <a:pt x="548" y="58"/>
                    <a:pt x="547" y="58"/>
                    <a:pt x="548" y="58"/>
                  </a:cubicBezTo>
                  <a:cubicBezTo>
                    <a:pt x="550" y="59"/>
                    <a:pt x="552" y="58"/>
                    <a:pt x="554" y="59"/>
                  </a:cubicBezTo>
                  <a:cubicBezTo>
                    <a:pt x="553" y="59"/>
                    <a:pt x="551" y="59"/>
                    <a:pt x="550" y="60"/>
                  </a:cubicBezTo>
                  <a:cubicBezTo>
                    <a:pt x="548" y="60"/>
                    <a:pt x="546" y="61"/>
                    <a:pt x="545" y="61"/>
                  </a:cubicBezTo>
                  <a:cubicBezTo>
                    <a:pt x="544" y="61"/>
                    <a:pt x="543" y="60"/>
                    <a:pt x="543" y="62"/>
                  </a:cubicBezTo>
                  <a:cubicBezTo>
                    <a:pt x="544" y="63"/>
                    <a:pt x="547" y="61"/>
                    <a:pt x="548" y="62"/>
                  </a:cubicBezTo>
                  <a:cubicBezTo>
                    <a:pt x="546" y="63"/>
                    <a:pt x="545" y="62"/>
                    <a:pt x="543" y="63"/>
                  </a:cubicBezTo>
                  <a:cubicBezTo>
                    <a:pt x="542" y="63"/>
                    <a:pt x="541" y="63"/>
                    <a:pt x="540" y="64"/>
                  </a:cubicBezTo>
                  <a:cubicBezTo>
                    <a:pt x="540" y="64"/>
                    <a:pt x="540" y="63"/>
                    <a:pt x="539" y="63"/>
                  </a:cubicBezTo>
                  <a:cubicBezTo>
                    <a:pt x="539" y="63"/>
                    <a:pt x="538" y="64"/>
                    <a:pt x="538" y="64"/>
                  </a:cubicBezTo>
                  <a:cubicBezTo>
                    <a:pt x="537" y="64"/>
                    <a:pt x="536" y="64"/>
                    <a:pt x="536" y="65"/>
                  </a:cubicBezTo>
                  <a:cubicBezTo>
                    <a:pt x="538" y="65"/>
                    <a:pt x="540" y="64"/>
                    <a:pt x="542" y="64"/>
                  </a:cubicBezTo>
                  <a:cubicBezTo>
                    <a:pt x="543" y="64"/>
                    <a:pt x="545" y="65"/>
                    <a:pt x="546" y="65"/>
                  </a:cubicBezTo>
                  <a:cubicBezTo>
                    <a:pt x="549" y="64"/>
                    <a:pt x="552" y="64"/>
                    <a:pt x="554" y="63"/>
                  </a:cubicBezTo>
                  <a:cubicBezTo>
                    <a:pt x="556" y="63"/>
                    <a:pt x="557" y="63"/>
                    <a:pt x="558" y="63"/>
                  </a:cubicBezTo>
                  <a:cubicBezTo>
                    <a:pt x="560" y="63"/>
                    <a:pt x="561" y="63"/>
                    <a:pt x="562" y="63"/>
                  </a:cubicBezTo>
                  <a:cubicBezTo>
                    <a:pt x="562" y="63"/>
                    <a:pt x="562" y="63"/>
                    <a:pt x="563" y="63"/>
                  </a:cubicBezTo>
                  <a:cubicBezTo>
                    <a:pt x="565" y="63"/>
                    <a:pt x="568" y="62"/>
                    <a:pt x="570" y="62"/>
                  </a:cubicBezTo>
                  <a:cubicBezTo>
                    <a:pt x="572" y="62"/>
                    <a:pt x="573" y="62"/>
                    <a:pt x="575" y="62"/>
                  </a:cubicBezTo>
                  <a:cubicBezTo>
                    <a:pt x="576" y="62"/>
                    <a:pt x="576" y="63"/>
                    <a:pt x="577" y="63"/>
                  </a:cubicBezTo>
                  <a:cubicBezTo>
                    <a:pt x="578" y="63"/>
                    <a:pt x="579" y="63"/>
                    <a:pt x="580" y="63"/>
                  </a:cubicBezTo>
                  <a:cubicBezTo>
                    <a:pt x="580" y="63"/>
                    <a:pt x="582" y="62"/>
                    <a:pt x="582" y="62"/>
                  </a:cubicBezTo>
                  <a:cubicBezTo>
                    <a:pt x="584" y="62"/>
                    <a:pt x="585" y="63"/>
                    <a:pt x="586" y="63"/>
                  </a:cubicBezTo>
                  <a:cubicBezTo>
                    <a:pt x="587" y="63"/>
                    <a:pt x="587" y="62"/>
                    <a:pt x="589" y="62"/>
                  </a:cubicBezTo>
                  <a:cubicBezTo>
                    <a:pt x="589" y="61"/>
                    <a:pt x="591" y="61"/>
                    <a:pt x="591" y="61"/>
                  </a:cubicBezTo>
                  <a:cubicBezTo>
                    <a:pt x="591" y="62"/>
                    <a:pt x="590" y="62"/>
                    <a:pt x="591" y="63"/>
                  </a:cubicBezTo>
                  <a:cubicBezTo>
                    <a:pt x="589" y="64"/>
                    <a:pt x="586" y="64"/>
                    <a:pt x="584" y="64"/>
                  </a:cubicBezTo>
                  <a:cubicBezTo>
                    <a:pt x="581" y="64"/>
                    <a:pt x="579" y="65"/>
                    <a:pt x="577" y="65"/>
                  </a:cubicBezTo>
                  <a:cubicBezTo>
                    <a:pt x="576" y="65"/>
                    <a:pt x="575" y="65"/>
                    <a:pt x="574" y="65"/>
                  </a:cubicBezTo>
                  <a:cubicBezTo>
                    <a:pt x="572" y="65"/>
                    <a:pt x="571" y="66"/>
                    <a:pt x="570" y="66"/>
                  </a:cubicBezTo>
                  <a:cubicBezTo>
                    <a:pt x="569" y="66"/>
                    <a:pt x="568" y="66"/>
                    <a:pt x="567" y="66"/>
                  </a:cubicBezTo>
                  <a:cubicBezTo>
                    <a:pt x="566" y="66"/>
                    <a:pt x="564" y="65"/>
                    <a:pt x="564" y="66"/>
                  </a:cubicBezTo>
                  <a:cubicBezTo>
                    <a:pt x="567" y="67"/>
                    <a:pt x="570" y="66"/>
                    <a:pt x="572" y="66"/>
                  </a:cubicBezTo>
                  <a:cubicBezTo>
                    <a:pt x="572" y="66"/>
                    <a:pt x="573" y="67"/>
                    <a:pt x="573" y="67"/>
                  </a:cubicBezTo>
                  <a:cubicBezTo>
                    <a:pt x="574" y="67"/>
                    <a:pt x="576" y="65"/>
                    <a:pt x="577" y="66"/>
                  </a:cubicBezTo>
                  <a:cubicBezTo>
                    <a:pt x="577" y="66"/>
                    <a:pt x="577" y="65"/>
                    <a:pt x="578" y="65"/>
                  </a:cubicBezTo>
                  <a:cubicBezTo>
                    <a:pt x="578" y="66"/>
                    <a:pt x="578" y="66"/>
                    <a:pt x="578" y="66"/>
                  </a:cubicBezTo>
                  <a:cubicBezTo>
                    <a:pt x="579" y="65"/>
                    <a:pt x="580" y="66"/>
                    <a:pt x="581" y="66"/>
                  </a:cubicBezTo>
                  <a:cubicBezTo>
                    <a:pt x="581" y="66"/>
                    <a:pt x="582" y="65"/>
                    <a:pt x="583" y="65"/>
                  </a:cubicBezTo>
                  <a:cubicBezTo>
                    <a:pt x="583" y="65"/>
                    <a:pt x="583" y="66"/>
                    <a:pt x="584" y="66"/>
                  </a:cubicBezTo>
                  <a:cubicBezTo>
                    <a:pt x="586" y="65"/>
                    <a:pt x="588" y="65"/>
                    <a:pt x="590" y="64"/>
                  </a:cubicBezTo>
                  <a:cubicBezTo>
                    <a:pt x="590" y="64"/>
                    <a:pt x="590" y="65"/>
                    <a:pt x="590" y="65"/>
                  </a:cubicBezTo>
                  <a:cubicBezTo>
                    <a:pt x="591" y="65"/>
                    <a:pt x="591" y="64"/>
                    <a:pt x="591" y="64"/>
                  </a:cubicBezTo>
                  <a:cubicBezTo>
                    <a:pt x="591" y="65"/>
                    <a:pt x="593" y="64"/>
                    <a:pt x="593" y="64"/>
                  </a:cubicBezTo>
                  <a:cubicBezTo>
                    <a:pt x="594" y="64"/>
                    <a:pt x="595" y="64"/>
                    <a:pt x="596" y="64"/>
                  </a:cubicBezTo>
                  <a:cubicBezTo>
                    <a:pt x="595" y="64"/>
                    <a:pt x="595" y="64"/>
                    <a:pt x="595" y="65"/>
                  </a:cubicBezTo>
                  <a:cubicBezTo>
                    <a:pt x="596" y="65"/>
                    <a:pt x="598" y="65"/>
                    <a:pt x="598" y="64"/>
                  </a:cubicBezTo>
                  <a:cubicBezTo>
                    <a:pt x="598" y="64"/>
                    <a:pt x="597" y="64"/>
                    <a:pt x="597" y="64"/>
                  </a:cubicBezTo>
                  <a:cubicBezTo>
                    <a:pt x="600" y="64"/>
                    <a:pt x="604" y="63"/>
                    <a:pt x="606" y="64"/>
                  </a:cubicBezTo>
                  <a:cubicBezTo>
                    <a:pt x="605" y="64"/>
                    <a:pt x="605" y="65"/>
                    <a:pt x="604" y="65"/>
                  </a:cubicBezTo>
                  <a:cubicBezTo>
                    <a:pt x="603" y="65"/>
                    <a:pt x="604" y="66"/>
                    <a:pt x="603" y="66"/>
                  </a:cubicBezTo>
                  <a:cubicBezTo>
                    <a:pt x="600" y="67"/>
                    <a:pt x="597" y="67"/>
                    <a:pt x="594" y="67"/>
                  </a:cubicBezTo>
                  <a:cubicBezTo>
                    <a:pt x="594" y="67"/>
                    <a:pt x="593" y="68"/>
                    <a:pt x="593" y="68"/>
                  </a:cubicBezTo>
                  <a:cubicBezTo>
                    <a:pt x="592" y="68"/>
                    <a:pt x="591" y="68"/>
                    <a:pt x="590" y="68"/>
                  </a:cubicBezTo>
                  <a:cubicBezTo>
                    <a:pt x="591" y="69"/>
                    <a:pt x="589" y="69"/>
                    <a:pt x="589" y="69"/>
                  </a:cubicBezTo>
                  <a:cubicBezTo>
                    <a:pt x="584" y="69"/>
                    <a:pt x="580" y="70"/>
                    <a:pt x="575" y="69"/>
                  </a:cubicBezTo>
                  <a:cubicBezTo>
                    <a:pt x="575" y="70"/>
                    <a:pt x="576" y="70"/>
                    <a:pt x="576" y="70"/>
                  </a:cubicBezTo>
                  <a:cubicBezTo>
                    <a:pt x="577" y="70"/>
                    <a:pt x="578" y="70"/>
                    <a:pt x="579" y="70"/>
                  </a:cubicBezTo>
                  <a:cubicBezTo>
                    <a:pt x="580" y="70"/>
                    <a:pt x="582" y="70"/>
                    <a:pt x="583" y="70"/>
                  </a:cubicBezTo>
                  <a:cubicBezTo>
                    <a:pt x="584" y="70"/>
                    <a:pt x="585" y="70"/>
                    <a:pt x="585" y="70"/>
                  </a:cubicBezTo>
                  <a:cubicBezTo>
                    <a:pt x="587" y="70"/>
                    <a:pt x="590" y="70"/>
                    <a:pt x="591" y="70"/>
                  </a:cubicBezTo>
                  <a:cubicBezTo>
                    <a:pt x="594" y="71"/>
                    <a:pt x="598" y="71"/>
                    <a:pt x="601" y="70"/>
                  </a:cubicBezTo>
                  <a:cubicBezTo>
                    <a:pt x="604" y="70"/>
                    <a:pt x="606" y="71"/>
                    <a:pt x="609" y="71"/>
                  </a:cubicBezTo>
                  <a:cubicBezTo>
                    <a:pt x="615" y="71"/>
                    <a:pt x="622" y="71"/>
                    <a:pt x="626" y="70"/>
                  </a:cubicBezTo>
                  <a:cubicBezTo>
                    <a:pt x="627" y="70"/>
                    <a:pt x="627" y="71"/>
                    <a:pt x="629" y="71"/>
                  </a:cubicBezTo>
                  <a:cubicBezTo>
                    <a:pt x="629" y="70"/>
                    <a:pt x="630" y="71"/>
                    <a:pt x="631" y="71"/>
                  </a:cubicBezTo>
                  <a:cubicBezTo>
                    <a:pt x="632" y="71"/>
                    <a:pt x="631" y="70"/>
                    <a:pt x="632" y="70"/>
                  </a:cubicBezTo>
                  <a:cubicBezTo>
                    <a:pt x="637" y="71"/>
                    <a:pt x="644" y="70"/>
                    <a:pt x="649" y="71"/>
                  </a:cubicBezTo>
                  <a:cubicBezTo>
                    <a:pt x="651" y="70"/>
                    <a:pt x="654" y="70"/>
                    <a:pt x="656" y="71"/>
                  </a:cubicBezTo>
                  <a:cubicBezTo>
                    <a:pt x="657" y="71"/>
                    <a:pt x="657" y="70"/>
                    <a:pt x="658" y="70"/>
                  </a:cubicBezTo>
                  <a:cubicBezTo>
                    <a:pt x="673" y="71"/>
                    <a:pt x="688" y="70"/>
                    <a:pt x="701" y="70"/>
                  </a:cubicBezTo>
                  <a:cubicBezTo>
                    <a:pt x="702" y="70"/>
                    <a:pt x="702" y="70"/>
                    <a:pt x="703" y="70"/>
                  </a:cubicBezTo>
                  <a:cubicBezTo>
                    <a:pt x="706" y="70"/>
                    <a:pt x="708" y="71"/>
                    <a:pt x="711" y="71"/>
                  </a:cubicBezTo>
                  <a:cubicBezTo>
                    <a:pt x="711" y="71"/>
                    <a:pt x="712" y="70"/>
                    <a:pt x="712" y="70"/>
                  </a:cubicBezTo>
                  <a:cubicBezTo>
                    <a:pt x="713" y="70"/>
                    <a:pt x="715" y="71"/>
                    <a:pt x="716" y="69"/>
                  </a:cubicBezTo>
                  <a:cubicBezTo>
                    <a:pt x="714" y="69"/>
                    <a:pt x="711" y="70"/>
                    <a:pt x="710" y="69"/>
                  </a:cubicBezTo>
                  <a:cubicBezTo>
                    <a:pt x="709" y="68"/>
                    <a:pt x="711" y="69"/>
                    <a:pt x="711" y="68"/>
                  </a:cubicBezTo>
                  <a:cubicBezTo>
                    <a:pt x="710" y="68"/>
                    <a:pt x="709" y="68"/>
                    <a:pt x="709" y="68"/>
                  </a:cubicBezTo>
                  <a:cubicBezTo>
                    <a:pt x="710" y="67"/>
                    <a:pt x="712" y="69"/>
                    <a:pt x="712" y="67"/>
                  </a:cubicBezTo>
                  <a:cubicBezTo>
                    <a:pt x="711" y="67"/>
                    <a:pt x="710" y="67"/>
                    <a:pt x="710" y="67"/>
                  </a:cubicBezTo>
                  <a:cubicBezTo>
                    <a:pt x="711" y="66"/>
                    <a:pt x="715" y="67"/>
                    <a:pt x="717" y="67"/>
                  </a:cubicBezTo>
                  <a:cubicBezTo>
                    <a:pt x="717" y="66"/>
                    <a:pt x="715" y="66"/>
                    <a:pt x="714" y="66"/>
                  </a:cubicBezTo>
                  <a:cubicBezTo>
                    <a:pt x="713" y="66"/>
                    <a:pt x="712" y="67"/>
                    <a:pt x="712" y="66"/>
                  </a:cubicBezTo>
                  <a:cubicBezTo>
                    <a:pt x="713" y="65"/>
                    <a:pt x="715" y="66"/>
                    <a:pt x="717" y="66"/>
                  </a:cubicBezTo>
                  <a:cubicBezTo>
                    <a:pt x="719" y="66"/>
                    <a:pt x="719" y="66"/>
                    <a:pt x="719" y="66"/>
                  </a:cubicBezTo>
                  <a:cubicBezTo>
                    <a:pt x="719" y="66"/>
                    <a:pt x="719" y="65"/>
                    <a:pt x="719" y="65"/>
                  </a:cubicBezTo>
                  <a:cubicBezTo>
                    <a:pt x="718" y="65"/>
                    <a:pt x="718" y="65"/>
                    <a:pt x="718" y="65"/>
                  </a:cubicBezTo>
                  <a:cubicBezTo>
                    <a:pt x="716" y="64"/>
                    <a:pt x="714" y="65"/>
                    <a:pt x="712" y="65"/>
                  </a:cubicBezTo>
                  <a:cubicBezTo>
                    <a:pt x="711" y="64"/>
                    <a:pt x="710" y="64"/>
                    <a:pt x="709" y="64"/>
                  </a:cubicBezTo>
                  <a:cubicBezTo>
                    <a:pt x="708" y="64"/>
                    <a:pt x="707" y="64"/>
                    <a:pt x="707" y="64"/>
                  </a:cubicBezTo>
                  <a:cubicBezTo>
                    <a:pt x="706" y="64"/>
                    <a:pt x="705" y="64"/>
                    <a:pt x="704" y="64"/>
                  </a:cubicBezTo>
                  <a:cubicBezTo>
                    <a:pt x="703" y="64"/>
                    <a:pt x="702" y="64"/>
                    <a:pt x="702" y="63"/>
                  </a:cubicBezTo>
                  <a:cubicBezTo>
                    <a:pt x="706" y="63"/>
                    <a:pt x="709" y="63"/>
                    <a:pt x="712" y="64"/>
                  </a:cubicBezTo>
                  <a:cubicBezTo>
                    <a:pt x="713" y="63"/>
                    <a:pt x="712" y="63"/>
                    <a:pt x="713" y="62"/>
                  </a:cubicBezTo>
                  <a:cubicBezTo>
                    <a:pt x="715" y="62"/>
                    <a:pt x="716" y="62"/>
                    <a:pt x="718" y="62"/>
                  </a:cubicBezTo>
                  <a:cubicBezTo>
                    <a:pt x="718" y="62"/>
                    <a:pt x="719" y="62"/>
                    <a:pt x="719" y="62"/>
                  </a:cubicBezTo>
                  <a:cubicBezTo>
                    <a:pt x="722" y="61"/>
                    <a:pt x="724" y="63"/>
                    <a:pt x="727" y="62"/>
                  </a:cubicBezTo>
                  <a:cubicBezTo>
                    <a:pt x="724" y="61"/>
                    <a:pt x="720" y="62"/>
                    <a:pt x="719" y="60"/>
                  </a:cubicBezTo>
                  <a:cubicBezTo>
                    <a:pt x="724" y="60"/>
                    <a:pt x="729" y="61"/>
                    <a:pt x="734" y="61"/>
                  </a:cubicBezTo>
                  <a:cubicBezTo>
                    <a:pt x="729" y="60"/>
                    <a:pt x="724" y="60"/>
                    <a:pt x="721" y="59"/>
                  </a:cubicBezTo>
                  <a:cubicBezTo>
                    <a:pt x="720" y="59"/>
                    <a:pt x="718" y="60"/>
                    <a:pt x="717" y="59"/>
                  </a:cubicBezTo>
                  <a:cubicBezTo>
                    <a:pt x="723" y="59"/>
                    <a:pt x="730" y="59"/>
                    <a:pt x="736" y="60"/>
                  </a:cubicBezTo>
                  <a:cubicBezTo>
                    <a:pt x="736" y="59"/>
                    <a:pt x="735" y="59"/>
                    <a:pt x="735" y="59"/>
                  </a:cubicBezTo>
                  <a:cubicBezTo>
                    <a:pt x="733" y="59"/>
                    <a:pt x="732" y="59"/>
                    <a:pt x="731" y="59"/>
                  </a:cubicBezTo>
                  <a:cubicBezTo>
                    <a:pt x="730" y="59"/>
                    <a:pt x="730" y="59"/>
                    <a:pt x="729" y="58"/>
                  </a:cubicBezTo>
                  <a:cubicBezTo>
                    <a:pt x="728" y="58"/>
                    <a:pt x="727" y="59"/>
                    <a:pt x="727" y="58"/>
                  </a:cubicBezTo>
                  <a:cubicBezTo>
                    <a:pt x="724" y="58"/>
                    <a:pt x="721" y="58"/>
                    <a:pt x="718" y="58"/>
                  </a:cubicBezTo>
                  <a:cubicBezTo>
                    <a:pt x="714" y="57"/>
                    <a:pt x="711" y="57"/>
                    <a:pt x="707" y="57"/>
                  </a:cubicBezTo>
                  <a:cubicBezTo>
                    <a:pt x="705" y="57"/>
                    <a:pt x="704" y="57"/>
                    <a:pt x="703" y="57"/>
                  </a:cubicBezTo>
                  <a:cubicBezTo>
                    <a:pt x="702" y="56"/>
                    <a:pt x="701" y="57"/>
                    <a:pt x="702" y="56"/>
                  </a:cubicBezTo>
                  <a:cubicBezTo>
                    <a:pt x="706" y="56"/>
                    <a:pt x="711" y="55"/>
                    <a:pt x="716" y="56"/>
                  </a:cubicBezTo>
                  <a:cubicBezTo>
                    <a:pt x="718" y="56"/>
                    <a:pt x="722" y="57"/>
                    <a:pt x="725" y="56"/>
                  </a:cubicBezTo>
                  <a:cubicBezTo>
                    <a:pt x="725" y="55"/>
                    <a:pt x="724" y="57"/>
                    <a:pt x="724" y="55"/>
                  </a:cubicBezTo>
                  <a:cubicBezTo>
                    <a:pt x="732" y="55"/>
                    <a:pt x="739" y="55"/>
                    <a:pt x="748" y="56"/>
                  </a:cubicBezTo>
                  <a:cubicBezTo>
                    <a:pt x="748" y="55"/>
                    <a:pt x="746" y="55"/>
                    <a:pt x="746" y="55"/>
                  </a:cubicBezTo>
                  <a:cubicBezTo>
                    <a:pt x="745" y="55"/>
                    <a:pt x="743" y="55"/>
                    <a:pt x="742" y="55"/>
                  </a:cubicBezTo>
                  <a:cubicBezTo>
                    <a:pt x="740" y="55"/>
                    <a:pt x="740" y="55"/>
                    <a:pt x="738" y="55"/>
                  </a:cubicBezTo>
                  <a:cubicBezTo>
                    <a:pt x="737" y="54"/>
                    <a:pt x="736" y="54"/>
                    <a:pt x="735" y="54"/>
                  </a:cubicBezTo>
                  <a:cubicBezTo>
                    <a:pt x="735" y="54"/>
                    <a:pt x="734" y="54"/>
                    <a:pt x="734" y="53"/>
                  </a:cubicBezTo>
                  <a:cubicBezTo>
                    <a:pt x="732" y="53"/>
                    <a:pt x="731" y="53"/>
                    <a:pt x="729" y="53"/>
                  </a:cubicBezTo>
                  <a:cubicBezTo>
                    <a:pt x="729" y="53"/>
                    <a:pt x="729" y="54"/>
                    <a:pt x="728" y="54"/>
                  </a:cubicBezTo>
                  <a:cubicBezTo>
                    <a:pt x="723" y="53"/>
                    <a:pt x="715" y="53"/>
                    <a:pt x="708" y="52"/>
                  </a:cubicBezTo>
                  <a:cubicBezTo>
                    <a:pt x="707" y="52"/>
                    <a:pt x="706" y="52"/>
                    <a:pt x="705" y="51"/>
                  </a:cubicBezTo>
                  <a:cubicBezTo>
                    <a:pt x="712" y="52"/>
                    <a:pt x="718" y="52"/>
                    <a:pt x="724" y="52"/>
                  </a:cubicBezTo>
                  <a:cubicBezTo>
                    <a:pt x="725" y="52"/>
                    <a:pt x="725" y="52"/>
                    <a:pt x="725" y="52"/>
                  </a:cubicBezTo>
                  <a:cubicBezTo>
                    <a:pt x="725" y="52"/>
                    <a:pt x="726" y="52"/>
                    <a:pt x="726" y="52"/>
                  </a:cubicBezTo>
                  <a:cubicBezTo>
                    <a:pt x="729" y="52"/>
                    <a:pt x="731" y="52"/>
                    <a:pt x="734" y="52"/>
                  </a:cubicBezTo>
                  <a:cubicBezTo>
                    <a:pt x="741" y="52"/>
                    <a:pt x="750" y="53"/>
                    <a:pt x="756" y="53"/>
                  </a:cubicBezTo>
                  <a:cubicBezTo>
                    <a:pt x="749" y="52"/>
                    <a:pt x="741" y="52"/>
                    <a:pt x="734" y="51"/>
                  </a:cubicBezTo>
                  <a:close/>
                  <a:moveTo>
                    <a:pt x="720" y="49"/>
                  </a:moveTo>
                  <a:cubicBezTo>
                    <a:pt x="721" y="48"/>
                    <a:pt x="722" y="48"/>
                    <a:pt x="722" y="48"/>
                  </a:cubicBezTo>
                  <a:cubicBezTo>
                    <a:pt x="722" y="48"/>
                    <a:pt x="720" y="47"/>
                    <a:pt x="720" y="49"/>
                  </a:cubicBezTo>
                  <a:close/>
                  <a:moveTo>
                    <a:pt x="719" y="44"/>
                  </a:moveTo>
                  <a:cubicBezTo>
                    <a:pt x="717" y="44"/>
                    <a:pt x="717" y="44"/>
                    <a:pt x="717" y="44"/>
                  </a:cubicBezTo>
                  <a:cubicBezTo>
                    <a:pt x="717" y="44"/>
                    <a:pt x="716" y="43"/>
                    <a:pt x="716" y="44"/>
                  </a:cubicBezTo>
                  <a:cubicBezTo>
                    <a:pt x="717" y="44"/>
                    <a:pt x="718" y="44"/>
                    <a:pt x="719" y="44"/>
                  </a:cubicBezTo>
                  <a:cubicBezTo>
                    <a:pt x="720" y="44"/>
                    <a:pt x="719" y="44"/>
                    <a:pt x="719" y="44"/>
                  </a:cubicBezTo>
                  <a:close/>
                  <a:moveTo>
                    <a:pt x="700" y="28"/>
                  </a:moveTo>
                  <a:cubicBezTo>
                    <a:pt x="700" y="29"/>
                    <a:pt x="700" y="29"/>
                    <a:pt x="700" y="29"/>
                  </a:cubicBezTo>
                  <a:cubicBezTo>
                    <a:pt x="702" y="28"/>
                    <a:pt x="703" y="29"/>
                    <a:pt x="704" y="29"/>
                  </a:cubicBezTo>
                  <a:cubicBezTo>
                    <a:pt x="705" y="29"/>
                    <a:pt x="707" y="29"/>
                    <a:pt x="706" y="28"/>
                  </a:cubicBezTo>
                  <a:cubicBezTo>
                    <a:pt x="704" y="29"/>
                    <a:pt x="702" y="27"/>
                    <a:pt x="700" y="28"/>
                  </a:cubicBezTo>
                  <a:close/>
                  <a:moveTo>
                    <a:pt x="716" y="63"/>
                  </a:moveTo>
                  <a:cubicBezTo>
                    <a:pt x="716" y="63"/>
                    <a:pt x="714" y="63"/>
                    <a:pt x="714" y="64"/>
                  </a:cubicBezTo>
                  <a:cubicBezTo>
                    <a:pt x="715" y="63"/>
                    <a:pt x="716" y="64"/>
                    <a:pt x="716" y="63"/>
                  </a:cubicBezTo>
                  <a:close/>
                  <a:moveTo>
                    <a:pt x="565" y="64"/>
                  </a:moveTo>
                  <a:cubicBezTo>
                    <a:pt x="564" y="64"/>
                    <a:pt x="564" y="65"/>
                    <a:pt x="565" y="65"/>
                  </a:cubicBezTo>
                  <a:cubicBezTo>
                    <a:pt x="567" y="64"/>
                    <a:pt x="567" y="65"/>
                    <a:pt x="568" y="65"/>
                  </a:cubicBezTo>
                  <a:cubicBezTo>
                    <a:pt x="569" y="65"/>
                    <a:pt x="569" y="64"/>
                    <a:pt x="569" y="64"/>
                  </a:cubicBezTo>
                  <a:cubicBezTo>
                    <a:pt x="570" y="64"/>
                    <a:pt x="571" y="66"/>
                    <a:pt x="572" y="64"/>
                  </a:cubicBezTo>
                  <a:cubicBezTo>
                    <a:pt x="570" y="64"/>
                    <a:pt x="570" y="64"/>
                    <a:pt x="571" y="63"/>
                  </a:cubicBezTo>
                  <a:cubicBezTo>
                    <a:pt x="568" y="63"/>
                    <a:pt x="567" y="64"/>
                    <a:pt x="565" y="64"/>
                  </a:cubicBezTo>
                  <a:close/>
                  <a:moveTo>
                    <a:pt x="576" y="64"/>
                  </a:moveTo>
                  <a:cubicBezTo>
                    <a:pt x="577" y="64"/>
                    <a:pt x="578" y="64"/>
                    <a:pt x="578" y="64"/>
                  </a:cubicBezTo>
                  <a:cubicBezTo>
                    <a:pt x="577" y="63"/>
                    <a:pt x="576" y="63"/>
                    <a:pt x="576" y="64"/>
                  </a:cubicBezTo>
                  <a:close/>
                  <a:moveTo>
                    <a:pt x="519" y="42"/>
                  </a:moveTo>
                  <a:cubicBezTo>
                    <a:pt x="520" y="42"/>
                    <a:pt x="522" y="42"/>
                    <a:pt x="522" y="41"/>
                  </a:cubicBezTo>
                  <a:cubicBezTo>
                    <a:pt x="517" y="41"/>
                    <a:pt x="517" y="41"/>
                    <a:pt x="517" y="41"/>
                  </a:cubicBezTo>
                  <a:cubicBezTo>
                    <a:pt x="516" y="42"/>
                    <a:pt x="518" y="41"/>
                    <a:pt x="519" y="42"/>
                  </a:cubicBezTo>
                  <a:close/>
                  <a:moveTo>
                    <a:pt x="551" y="40"/>
                  </a:moveTo>
                  <a:cubicBezTo>
                    <a:pt x="550" y="40"/>
                    <a:pt x="550" y="40"/>
                    <a:pt x="550" y="39"/>
                  </a:cubicBezTo>
                  <a:cubicBezTo>
                    <a:pt x="547" y="40"/>
                    <a:pt x="544" y="39"/>
                    <a:pt x="542" y="40"/>
                  </a:cubicBezTo>
                  <a:cubicBezTo>
                    <a:pt x="541" y="40"/>
                    <a:pt x="541" y="39"/>
                    <a:pt x="541" y="39"/>
                  </a:cubicBezTo>
                  <a:cubicBezTo>
                    <a:pt x="540" y="39"/>
                    <a:pt x="539" y="40"/>
                    <a:pt x="538" y="40"/>
                  </a:cubicBezTo>
                  <a:cubicBezTo>
                    <a:pt x="537" y="40"/>
                    <a:pt x="536" y="40"/>
                    <a:pt x="535" y="41"/>
                  </a:cubicBezTo>
                  <a:cubicBezTo>
                    <a:pt x="540" y="41"/>
                    <a:pt x="545" y="41"/>
                    <a:pt x="551" y="40"/>
                  </a:cubicBezTo>
                  <a:close/>
                  <a:moveTo>
                    <a:pt x="518" y="40"/>
                  </a:moveTo>
                  <a:cubicBezTo>
                    <a:pt x="519" y="40"/>
                    <a:pt x="520" y="41"/>
                    <a:pt x="520" y="40"/>
                  </a:cubicBezTo>
                  <a:cubicBezTo>
                    <a:pt x="518" y="40"/>
                    <a:pt x="515" y="39"/>
                    <a:pt x="513" y="40"/>
                  </a:cubicBezTo>
                  <a:cubicBezTo>
                    <a:pt x="515" y="40"/>
                    <a:pt x="516" y="40"/>
                    <a:pt x="518" y="40"/>
                  </a:cubicBezTo>
                  <a:close/>
                  <a:moveTo>
                    <a:pt x="599" y="43"/>
                  </a:moveTo>
                  <a:cubicBezTo>
                    <a:pt x="600" y="42"/>
                    <a:pt x="598" y="43"/>
                    <a:pt x="599" y="42"/>
                  </a:cubicBezTo>
                  <a:cubicBezTo>
                    <a:pt x="602" y="42"/>
                    <a:pt x="604" y="41"/>
                    <a:pt x="606" y="42"/>
                  </a:cubicBezTo>
                  <a:cubicBezTo>
                    <a:pt x="605" y="42"/>
                    <a:pt x="603" y="42"/>
                    <a:pt x="602" y="43"/>
                  </a:cubicBezTo>
                  <a:cubicBezTo>
                    <a:pt x="604" y="43"/>
                    <a:pt x="608" y="43"/>
                    <a:pt x="610" y="42"/>
                  </a:cubicBezTo>
                  <a:cubicBezTo>
                    <a:pt x="612" y="43"/>
                    <a:pt x="611" y="42"/>
                    <a:pt x="610" y="42"/>
                  </a:cubicBezTo>
                  <a:cubicBezTo>
                    <a:pt x="609" y="42"/>
                    <a:pt x="608" y="43"/>
                    <a:pt x="607" y="42"/>
                  </a:cubicBezTo>
                  <a:cubicBezTo>
                    <a:pt x="608" y="42"/>
                    <a:pt x="609" y="42"/>
                    <a:pt x="609" y="42"/>
                  </a:cubicBezTo>
                  <a:cubicBezTo>
                    <a:pt x="607" y="41"/>
                    <a:pt x="607" y="41"/>
                    <a:pt x="606" y="42"/>
                  </a:cubicBezTo>
                  <a:cubicBezTo>
                    <a:pt x="605" y="41"/>
                    <a:pt x="605" y="41"/>
                    <a:pt x="605" y="41"/>
                  </a:cubicBezTo>
                  <a:cubicBezTo>
                    <a:pt x="604" y="41"/>
                    <a:pt x="604" y="40"/>
                    <a:pt x="603" y="41"/>
                  </a:cubicBezTo>
                  <a:cubicBezTo>
                    <a:pt x="601" y="42"/>
                    <a:pt x="598" y="40"/>
                    <a:pt x="597" y="42"/>
                  </a:cubicBezTo>
                  <a:cubicBezTo>
                    <a:pt x="598" y="42"/>
                    <a:pt x="598" y="42"/>
                    <a:pt x="598" y="42"/>
                  </a:cubicBezTo>
                  <a:cubicBezTo>
                    <a:pt x="598" y="43"/>
                    <a:pt x="597" y="42"/>
                    <a:pt x="597" y="43"/>
                  </a:cubicBezTo>
                  <a:cubicBezTo>
                    <a:pt x="598" y="44"/>
                    <a:pt x="598" y="43"/>
                    <a:pt x="599" y="43"/>
                  </a:cubicBezTo>
                  <a:close/>
                  <a:moveTo>
                    <a:pt x="547" y="37"/>
                  </a:moveTo>
                  <a:cubicBezTo>
                    <a:pt x="553" y="37"/>
                    <a:pt x="559" y="37"/>
                    <a:pt x="565" y="37"/>
                  </a:cubicBezTo>
                  <a:cubicBezTo>
                    <a:pt x="565" y="39"/>
                    <a:pt x="563" y="38"/>
                    <a:pt x="561" y="38"/>
                  </a:cubicBezTo>
                  <a:cubicBezTo>
                    <a:pt x="559" y="38"/>
                    <a:pt x="556" y="38"/>
                    <a:pt x="556" y="39"/>
                  </a:cubicBezTo>
                  <a:cubicBezTo>
                    <a:pt x="558" y="40"/>
                    <a:pt x="564" y="39"/>
                    <a:pt x="568" y="39"/>
                  </a:cubicBezTo>
                  <a:cubicBezTo>
                    <a:pt x="569" y="39"/>
                    <a:pt x="570" y="39"/>
                    <a:pt x="571" y="39"/>
                  </a:cubicBezTo>
                  <a:cubicBezTo>
                    <a:pt x="572" y="39"/>
                    <a:pt x="572" y="38"/>
                    <a:pt x="573" y="37"/>
                  </a:cubicBezTo>
                  <a:cubicBezTo>
                    <a:pt x="571" y="37"/>
                    <a:pt x="570" y="38"/>
                    <a:pt x="569" y="37"/>
                  </a:cubicBezTo>
                  <a:cubicBezTo>
                    <a:pt x="570" y="36"/>
                    <a:pt x="572" y="37"/>
                    <a:pt x="572" y="36"/>
                  </a:cubicBezTo>
                  <a:cubicBezTo>
                    <a:pt x="565" y="36"/>
                    <a:pt x="559" y="37"/>
                    <a:pt x="553" y="36"/>
                  </a:cubicBezTo>
                  <a:cubicBezTo>
                    <a:pt x="553" y="36"/>
                    <a:pt x="555" y="36"/>
                    <a:pt x="555" y="35"/>
                  </a:cubicBezTo>
                  <a:cubicBezTo>
                    <a:pt x="553" y="35"/>
                    <a:pt x="552" y="36"/>
                    <a:pt x="551" y="36"/>
                  </a:cubicBezTo>
                  <a:cubicBezTo>
                    <a:pt x="550" y="36"/>
                    <a:pt x="552" y="37"/>
                    <a:pt x="551" y="37"/>
                  </a:cubicBezTo>
                  <a:cubicBezTo>
                    <a:pt x="548" y="37"/>
                    <a:pt x="545" y="36"/>
                    <a:pt x="544" y="37"/>
                  </a:cubicBezTo>
                  <a:cubicBezTo>
                    <a:pt x="545" y="37"/>
                    <a:pt x="546" y="37"/>
                    <a:pt x="547" y="37"/>
                  </a:cubicBezTo>
                  <a:close/>
                  <a:moveTo>
                    <a:pt x="592" y="15"/>
                  </a:moveTo>
                  <a:cubicBezTo>
                    <a:pt x="591" y="15"/>
                    <a:pt x="591" y="15"/>
                    <a:pt x="590" y="15"/>
                  </a:cubicBezTo>
                  <a:cubicBezTo>
                    <a:pt x="589" y="16"/>
                    <a:pt x="593" y="15"/>
                    <a:pt x="592" y="15"/>
                  </a:cubicBezTo>
                  <a:close/>
                  <a:moveTo>
                    <a:pt x="525" y="61"/>
                  </a:moveTo>
                  <a:cubicBezTo>
                    <a:pt x="524" y="61"/>
                    <a:pt x="527" y="61"/>
                    <a:pt x="528" y="60"/>
                  </a:cubicBezTo>
                  <a:cubicBezTo>
                    <a:pt x="527" y="60"/>
                    <a:pt x="527" y="60"/>
                    <a:pt x="527" y="60"/>
                  </a:cubicBezTo>
                  <a:cubicBezTo>
                    <a:pt x="529" y="60"/>
                    <a:pt x="528" y="59"/>
                    <a:pt x="529" y="59"/>
                  </a:cubicBezTo>
                  <a:cubicBezTo>
                    <a:pt x="531" y="58"/>
                    <a:pt x="536" y="59"/>
                    <a:pt x="539" y="59"/>
                  </a:cubicBezTo>
                  <a:cubicBezTo>
                    <a:pt x="540" y="59"/>
                    <a:pt x="541" y="59"/>
                    <a:pt x="541" y="58"/>
                  </a:cubicBezTo>
                  <a:cubicBezTo>
                    <a:pt x="536" y="57"/>
                    <a:pt x="530" y="58"/>
                    <a:pt x="525" y="58"/>
                  </a:cubicBezTo>
                  <a:cubicBezTo>
                    <a:pt x="524" y="58"/>
                    <a:pt x="524" y="58"/>
                    <a:pt x="524" y="58"/>
                  </a:cubicBezTo>
                  <a:cubicBezTo>
                    <a:pt x="523" y="57"/>
                    <a:pt x="523" y="58"/>
                    <a:pt x="523" y="58"/>
                  </a:cubicBezTo>
                  <a:cubicBezTo>
                    <a:pt x="523" y="58"/>
                    <a:pt x="523" y="57"/>
                    <a:pt x="522" y="57"/>
                  </a:cubicBezTo>
                  <a:cubicBezTo>
                    <a:pt x="521" y="57"/>
                    <a:pt x="520" y="58"/>
                    <a:pt x="519" y="58"/>
                  </a:cubicBezTo>
                  <a:cubicBezTo>
                    <a:pt x="519" y="58"/>
                    <a:pt x="519" y="58"/>
                    <a:pt x="518" y="58"/>
                  </a:cubicBezTo>
                  <a:cubicBezTo>
                    <a:pt x="517" y="58"/>
                    <a:pt x="516" y="58"/>
                    <a:pt x="515" y="58"/>
                  </a:cubicBezTo>
                  <a:cubicBezTo>
                    <a:pt x="511" y="58"/>
                    <a:pt x="507" y="58"/>
                    <a:pt x="504" y="58"/>
                  </a:cubicBezTo>
                  <a:cubicBezTo>
                    <a:pt x="503" y="58"/>
                    <a:pt x="502" y="59"/>
                    <a:pt x="501" y="58"/>
                  </a:cubicBezTo>
                  <a:cubicBezTo>
                    <a:pt x="500" y="58"/>
                    <a:pt x="498" y="58"/>
                    <a:pt x="496" y="58"/>
                  </a:cubicBezTo>
                  <a:cubicBezTo>
                    <a:pt x="494" y="58"/>
                    <a:pt x="493" y="59"/>
                    <a:pt x="491" y="59"/>
                  </a:cubicBezTo>
                  <a:cubicBezTo>
                    <a:pt x="486" y="59"/>
                    <a:pt x="480" y="59"/>
                    <a:pt x="476" y="59"/>
                  </a:cubicBezTo>
                  <a:cubicBezTo>
                    <a:pt x="475" y="59"/>
                    <a:pt x="474" y="59"/>
                    <a:pt x="474" y="59"/>
                  </a:cubicBezTo>
                  <a:cubicBezTo>
                    <a:pt x="473" y="59"/>
                    <a:pt x="473" y="59"/>
                    <a:pt x="472" y="59"/>
                  </a:cubicBezTo>
                  <a:cubicBezTo>
                    <a:pt x="471" y="59"/>
                    <a:pt x="471" y="59"/>
                    <a:pt x="470" y="59"/>
                  </a:cubicBezTo>
                  <a:cubicBezTo>
                    <a:pt x="466" y="59"/>
                    <a:pt x="463" y="59"/>
                    <a:pt x="459" y="59"/>
                  </a:cubicBezTo>
                  <a:cubicBezTo>
                    <a:pt x="458" y="59"/>
                    <a:pt x="456" y="60"/>
                    <a:pt x="455" y="60"/>
                  </a:cubicBezTo>
                  <a:cubicBezTo>
                    <a:pt x="454" y="60"/>
                    <a:pt x="453" y="60"/>
                    <a:pt x="453" y="60"/>
                  </a:cubicBezTo>
                  <a:cubicBezTo>
                    <a:pt x="452" y="60"/>
                    <a:pt x="451" y="60"/>
                    <a:pt x="451" y="60"/>
                  </a:cubicBezTo>
                  <a:cubicBezTo>
                    <a:pt x="450" y="60"/>
                    <a:pt x="449" y="60"/>
                    <a:pt x="448" y="60"/>
                  </a:cubicBezTo>
                  <a:cubicBezTo>
                    <a:pt x="447" y="60"/>
                    <a:pt x="446" y="61"/>
                    <a:pt x="445" y="61"/>
                  </a:cubicBezTo>
                  <a:cubicBezTo>
                    <a:pt x="443" y="61"/>
                    <a:pt x="442" y="60"/>
                    <a:pt x="440" y="60"/>
                  </a:cubicBezTo>
                  <a:cubicBezTo>
                    <a:pt x="438" y="60"/>
                    <a:pt x="435" y="61"/>
                    <a:pt x="433" y="61"/>
                  </a:cubicBezTo>
                  <a:cubicBezTo>
                    <a:pt x="431" y="61"/>
                    <a:pt x="429" y="61"/>
                    <a:pt x="427" y="61"/>
                  </a:cubicBezTo>
                  <a:cubicBezTo>
                    <a:pt x="425" y="61"/>
                    <a:pt x="422" y="60"/>
                    <a:pt x="421" y="60"/>
                  </a:cubicBezTo>
                  <a:cubicBezTo>
                    <a:pt x="420" y="60"/>
                    <a:pt x="420" y="61"/>
                    <a:pt x="420" y="61"/>
                  </a:cubicBezTo>
                  <a:cubicBezTo>
                    <a:pt x="420" y="61"/>
                    <a:pt x="419" y="61"/>
                    <a:pt x="419" y="61"/>
                  </a:cubicBezTo>
                  <a:cubicBezTo>
                    <a:pt x="416" y="61"/>
                    <a:pt x="413" y="61"/>
                    <a:pt x="411" y="62"/>
                  </a:cubicBezTo>
                  <a:cubicBezTo>
                    <a:pt x="413" y="62"/>
                    <a:pt x="415" y="61"/>
                    <a:pt x="416" y="62"/>
                  </a:cubicBezTo>
                  <a:cubicBezTo>
                    <a:pt x="415" y="62"/>
                    <a:pt x="415" y="63"/>
                    <a:pt x="414" y="63"/>
                  </a:cubicBezTo>
                  <a:cubicBezTo>
                    <a:pt x="414" y="63"/>
                    <a:pt x="414" y="62"/>
                    <a:pt x="413" y="62"/>
                  </a:cubicBezTo>
                  <a:cubicBezTo>
                    <a:pt x="413" y="62"/>
                    <a:pt x="414" y="63"/>
                    <a:pt x="413" y="63"/>
                  </a:cubicBezTo>
                  <a:cubicBezTo>
                    <a:pt x="413" y="63"/>
                    <a:pt x="413" y="63"/>
                    <a:pt x="413" y="63"/>
                  </a:cubicBezTo>
                  <a:cubicBezTo>
                    <a:pt x="412" y="63"/>
                    <a:pt x="411" y="63"/>
                    <a:pt x="410" y="64"/>
                  </a:cubicBezTo>
                  <a:cubicBezTo>
                    <a:pt x="412" y="64"/>
                    <a:pt x="414" y="64"/>
                    <a:pt x="416" y="64"/>
                  </a:cubicBezTo>
                  <a:cubicBezTo>
                    <a:pt x="418" y="64"/>
                    <a:pt x="420" y="64"/>
                    <a:pt x="422" y="64"/>
                  </a:cubicBezTo>
                  <a:cubicBezTo>
                    <a:pt x="423" y="64"/>
                    <a:pt x="423" y="63"/>
                    <a:pt x="423" y="63"/>
                  </a:cubicBezTo>
                  <a:cubicBezTo>
                    <a:pt x="425" y="64"/>
                    <a:pt x="428" y="62"/>
                    <a:pt x="431" y="63"/>
                  </a:cubicBezTo>
                  <a:cubicBezTo>
                    <a:pt x="431" y="62"/>
                    <a:pt x="431" y="62"/>
                    <a:pt x="432" y="62"/>
                  </a:cubicBezTo>
                  <a:cubicBezTo>
                    <a:pt x="432" y="62"/>
                    <a:pt x="432" y="61"/>
                    <a:pt x="433" y="61"/>
                  </a:cubicBezTo>
                  <a:cubicBezTo>
                    <a:pt x="435" y="61"/>
                    <a:pt x="437" y="62"/>
                    <a:pt x="439" y="61"/>
                  </a:cubicBezTo>
                  <a:cubicBezTo>
                    <a:pt x="445" y="61"/>
                    <a:pt x="453" y="61"/>
                    <a:pt x="458" y="61"/>
                  </a:cubicBezTo>
                  <a:cubicBezTo>
                    <a:pt x="458" y="62"/>
                    <a:pt x="460" y="62"/>
                    <a:pt x="460" y="62"/>
                  </a:cubicBezTo>
                  <a:cubicBezTo>
                    <a:pt x="460" y="62"/>
                    <a:pt x="460" y="62"/>
                    <a:pt x="461" y="62"/>
                  </a:cubicBezTo>
                  <a:cubicBezTo>
                    <a:pt x="462" y="62"/>
                    <a:pt x="463" y="62"/>
                    <a:pt x="464" y="62"/>
                  </a:cubicBezTo>
                  <a:cubicBezTo>
                    <a:pt x="466" y="62"/>
                    <a:pt x="467" y="62"/>
                    <a:pt x="468" y="62"/>
                  </a:cubicBezTo>
                  <a:cubicBezTo>
                    <a:pt x="476" y="61"/>
                    <a:pt x="483" y="62"/>
                    <a:pt x="491" y="61"/>
                  </a:cubicBezTo>
                  <a:cubicBezTo>
                    <a:pt x="493" y="61"/>
                    <a:pt x="494" y="61"/>
                    <a:pt x="496" y="61"/>
                  </a:cubicBezTo>
                  <a:cubicBezTo>
                    <a:pt x="498" y="61"/>
                    <a:pt x="500" y="61"/>
                    <a:pt x="502" y="61"/>
                  </a:cubicBezTo>
                  <a:cubicBezTo>
                    <a:pt x="503" y="61"/>
                    <a:pt x="504" y="60"/>
                    <a:pt x="505" y="60"/>
                  </a:cubicBezTo>
                  <a:cubicBezTo>
                    <a:pt x="508" y="60"/>
                    <a:pt x="511" y="60"/>
                    <a:pt x="514" y="60"/>
                  </a:cubicBezTo>
                  <a:cubicBezTo>
                    <a:pt x="515" y="60"/>
                    <a:pt x="516" y="60"/>
                    <a:pt x="517" y="59"/>
                  </a:cubicBezTo>
                  <a:cubicBezTo>
                    <a:pt x="517" y="59"/>
                    <a:pt x="518" y="59"/>
                    <a:pt x="518" y="59"/>
                  </a:cubicBezTo>
                  <a:cubicBezTo>
                    <a:pt x="518" y="59"/>
                    <a:pt x="519" y="59"/>
                    <a:pt x="519" y="59"/>
                  </a:cubicBezTo>
                  <a:cubicBezTo>
                    <a:pt x="521" y="59"/>
                    <a:pt x="524" y="59"/>
                    <a:pt x="526" y="60"/>
                  </a:cubicBezTo>
                  <a:cubicBezTo>
                    <a:pt x="526" y="61"/>
                    <a:pt x="526" y="61"/>
                    <a:pt x="525" y="61"/>
                  </a:cubicBezTo>
                  <a:close/>
                  <a:moveTo>
                    <a:pt x="602" y="46"/>
                  </a:moveTo>
                  <a:cubicBezTo>
                    <a:pt x="600" y="46"/>
                    <a:pt x="599" y="47"/>
                    <a:pt x="597" y="47"/>
                  </a:cubicBezTo>
                  <a:cubicBezTo>
                    <a:pt x="597" y="47"/>
                    <a:pt x="596" y="47"/>
                    <a:pt x="597" y="47"/>
                  </a:cubicBezTo>
                  <a:cubicBezTo>
                    <a:pt x="599" y="47"/>
                    <a:pt x="601" y="47"/>
                    <a:pt x="602" y="46"/>
                  </a:cubicBezTo>
                  <a:close/>
                  <a:moveTo>
                    <a:pt x="515" y="41"/>
                  </a:moveTo>
                  <a:cubicBezTo>
                    <a:pt x="515" y="41"/>
                    <a:pt x="514" y="41"/>
                    <a:pt x="514" y="41"/>
                  </a:cubicBezTo>
                  <a:cubicBezTo>
                    <a:pt x="510" y="41"/>
                    <a:pt x="514" y="42"/>
                    <a:pt x="515" y="41"/>
                  </a:cubicBezTo>
                  <a:close/>
                  <a:moveTo>
                    <a:pt x="581" y="34"/>
                  </a:moveTo>
                  <a:cubicBezTo>
                    <a:pt x="582" y="33"/>
                    <a:pt x="586" y="34"/>
                    <a:pt x="587" y="33"/>
                  </a:cubicBezTo>
                  <a:cubicBezTo>
                    <a:pt x="581" y="33"/>
                    <a:pt x="578" y="34"/>
                    <a:pt x="573" y="34"/>
                  </a:cubicBezTo>
                  <a:cubicBezTo>
                    <a:pt x="575" y="34"/>
                    <a:pt x="579" y="33"/>
                    <a:pt x="581" y="34"/>
                  </a:cubicBezTo>
                  <a:close/>
                  <a:moveTo>
                    <a:pt x="593" y="36"/>
                  </a:moveTo>
                  <a:cubicBezTo>
                    <a:pt x="592" y="35"/>
                    <a:pt x="593" y="36"/>
                    <a:pt x="594" y="35"/>
                  </a:cubicBezTo>
                  <a:cubicBezTo>
                    <a:pt x="587" y="35"/>
                    <a:pt x="580" y="36"/>
                    <a:pt x="573" y="36"/>
                  </a:cubicBezTo>
                  <a:cubicBezTo>
                    <a:pt x="578" y="37"/>
                    <a:pt x="587" y="37"/>
                    <a:pt x="593" y="36"/>
                  </a:cubicBezTo>
                  <a:close/>
                  <a:moveTo>
                    <a:pt x="509" y="55"/>
                  </a:moveTo>
                  <a:cubicBezTo>
                    <a:pt x="507" y="55"/>
                    <a:pt x="506" y="54"/>
                    <a:pt x="505" y="55"/>
                  </a:cubicBezTo>
                  <a:cubicBezTo>
                    <a:pt x="508" y="55"/>
                    <a:pt x="508" y="55"/>
                    <a:pt x="508" y="55"/>
                  </a:cubicBezTo>
                  <a:cubicBezTo>
                    <a:pt x="507" y="56"/>
                    <a:pt x="508" y="57"/>
                    <a:pt x="509" y="56"/>
                  </a:cubicBezTo>
                  <a:cubicBezTo>
                    <a:pt x="508" y="56"/>
                    <a:pt x="508" y="56"/>
                    <a:pt x="508" y="55"/>
                  </a:cubicBezTo>
                  <a:cubicBezTo>
                    <a:pt x="508" y="55"/>
                    <a:pt x="509" y="55"/>
                    <a:pt x="509" y="55"/>
                  </a:cubicBezTo>
                  <a:close/>
                  <a:moveTo>
                    <a:pt x="515" y="43"/>
                  </a:moveTo>
                  <a:cubicBezTo>
                    <a:pt x="514" y="44"/>
                    <a:pt x="517" y="44"/>
                    <a:pt x="517" y="43"/>
                  </a:cubicBezTo>
                  <a:cubicBezTo>
                    <a:pt x="516" y="43"/>
                    <a:pt x="516" y="43"/>
                    <a:pt x="515" y="43"/>
                  </a:cubicBezTo>
                  <a:close/>
                  <a:moveTo>
                    <a:pt x="508" y="62"/>
                  </a:moveTo>
                  <a:cubicBezTo>
                    <a:pt x="506" y="62"/>
                    <a:pt x="506" y="63"/>
                    <a:pt x="505" y="62"/>
                  </a:cubicBezTo>
                  <a:cubicBezTo>
                    <a:pt x="505" y="63"/>
                    <a:pt x="503" y="62"/>
                    <a:pt x="502" y="63"/>
                  </a:cubicBezTo>
                  <a:cubicBezTo>
                    <a:pt x="502" y="63"/>
                    <a:pt x="500" y="63"/>
                    <a:pt x="501" y="63"/>
                  </a:cubicBezTo>
                  <a:cubicBezTo>
                    <a:pt x="505" y="63"/>
                    <a:pt x="508" y="63"/>
                    <a:pt x="510" y="62"/>
                  </a:cubicBezTo>
                  <a:cubicBezTo>
                    <a:pt x="511" y="62"/>
                    <a:pt x="510" y="60"/>
                    <a:pt x="509" y="61"/>
                  </a:cubicBezTo>
                  <a:cubicBezTo>
                    <a:pt x="510" y="61"/>
                    <a:pt x="510" y="61"/>
                    <a:pt x="510" y="61"/>
                  </a:cubicBezTo>
                  <a:cubicBezTo>
                    <a:pt x="510" y="63"/>
                    <a:pt x="508" y="62"/>
                    <a:pt x="508" y="62"/>
                  </a:cubicBezTo>
                  <a:close/>
                  <a:moveTo>
                    <a:pt x="501" y="69"/>
                  </a:moveTo>
                  <a:cubicBezTo>
                    <a:pt x="500" y="69"/>
                    <a:pt x="500" y="69"/>
                    <a:pt x="499" y="69"/>
                  </a:cubicBezTo>
                  <a:cubicBezTo>
                    <a:pt x="498" y="69"/>
                    <a:pt x="498" y="69"/>
                    <a:pt x="497" y="69"/>
                  </a:cubicBezTo>
                  <a:cubicBezTo>
                    <a:pt x="494" y="69"/>
                    <a:pt x="491" y="69"/>
                    <a:pt x="489" y="69"/>
                  </a:cubicBezTo>
                  <a:cubicBezTo>
                    <a:pt x="488" y="69"/>
                    <a:pt x="487" y="68"/>
                    <a:pt x="486" y="68"/>
                  </a:cubicBezTo>
                  <a:cubicBezTo>
                    <a:pt x="485" y="68"/>
                    <a:pt x="483" y="69"/>
                    <a:pt x="481" y="69"/>
                  </a:cubicBezTo>
                  <a:cubicBezTo>
                    <a:pt x="480" y="69"/>
                    <a:pt x="479" y="69"/>
                    <a:pt x="478" y="69"/>
                  </a:cubicBezTo>
                  <a:cubicBezTo>
                    <a:pt x="478" y="69"/>
                    <a:pt x="477" y="69"/>
                    <a:pt x="477" y="70"/>
                  </a:cubicBezTo>
                  <a:cubicBezTo>
                    <a:pt x="481" y="69"/>
                    <a:pt x="486" y="70"/>
                    <a:pt x="491" y="70"/>
                  </a:cubicBezTo>
                  <a:cubicBezTo>
                    <a:pt x="492" y="70"/>
                    <a:pt x="493" y="70"/>
                    <a:pt x="493" y="70"/>
                  </a:cubicBezTo>
                  <a:cubicBezTo>
                    <a:pt x="498" y="70"/>
                    <a:pt x="506" y="70"/>
                    <a:pt x="510" y="70"/>
                  </a:cubicBezTo>
                  <a:cubicBezTo>
                    <a:pt x="512" y="70"/>
                    <a:pt x="513" y="70"/>
                    <a:pt x="514" y="69"/>
                  </a:cubicBezTo>
                  <a:cubicBezTo>
                    <a:pt x="510" y="69"/>
                    <a:pt x="505" y="69"/>
                    <a:pt x="501" y="69"/>
                  </a:cubicBezTo>
                  <a:close/>
                  <a:moveTo>
                    <a:pt x="510" y="46"/>
                  </a:moveTo>
                  <a:cubicBezTo>
                    <a:pt x="509" y="46"/>
                    <a:pt x="510" y="47"/>
                    <a:pt x="510" y="46"/>
                  </a:cubicBezTo>
                  <a:cubicBezTo>
                    <a:pt x="515" y="46"/>
                    <a:pt x="521" y="47"/>
                    <a:pt x="525" y="46"/>
                  </a:cubicBezTo>
                  <a:cubicBezTo>
                    <a:pt x="526" y="46"/>
                    <a:pt x="526" y="45"/>
                    <a:pt x="526" y="45"/>
                  </a:cubicBezTo>
                  <a:cubicBezTo>
                    <a:pt x="528" y="45"/>
                    <a:pt x="531" y="46"/>
                    <a:pt x="532" y="44"/>
                  </a:cubicBezTo>
                  <a:cubicBezTo>
                    <a:pt x="529" y="44"/>
                    <a:pt x="527" y="44"/>
                    <a:pt x="525" y="44"/>
                  </a:cubicBezTo>
                  <a:cubicBezTo>
                    <a:pt x="530" y="43"/>
                    <a:pt x="536" y="43"/>
                    <a:pt x="542" y="43"/>
                  </a:cubicBezTo>
                  <a:cubicBezTo>
                    <a:pt x="542" y="42"/>
                    <a:pt x="541" y="43"/>
                    <a:pt x="540" y="42"/>
                  </a:cubicBezTo>
                  <a:cubicBezTo>
                    <a:pt x="540" y="42"/>
                    <a:pt x="540" y="42"/>
                    <a:pt x="540" y="42"/>
                  </a:cubicBezTo>
                  <a:cubicBezTo>
                    <a:pt x="538" y="42"/>
                    <a:pt x="537" y="42"/>
                    <a:pt x="536" y="42"/>
                  </a:cubicBezTo>
                  <a:cubicBezTo>
                    <a:pt x="533" y="43"/>
                    <a:pt x="530" y="42"/>
                    <a:pt x="527" y="42"/>
                  </a:cubicBezTo>
                  <a:cubicBezTo>
                    <a:pt x="524" y="43"/>
                    <a:pt x="521" y="42"/>
                    <a:pt x="519" y="43"/>
                  </a:cubicBezTo>
                  <a:cubicBezTo>
                    <a:pt x="519" y="43"/>
                    <a:pt x="518" y="44"/>
                    <a:pt x="517" y="43"/>
                  </a:cubicBezTo>
                  <a:cubicBezTo>
                    <a:pt x="517" y="44"/>
                    <a:pt x="518" y="45"/>
                    <a:pt x="517" y="45"/>
                  </a:cubicBezTo>
                  <a:cubicBezTo>
                    <a:pt x="516" y="45"/>
                    <a:pt x="514" y="45"/>
                    <a:pt x="512" y="45"/>
                  </a:cubicBezTo>
                  <a:cubicBezTo>
                    <a:pt x="511" y="45"/>
                    <a:pt x="509" y="45"/>
                    <a:pt x="510" y="46"/>
                  </a:cubicBezTo>
                  <a:close/>
                  <a:moveTo>
                    <a:pt x="495" y="43"/>
                  </a:moveTo>
                  <a:cubicBezTo>
                    <a:pt x="495" y="44"/>
                    <a:pt x="494" y="44"/>
                    <a:pt x="493" y="44"/>
                  </a:cubicBezTo>
                  <a:cubicBezTo>
                    <a:pt x="493" y="44"/>
                    <a:pt x="491" y="44"/>
                    <a:pt x="492" y="44"/>
                  </a:cubicBezTo>
                  <a:cubicBezTo>
                    <a:pt x="494" y="44"/>
                    <a:pt x="496" y="45"/>
                    <a:pt x="498" y="45"/>
                  </a:cubicBezTo>
                  <a:cubicBezTo>
                    <a:pt x="498" y="45"/>
                    <a:pt x="498" y="44"/>
                    <a:pt x="499" y="44"/>
                  </a:cubicBezTo>
                  <a:cubicBezTo>
                    <a:pt x="500" y="45"/>
                    <a:pt x="502" y="44"/>
                    <a:pt x="504" y="45"/>
                  </a:cubicBezTo>
                  <a:cubicBezTo>
                    <a:pt x="506" y="45"/>
                    <a:pt x="505" y="44"/>
                    <a:pt x="506" y="44"/>
                  </a:cubicBezTo>
                  <a:cubicBezTo>
                    <a:pt x="507" y="44"/>
                    <a:pt x="509" y="45"/>
                    <a:pt x="510" y="43"/>
                  </a:cubicBezTo>
                  <a:cubicBezTo>
                    <a:pt x="505" y="43"/>
                    <a:pt x="499" y="44"/>
                    <a:pt x="495" y="43"/>
                  </a:cubicBezTo>
                  <a:close/>
                  <a:moveTo>
                    <a:pt x="509" y="57"/>
                  </a:moveTo>
                  <a:cubicBezTo>
                    <a:pt x="510" y="58"/>
                    <a:pt x="510" y="57"/>
                    <a:pt x="511" y="57"/>
                  </a:cubicBezTo>
                  <a:cubicBezTo>
                    <a:pt x="512" y="56"/>
                    <a:pt x="514" y="57"/>
                    <a:pt x="514" y="56"/>
                  </a:cubicBezTo>
                  <a:cubicBezTo>
                    <a:pt x="512" y="56"/>
                    <a:pt x="509" y="55"/>
                    <a:pt x="509" y="57"/>
                  </a:cubicBezTo>
                  <a:close/>
                  <a:moveTo>
                    <a:pt x="404" y="62"/>
                  </a:moveTo>
                  <a:cubicBezTo>
                    <a:pt x="403" y="61"/>
                    <a:pt x="401" y="62"/>
                    <a:pt x="401" y="61"/>
                  </a:cubicBezTo>
                  <a:cubicBezTo>
                    <a:pt x="400" y="62"/>
                    <a:pt x="400" y="62"/>
                    <a:pt x="400" y="62"/>
                  </a:cubicBezTo>
                  <a:cubicBezTo>
                    <a:pt x="399" y="62"/>
                    <a:pt x="397" y="61"/>
                    <a:pt x="396" y="62"/>
                  </a:cubicBezTo>
                  <a:cubicBezTo>
                    <a:pt x="397" y="62"/>
                    <a:pt x="397" y="63"/>
                    <a:pt x="397" y="63"/>
                  </a:cubicBezTo>
                  <a:cubicBezTo>
                    <a:pt x="399" y="63"/>
                    <a:pt x="401" y="63"/>
                    <a:pt x="401" y="62"/>
                  </a:cubicBezTo>
                  <a:cubicBezTo>
                    <a:pt x="402" y="63"/>
                    <a:pt x="404" y="62"/>
                    <a:pt x="404" y="62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9931" y="6811491"/>
              <a:ext cx="36412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激活</a:t>
              </a:r>
              <a:endPara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46" name="Freeform 6"/>
            <p:cNvSpPr>
              <a:spLocks noEditPoints="1"/>
            </p:cNvSpPr>
            <p:nvPr/>
          </p:nvSpPr>
          <p:spPr bwMode="auto">
            <a:xfrm>
              <a:off x="163285" y="7802869"/>
              <a:ext cx="3314700" cy="45719"/>
            </a:xfrm>
            <a:custGeom>
              <a:avLst/>
              <a:gdLst>
                <a:gd name="T0" fmla="*/ 289 w 756"/>
                <a:gd name="T1" fmla="*/ 11 h 73"/>
                <a:gd name="T2" fmla="*/ 329 w 756"/>
                <a:gd name="T3" fmla="*/ 17 h 73"/>
                <a:gd name="T4" fmla="*/ 140 w 756"/>
                <a:gd name="T5" fmla="*/ 21 h 73"/>
                <a:gd name="T6" fmla="*/ 332 w 756"/>
                <a:gd name="T7" fmla="*/ 26 h 73"/>
                <a:gd name="T8" fmla="*/ 328 w 756"/>
                <a:gd name="T9" fmla="*/ 32 h 73"/>
                <a:gd name="T10" fmla="*/ 211 w 756"/>
                <a:gd name="T11" fmla="*/ 40 h 73"/>
                <a:gd name="T12" fmla="*/ 396 w 756"/>
                <a:gd name="T13" fmla="*/ 44 h 73"/>
                <a:gd name="T14" fmla="*/ 309 w 756"/>
                <a:gd name="T15" fmla="*/ 48 h 73"/>
                <a:gd name="T16" fmla="*/ 256 w 756"/>
                <a:gd name="T17" fmla="*/ 49 h 73"/>
                <a:gd name="T18" fmla="*/ 466 w 756"/>
                <a:gd name="T19" fmla="*/ 55 h 73"/>
                <a:gd name="T20" fmla="*/ 483 w 756"/>
                <a:gd name="T21" fmla="*/ 57 h 73"/>
                <a:gd name="T22" fmla="*/ 359 w 756"/>
                <a:gd name="T23" fmla="*/ 63 h 73"/>
                <a:gd name="T24" fmla="*/ 452 w 756"/>
                <a:gd name="T25" fmla="*/ 70 h 73"/>
                <a:gd name="T26" fmla="*/ 329 w 756"/>
                <a:gd name="T27" fmla="*/ 5 h 73"/>
                <a:gd name="T28" fmla="*/ 338 w 756"/>
                <a:gd name="T29" fmla="*/ 66 h 73"/>
                <a:gd name="T30" fmla="*/ 334 w 756"/>
                <a:gd name="T31" fmla="*/ 47 h 73"/>
                <a:gd name="T32" fmla="*/ 293 w 756"/>
                <a:gd name="T33" fmla="*/ 49 h 73"/>
                <a:gd name="T34" fmla="*/ 331 w 756"/>
                <a:gd name="T35" fmla="*/ 41 h 73"/>
                <a:gd name="T36" fmla="*/ 299 w 756"/>
                <a:gd name="T37" fmla="*/ 26 h 73"/>
                <a:gd name="T38" fmla="*/ 263 w 756"/>
                <a:gd name="T39" fmla="*/ 38 h 73"/>
                <a:gd name="T40" fmla="*/ 260 w 756"/>
                <a:gd name="T41" fmla="*/ 58 h 73"/>
                <a:gd name="T42" fmla="*/ 200 w 756"/>
                <a:gd name="T43" fmla="*/ 61 h 73"/>
                <a:gd name="T44" fmla="*/ 195 w 756"/>
                <a:gd name="T45" fmla="*/ 49 h 73"/>
                <a:gd name="T46" fmla="*/ 173 w 756"/>
                <a:gd name="T47" fmla="*/ 34 h 73"/>
                <a:gd name="T48" fmla="*/ 187 w 756"/>
                <a:gd name="T49" fmla="*/ 36 h 73"/>
                <a:gd name="T50" fmla="*/ 172 w 756"/>
                <a:gd name="T51" fmla="*/ 18 h 73"/>
                <a:gd name="T52" fmla="*/ 148 w 756"/>
                <a:gd name="T53" fmla="*/ 15 h 73"/>
                <a:gd name="T54" fmla="*/ 123 w 756"/>
                <a:gd name="T55" fmla="*/ 32 h 73"/>
                <a:gd name="T56" fmla="*/ 167 w 756"/>
                <a:gd name="T57" fmla="*/ 50 h 73"/>
                <a:gd name="T58" fmla="*/ 50 w 756"/>
                <a:gd name="T59" fmla="*/ 42 h 73"/>
                <a:gd name="T60" fmla="*/ 27 w 756"/>
                <a:gd name="T61" fmla="*/ 56 h 73"/>
                <a:gd name="T62" fmla="*/ 145 w 756"/>
                <a:gd name="T63" fmla="*/ 70 h 73"/>
                <a:gd name="T64" fmla="*/ 197 w 756"/>
                <a:gd name="T65" fmla="*/ 60 h 73"/>
                <a:gd name="T66" fmla="*/ 162 w 756"/>
                <a:gd name="T67" fmla="*/ 19 h 73"/>
                <a:gd name="T68" fmla="*/ 146 w 756"/>
                <a:gd name="T69" fmla="*/ 33 h 73"/>
                <a:gd name="T70" fmla="*/ 52 w 756"/>
                <a:gd name="T71" fmla="*/ 49 h 73"/>
                <a:gd name="T72" fmla="*/ 141 w 756"/>
                <a:gd name="T73" fmla="*/ 67 h 73"/>
                <a:gd name="T74" fmla="*/ 186 w 756"/>
                <a:gd name="T75" fmla="*/ 48 h 73"/>
                <a:gd name="T76" fmla="*/ 174 w 756"/>
                <a:gd name="T77" fmla="*/ 63 h 73"/>
                <a:gd name="T78" fmla="*/ 208 w 756"/>
                <a:gd name="T79" fmla="*/ 67 h 73"/>
                <a:gd name="T80" fmla="*/ 344 w 756"/>
                <a:gd name="T81" fmla="*/ 30 h 73"/>
                <a:gd name="T82" fmla="*/ 341 w 756"/>
                <a:gd name="T83" fmla="*/ 43 h 73"/>
                <a:gd name="T84" fmla="*/ 152 w 756"/>
                <a:gd name="T85" fmla="*/ 47 h 73"/>
                <a:gd name="T86" fmla="*/ 229 w 756"/>
                <a:gd name="T87" fmla="*/ 29 h 73"/>
                <a:gd name="T88" fmla="*/ 569 w 756"/>
                <a:gd name="T89" fmla="*/ 40 h 73"/>
                <a:gd name="T90" fmla="*/ 533 w 756"/>
                <a:gd name="T91" fmla="*/ 45 h 73"/>
                <a:gd name="T92" fmla="*/ 539 w 756"/>
                <a:gd name="T93" fmla="*/ 51 h 73"/>
                <a:gd name="T94" fmla="*/ 569 w 756"/>
                <a:gd name="T95" fmla="*/ 52 h 73"/>
                <a:gd name="T96" fmla="*/ 562 w 756"/>
                <a:gd name="T97" fmla="*/ 46 h 73"/>
                <a:gd name="T98" fmla="*/ 629 w 756"/>
                <a:gd name="T99" fmla="*/ 34 h 73"/>
                <a:gd name="T100" fmla="*/ 553 w 756"/>
                <a:gd name="T101" fmla="*/ 69 h 73"/>
                <a:gd name="T102" fmla="*/ 721 w 756"/>
                <a:gd name="T103" fmla="*/ 37 h 73"/>
                <a:gd name="T104" fmla="*/ 695 w 756"/>
                <a:gd name="T105" fmla="*/ 24 h 73"/>
                <a:gd name="T106" fmla="*/ 655 w 756"/>
                <a:gd name="T107" fmla="*/ 33 h 73"/>
                <a:gd name="T108" fmla="*/ 588 w 756"/>
                <a:gd name="T109" fmla="*/ 54 h 73"/>
                <a:gd name="T110" fmla="*/ 577 w 756"/>
                <a:gd name="T111" fmla="*/ 63 h 73"/>
                <a:gd name="T112" fmla="*/ 631 w 756"/>
                <a:gd name="T113" fmla="*/ 71 h 73"/>
                <a:gd name="T114" fmla="*/ 725 w 756"/>
                <a:gd name="T115" fmla="*/ 56 h 73"/>
                <a:gd name="T116" fmla="*/ 517 w 756"/>
                <a:gd name="T117" fmla="*/ 41 h 73"/>
                <a:gd name="T118" fmla="*/ 525 w 756"/>
                <a:gd name="T119" fmla="*/ 61 h 73"/>
                <a:gd name="T120" fmla="*/ 439 w 756"/>
                <a:gd name="T121" fmla="*/ 61 h 73"/>
                <a:gd name="T122" fmla="*/ 510 w 756"/>
                <a:gd name="T123" fmla="*/ 61 h 73"/>
                <a:gd name="T124" fmla="*/ 400 w 756"/>
                <a:gd name="T125" fmla="*/ 6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73">
                  <a:moveTo>
                    <a:pt x="312" y="1"/>
                  </a:moveTo>
                  <a:cubicBezTo>
                    <a:pt x="311" y="1"/>
                    <a:pt x="310" y="0"/>
                    <a:pt x="309" y="1"/>
                  </a:cubicBezTo>
                  <a:cubicBezTo>
                    <a:pt x="310" y="1"/>
                    <a:pt x="311" y="2"/>
                    <a:pt x="312" y="1"/>
                  </a:cubicBezTo>
                  <a:close/>
                  <a:moveTo>
                    <a:pt x="286" y="5"/>
                  </a:moveTo>
                  <a:cubicBezTo>
                    <a:pt x="286" y="5"/>
                    <a:pt x="286" y="4"/>
                    <a:pt x="285" y="4"/>
                  </a:cubicBezTo>
                  <a:cubicBezTo>
                    <a:pt x="284" y="5"/>
                    <a:pt x="285" y="6"/>
                    <a:pt x="286" y="5"/>
                  </a:cubicBezTo>
                  <a:close/>
                  <a:moveTo>
                    <a:pt x="305" y="5"/>
                  </a:moveTo>
                  <a:cubicBezTo>
                    <a:pt x="304" y="5"/>
                    <a:pt x="303" y="4"/>
                    <a:pt x="302" y="4"/>
                  </a:cubicBezTo>
                  <a:cubicBezTo>
                    <a:pt x="302" y="5"/>
                    <a:pt x="304" y="6"/>
                    <a:pt x="305" y="5"/>
                  </a:cubicBezTo>
                  <a:close/>
                  <a:moveTo>
                    <a:pt x="315" y="7"/>
                  </a:moveTo>
                  <a:cubicBezTo>
                    <a:pt x="315" y="7"/>
                    <a:pt x="315" y="7"/>
                    <a:pt x="315" y="6"/>
                  </a:cubicBezTo>
                  <a:cubicBezTo>
                    <a:pt x="314" y="6"/>
                    <a:pt x="314" y="5"/>
                    <a:pt x="313" y="6"/>
                  </a:cubicBezTo>
                  <a:cubicBezTo>
                    <a:pt x="314" y="6"/>
                    <a:pt x="314" y="8"/>
                    <a:pt x="315" y="7"/>
                  </a:cubicBezTo>
                  <a:close/>
                  <a:moveTo>
                    <a:pt x="328" y="10"/>
                  </a:moveTo>
                  <a:cubicBezTo>
                    <a:pt x="327" y="10"/>
                    <a:pt x="327" y="9"/>
                    <a:pt x="326" y="8"/>
                  </a:cubicBezTo>
                  <a:cubicBezTo>
                    <a:pt x="326" y="9"/>
                    <a:pt x="325" y="9"/>
                    <a:pt x="325" y="10"/>
                  </a:cubicBezTo>
                  <a:cubicBezTo>
                    <a:pt x="326" y="10"/>
                    <a:pt x="327" y="12"/>
                    <a:pt x="328" y="10"/>
                  </a:cubicBezTo>
                  <a:close/>
                  <a:moveTo>
                    <a:pt x="226" y="10"/>
                  </a:moveTo>
                  <a:cubicBezTo>
                    <a:pt x="227" y="10"/>
                    <a:pt x="231" y="10"/>
                    <a:pt x="232" y="9"/>
                  </a:cubicBezTo>
                  <a:cubicBezTo>
                    <a:pt x="229" y="9"/>
                    <a:pt x="224" y="9"/>
                    <a:pt x="222" y="10"/>
                  </a:cubicBezTo>
                  <a:cubicBezTo>
                    <a:pt x="223" y="11"/>
                    <a:pt x="225" y="11"/>
                    <a:pt x="226" y="10"/>
                  </a:cubicBezTo>
                  <a:close/>
                  <a:moveTo>
                    <a:pt x="317" y="10"/>
                  </a:moveTo>
                  <a:cubicBezTo>
                    <a:pt x="317" y="9"/>
                    <a:pt x="315" y="9"/>
                    <a:pt x="315" y="10"/>
                  </a:cubicBezTo>
                  <a:cubicBezTo>
                    <a:pt x="316" y="9"/>
                    <a:pt x="316" y="10"/>
                    <a:pt x="317" y="10"/>
                  </a:cubicBezTo>
                  <a:close/>
                  <a:moveTo>
                    <a:pt x="332" y="10"/>
                  </a:moveTo>
                  <a:cubicBezTo>
                    <a:pt x="331" y="9"/>
                    <a:pt x="330" y="9"/>
                    <a:pt x="329" y="10"/>
                  </a:cubicBezTo>
                  <a:cubicBezTo>
                    <a:pt x="330" y="10"/>
                    <a:pt x="331" y="11"/>
                    <a:pt x="332" y="10"/>
                  </a:cubicBezTo>
                  <a:close/>
                  <a:moveTo>
                    <a:pt x="216" y="10"/>
                  </a:moveTo>
                  <a:cubicBezTo>
                    <a:pt x="217" y="10"/>
                    <a:pt x="218" y="10"/>
                    <a:pt x="218" y="10"/>
                  </a:cubicBezTo>
                  <a:cubicBezTo>
                    <a:pt x="217" y="10"/>
                    <a:pt x="214" y="10"/>
                    <a:pt x="212" y="10"/>
                  </a:cubicBezTo>
                  <a:cubicBezTo>
                    <a:pt x="212" y="11"/>
                    <a:pt x="214" y="10"/>
                    <a:pt x="216" y="10"/>
                  </a:cubicBezTo>
                  <a:close/>
                  <a:moveTo>
                    <a:pt x="203" y="10"/>
                  </a:moveTo>
                  <a:cubicBezTo>
                    <a:pt x="204" y="11"/>
                    <a:pt x="206" y="11"/>
                    <a:pt x="206" y="10"/>
                  </a:cubicBezTo>
                  <a:cubicBezTo>
                    <a:pt x="206" y="10"/>
                    <a:pt x="205" y="10"/>
                    <a:pt x="204" y="10"/>
                  </a:cubicBezTo>
                  <a:cubicBezTo>
                    <a:pt x="204" y="10"/>
                    <a:pt x="202" y="10"/>
                    <a:pt x="202" y="11"/>
                  </a:cubicBezTo>
                  <a:cubicBezTo>
                    <a:pt x="202" y="11"/>
                    <a:pt x="203" y="11"/>
                    <a:pt x="203" y="11"/>
                  </a:cubicBezTo>
                  <a:cubicBezTo>
                    <a:pt x="204" y="11"/>
                    <a:pt x="203" y="11"/>
                    <a:pt x="203" y="10"/>
                  </a:cubicBezTo>
                  <a:close/>
                  <a:moveTo>
                    <a:pt x="324" y="10"/>
                  </a:moveTo>
                  <a:cubicBezTo>
                    <a:pt x="323" y="10"/>
                    <a:pt x="323" y="10"/>
                    <a:pt x="322" y="10"/>
                  </a:cubicBezTo>
                  <a:cubicBezTo>
                    <a:pt x="322" y="11"/>
                    <a:pt x="325" y="12"/>
                    <a:pt x="324" y="10"/>
                  </a:cubicBezTo>
                  <a:close/>
                  <a:moveTo>
                    <a:pt x="485" y="11"/>
                  </a:moveTo>
                  <a:cubicBezTo>
                    <a:pt x="486" y="11"/>
                    <a:pt x="488" y="11"/>
                    <a:pt x="488" y="10"/>
                  </a:cubicBezTo>
                  <a:cubicBezTo>
                    <a:pt x="486" y="10"/>
                    <a:pt x="485" y="10"/>
                    <a:pt x="484" y="10"/>
                  </a:cubicBezTo>
                  <a:cubicBezTo>
                    <a:pt x="483" y="11"/>
                    <a:pt x="485" y="11"/>
                    <a:pt x="485" y="11"/>
                  </a:cubicBezTo>
                  <a:close/>
                  <a:moveTo>
                    <a:pt x="292" y="12"/>
                  </a:moveTo>
                  <a:cubicBezTo>
                    <a:pt x="292" y="10"/>
                    <a:pt x="290" y="10"/>
                    <a:pt x="289" y="11"/>
                  </a:cubicBezTo>
                  <a:cubicBezTo>
                    <a:pt x="290" y="11"/>
                    <a:pt x="291" y="11"/>
                    <a:pt x="292" y="12"/>
                  </a:cubicBezTo>
                  <a:close/>
                  <a:moveTo>
                    <a:pt x="187" y="11"/>
                  </a:moveTo>
                  <a:cubicBezTo>
                    <a:pt x="186" y="10"/>
                    <a:pt x="183" y="11"/>
                    <a:pt x="184" y="12"/>
                  </a:cubicBezTo>
                  <a:cubicBezTo>
                    <a:pt x="185" y="12"/>
                    <a:pt x="185" y="11"/>
                    <a:pt x="187" y="11"/>
                  </a:cubicBezTo>
                  <a:close/>
                  <a:moveTo>
                    <a:pt x="191" y="12"/>
                  </a:moveTo>
                  <a:cubicBezTo>
                    <a:pt x="192" y="12"/>
                    <a:pt x="194" y="12"/>
                    <a:pt x="194" y="11"/>
                  </a:cubicBezTo>
                  <a:cubicBezTo>
                    <a:pt x="193" y="11"/>
                    <a:pt x="191" y="10"/>
                    <a:pt x="191" y="11"/>
                  </a:cubicBezTo>
                  <a:cubicBezTo>
                    <a:pt x="191" y="11"/>
                    <a:pt x="191" y="12"/>
                    <a:pt x="191" y="12"/>
                  </a:cubicBezTo>
                  <a:close/>
                  <a:moveTo>
                    <a:pt x="133" y="14"/>
                  </a:moveTo>
                  <a:cubicBezTo>
                    <a:pt x="134" y="14"/>
                    <a:pt x="134" y="13"/>
                    <a:pt x="135" y="13"/>
                  </a:cubicBezTo>
                  <a:cubicBezTo>
                    <a:pt x="135" y="12"/>
                    <a:pt x="134" y="13"/>
                    <a:pt x="133" y="12"/>
                  </a:cubicBezTo>
                  <a:cubicBezTo>
                    <a:pt x="133" y="13"/>
                    <a:pt x="132" y="12"/>
                    <a:pt x="132" y="13"/>
                  </a:cubicBezTo>
                  <a:cubicBezTo>
                    <a:pt x="133" y="13"/>
                    <a:pt x="132" y="13"/>
                    <a:pt x="133" y="14"/>
                  </a:cubicBezTo>
                  <a:close/>
                  <a:moveTo>
                    <a:pt x="324" y="13"/>
                  </a:moveTo>
                  <a:cubicBezTo>
                    <a:pt x="324" y="14"/>
                    <a:pt x="325" y="14"/>
                    <a:pt x="326" y="15"/>
                  </a:cubicBezTo>
                  <a:cubicBezTo>
                    <a:pt x="326" y="13"/>
                    <a:pt x="327" y="14"/>
                    <a:pt x="327" y="12"/>
                  </a:cubicBezTo>
                  <a:cubicBezTo>
                    <a:pt x="325" y="12"/>
                    <a:pt x="325" y="14"/>
                    <a:pt x="324" y="13"/>
                  </a:cubicBezTo>
                  <a:close/>
                  <a:moveTo>
                    <a:pt x="317" y="15"/>
                  </a:moveTo>
                  <a:cubicBezTo>
                    <a:pt x="319" y="15"/>
                    <a:pt x="320" y="16"/>
                    <a:pt x="321" y="15"/>
                  </a:cubicBezTo>
                  <a:cubicBezTo>
                    <a:pt x="319" y="15"/>
                    <a:pt x="318" y="14"/>
                    <a:pt x="316" y="14"/>
                  </a:cubicBezTo>
                  <a:cubicBezTo>
                    <a:pt x="316" y="15"/>
                    <a:pt x="317" y="14"/>
                    <a:pt x="317" y="15"/>
                  </a:cubicBezTo>
                  <a:close/>
                  <a:moveTo>
                    <a:pt x="134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3" y="15"/>
                    <a:pt x="133" y="16"/>
                    <a:pt x="134" y="16"/>
                  </a:cubicBezTo>
                  <a:close/>
                  <a:moveTo>
                    <a:pt x="296" y="16"/>
                  </a:moveTo>
                  <a:cubicBezTo>
                    <a:pt x="295" y="15"/>
                    <a:pt x="294" y="15"/>
                    <a:pt x="294" y="15"/>
                  </a:cubicBezTo>
                  <a:cubicBezTo>
                    <a:pt x="295" y="16"/>
                    <a:pt x="296" y="17"/>
                    <a:pt x="298" y="17"/>
                  </a:cubicBezTo>
                  <a:cubicBezTo>
                    <a:pt x="298" y="16"/>
                    <a:pt x="297" y="16"/>
                    <a:pt x="296" y="16"/>
                  </a:cubicBezTo>
                  <a:close/>
                  <a:moveTo>
                    <a:pt x="172" y="16"/>
                  </a:moveTo>
                  <a:cubicBezTo>
                    <a:pt x="172" y="17"/>
                    <a:pt x="173" y="16"/>
                    <a:pt x="173" y="17"/>
                  </a:cubicBezTo>
                  <a:cubicBezTo>
                    <a:pt x="174" y="17"/>
                    <a:pt x="174" y="16"/>
                    <a:pt x="174" y="16"/>
                  </a:cubicBezTo>
                  <a:cubicBezTo>
                    <a:pt x="175" y="16"/>
                    <a:pt x="177" y="17"/>
                    <a:pt x="176" y="16"/>
                  </a:cubicBezTo>
                  <a:cubicBezTo>
                    <a:pt x="175" y="16"/>
                    <a:pt x="173" y="15"/>
                    <a:pt x="172" y="16"/>
                  </a:cubicBezTo>
                  <a:close/>
                  <a:moveTo>
                    <a:pt x="275" y="16"/>
                  </a:moveTo>
                  <a:cubicBezTo>
                    <a:pt x="273" y="16"/>
                    <a:pt x="271" y="16"/>
                    <a:pt x="269" y="16"/>
                  </a:cubicBezTo>
                  <a:cubicBezTo>
                    <a:pt x="269" y="16"/>
                    <a:pt x="269" y="16"/>
                    <a:pt x="269" y="17"/>
                  </a:cubicBezTo>
                  <a:cubicBezTo>
                    <a:pt x="271" y="17"/>
                    <a:pt x="274" y="17"/>
                    <a:pt x="275" y="16"/>
                  </a:cubicBezTo>
                  <a:close/>
                  <a:moveTo>
                    <a:pt x="311" y="18"/>
                  </a:moveTo>
                  <a:cubicBezTo>
                    <a:pt x="312" y="18"/>
                    <a:pt x="312" y="18"/>
                    <a:pt x="313" y="18"/>
                  </a:cubicBezTo>
                  <a:cubicBezTo>
                    <a:pt x="313" y="18"/>
                    <a:pt x="315" y="19"/>
                    <a:pt x="314" y="18"/>
                  </a:cubicBezTo>
                  <a:cubicBezTo>
                    <a:pt x="312" y="17"/>
                    <a:pt x="308" y="16"/>
                    <a:pt x="305" y="16"/>
                  </a:cubicBezTo>
                  <a:cubicBezTo>
                    <a:pt x="307" y="17"/>
                    <a:pt x="309" y="18"/>
                    <a:pt x="311" y="18"/>
                  </a:cubicBezTo>
                  <a:close/>
                  <a:moveTo>
                    <a:pt x="366" y="17"/>
                  </a:moveTo>
                  <a:cubicBezTo>
                    <a:pt x="365" y="17"/>
                    <a:pt x="363" y="16"/>
                    <a:pt x="363" y="17"/>
                  </a:cubicBezTo>
                  <a:cubicBezTo>
                    <a:pt x="363" y="17"/>
                    <a:pt x="365" y="17"/>
                    <a:pt x="366" y="17"/>
                  </a:cubicBezTo>
                  <a:close/>
                  <a:moveTo>
                    <a:pt x="329" y="17"/>
                  </a:moveTo>
                  <a:cubicBezTo>
                    <a:pt x="328" y="17"/>
                    <a:pt x="327" y="17"/>
                    <a:pt x="327" y="17"/>
                  </a:cubicBezTo>
                  <a:cubicBezTo>
                    <a:pt x="327" y="17"/>
                    <a:pt x="326" y="18"/>
                    <a:pt x="326" y="18"/>
                  </a:cubicBezTo>
                  <a:cubicBezTo>
                    <a:pt x="328" y="18"/>
                    <a:pt x="328" y="18"/>
                    <a:pt x="329" y="17"/>
                  </a:cubicBezTo>
                  <a:close/>
                  <a:moveTo>
                    <a:pt x="133" y="17"/>
                  </a:moveTo>
                  <a:cubicBezTo>
                    <a:pt x="133" y="17"/>
                    <a:pt x="131" y="17"/>
                    <a:pt x="131" y="18"/>
                  </a:cubicBezTo>
                  <a:cubicBezTo>
                    <a:pt x="132" y="18"/>
                    <a:pt x="133" y="18"/>
                    <a:pt x="133" y="17"/>
                  </a:cubicBezTo>
                  <a:close/>
                  <a:moveTo>
                    <a:pt x="382" y="18"/>
                  </a:moveTo>
                  <a:cubicBezTo>
                    <a:pt x="381" y="18"/>
                    <a:pt x="379" y="17"/>
                    <a:pt x="378" y="18"/>
                  </a:cubicBezTo>
                  <a:cubicBezTo>
                    <a:pt x="379" y="18"/>
                    <a:pt x="382" y="19"/>
                    <a:pt x="382" y="18"/>
                  </a:cubicBezTo>
                  <a:close/>
                  <a:moveTo>
                    <a:pt x="140" y="19"/>
                  </a:moveTo>
                  <a:cubicBezTo>
                    <a:pt x="140" y="18"/>
                    <a:pt x="138" y="18"/>
                    <a:pt x="138" y="19"/>
                  </a:cubicBezTo>
                  <a:cubicBezTo>
                    <a:pt x="138" y="19"/>
                    <a:pt x="140" y="19"/>
                    <a:pt x="140" y="19"/>
                  </a:cubicBezTo>
                  <a:close/>
                  <a:moveTo>
                    <a:pt x="131" y="21"/>
                  </a:moveTo>
                  <a:cubicBezTo>
                    <a:pt x="132" y="21"/>
                    <a:pt x="133" y="22"/>
                    <a:pt x="134" y="22"/>
                  </a:cubicBezTo>
                  <a:cubicBezTo>
                    <a:pt x="135" y="22"/>
                    <a:pt x="135" y="22"/>
                    <a:pt x="136" y="22"/>
                  </a:cubicBezTo>
                  <a:cubicBezTo>
                    <a:pt x="136" y="22"/>
                    <a:pt x="138" y="22"/>
                    <a:pt x="137" y="21"/>
                  </a:cubicBezTo>
                  <a:cubicBezTo>
                    <a:pt x="136" y="21"/>
                    <a:pt x="135" y="21"/>
                    <a:pt x="135" y="20"/>
                  </a:cubicBezTo>
                  <a:cubicBezTo>
                    <a:pt x="135" y="20"/>
                    <a:pt x="136" y="20"/>
                    <a:pt x="136" y="19"/>
                  </a:cubicBezTo>
                  <a:cubicBezTo>
                    <a:pt x="135" y="19"/>
                    <a:pt x="133" y="19"/>
                    <a:pt x="132" y="20"/>
                  </a:cubicBezTo>
                  <a:cubicBezTo>
                    <a:pt x="133" y="20"/>
                    <a:pt x="134" y="20"/>
                    <a:pt x="134" y="21"/>
                  </a:cubicBezTo>
                  <a:cubicBezTo>
                    <a:pt x="132" y="21"/>
                    <a:pt x="132" y="20"/>
                    <a:pt x="131" y="19"/>
                  </a:cubicBezTo>
                  <a:cubicBezTo>
                    <a:pt x="131" y="19"/>
                    <a:pt x="130" y="19"/>
                    <a:pt x="130" y="19"/>
                  </a:cubicBezTo>
                  <a:cubicBezTo>
                    <a:pt x="131" y="19"/>
                    <a:pt x="131" y="20"/>
                    <a:pt x="131" y="21"/>
                  </a:cubicBezTo>
                  <a:close/>
                  <a:moveTo>
                    <a:pt x="298" y="21"/>
                  </a:moveTo>
                  <a:cubicBezTo>
                    <a:pt x="300" y="21"/>
                    <a:pt x="302" y="22"/>
                    <a:pt x="304" y="21"/>
                  </a:cubicBezTo>
                  <a:cubicBezTo>
                    <a:pt x="304" y="22"/>
                    <a:pt x="304" y="23"/>
                    <a:pt x="305" y="23"/>
                  </a:cubicBezTo>
                  <a:cubicBezTo>
                    <a:pt x="306" y="22"/>
                    <a:pt x="305" y="22"/>
                    <a:pt x="305" y="21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3" y="21"/>
                    <a:pt x="302" y="21"/>
                  </a:cubicBezTo>
                  <a:cubicBezTo>
                    <a:pt x="301" y="20"/>
                    <a:pt x="299" y="19"/>
                    <a:pt x="297" y="20"/>
                  </a:cubicBezTo>
                  <a:cubicBezTo>
                    <a:pt x="296" y="20"/>
                    <a:pt x="298" y="20"/>
                    <a:pt x="298" y="21"/>
                  </a:cubicBezTo>
                  <a:close/>
                  <a:moveTo>
                    <a:pt x="308" y="21"/>
                  </a:moveTo>
                  <a:cubicBezTo>
                    <a:pt x="308" y="21"/>
                    <a:pt x="308" y="20"/>
                    <a:pt x="308" y="20"/>
                  </a:cubicBezTo>
                  <a:cubicBezTo>
                    <a:pt x="307" y="20"/>
                    <a:pt x="308" y="19"/>
                    <a:pt x="307" y="19"/>
                  </a:cubicBezTo>
                  <a:cubicBezTo>
                    <a:pt x="307" y="20"/>
                    <a:pt x="307" y="21"/>
                    <a:pt x="308" y="21"/>
                  </a:cubicBezTo>
                  <a:close/>
                  <a:moveTo>
                    <a:pt x="340" y="21"/>
                  </a:moveTo>
                  <a:cubicBezTo>
                    <a:pt x="338" y="21"/>
                    <a:pt x="336" y="20"/>
                    <a:pt x="335" y="19"/>
                  </a:cubicBezTo>
                  <a:cubicBezTo>
                    <a:pt x="334" y="20"/>
                    <a:pt x="336" y="20"/>
                    <a:pt x="335" y="21"/>
                  </a:cubicBezTo>
                  <a:cubicBezTo>
                    <a:pt x="337" y="21"/>
                    <a:pt x="339" y="22"/>
                    <a:pt x="340" y="21"/>
                  </a:cubicBezTo>
                  <a:close/>
                  <a:moveTo>
                    <a:pt x="126" y="20"/>
                  </a:moveTo>
                  <a:cubicBezTo>
                    <a:pt x="126" y="20"/>
                    <a:pt x="126" y="20"/>
                    <a:pt x="125" y="20"/>
                  </a:cubicBezTo>
                  <a:cubicBezTo>
                    <a:pt x="125" y="21"/>
                    <a:pt x="125" y="21"/>
                    <a:pt x="125" y="22"/>
                  </a:cubicBezTo>
                  <a:cubicBezTo>
                    <a:pt x="126" y="22"/>
                    <a:pt x="126" y="20"/>
                    <a:pt x="126" y="20"/>
                  </a:cubicBezTo>
                  <a:close/>
                  <a:moveTo>
                    <a:pt x="147" y="21"/>
                  </a:moveTo>
                  <a:cubicBezTo>
                    <a:pt x="147" y="21"/>
                    <a:pt x="147" y="20"/>
                    <a:pt x="146" y="20"/>
                  </a:cubicBezTo>
                  <a:cubicBezTo>
                    <a:pt x="144" y="20"/>
                    <a:pt x="142" y="20"/>
                    <a:pt x="140" y="21"/>
                  </a:cubicBezTo>
                  <a:cubicBezTo>
                    <a:pt x="142" y="22"/>
                    <a:pt x="145" y="21"/>
                    <a:pt x="148" y="22"/>
                  </a:cubicBezTo>
                  <a:cubicBezTo>
                    <a:pt x="148" y="21"/>
                    <a:pt x="147" y="21"/>
                    <a:pt x="147" y="21"/>
                  </a:cubicBezTo>
                  <a:close/>
                  <a:moveTo>
                    <a:pt x="142" y="24"/>
                  </a:moveTo>
                  <a:cubicBezTo>
                    <a:pt x="141" y="24"/>
                    <a:pt x="140" y="24"/>
                    <a:pt x="139" y="24"/>
                  </a:cubicBezTo>
                  <a:cubicBezTo>
                    <a:pt x="139" y="24"/>
                    <a:pt x="139" y="23"/>
                    <a:pt x="139" y="23"/>
                  </a:cubicBezTo>
                  <a:cubicBezTo>
                    <a:pt x="138" y="23"/>
                    <a:pt x="136" y="22"/>
                    <a:pt x="136" y="24"/>
                  </a:cubicBezTo>
                  <a:cubicBezTo>
                    <a:pt x="138" y="24"/>
                    <a:pt x="140" y="24"/>
                    <a:pt x="142" y="25"/>
                  </a:cubicBezTo>
                  <a:cubicBezTo>
                    <a:pt x="144" y="25"/>
                    <a:pt x="146" y="24"/>
                    <a:pt x="148" y="24"/>
                  </a:cubicBezTo>
                  <a:cubicBezTo>
                    <a:pt x="148" y="24"/>
                    <a:pt x="148" y="25"/>
                    <a:pt x="149" y="25"/>
                  </a:cubicBezTo>
                  <a:cubicBezTo>
                    <a:pt x="149" y="25"/>
                    <a:pt x="149" y="24"/>
                    <a:pt x="149" y="24"/>
                  </a:cubicBezTo>
                  <a:cubicBezTo>
                    <a:pt x="151" y="24"/>
                    <a:pt x="152" y="24"/>
                    <a:pt x="153" y="24"/>
                  </a:cubicBezTo>
                  <a:cubicBezTo>
                    <a:pt x="149" y="23"/>
                    <a:pt x="145" y="23"/>
                    <a:pt x="141" y="22"/>
                  </a:cubicBezTo>
                  <a:cubicBezTo>
                    <a:pt x="141" y="23"/>
                    <a:pt x="141" y="23"/>
                    <a:pt x="142" y="24"/>
                  </a:cubicBezTo>
                  <a:close/>
                  <a:moveTo>
                    <a:pt x="305" y="25"/>
                  </a:moveTo>
                  <a:cubicBezTo>
                    <a:pt x="306" y="25"/>
                    <a:pt x="307" y="26"/>
                    <a:pt x="308" y="26"/>
                  </a:cubicBezTo>
                  <a:cubicBezTo>
                    <a:pt x="308" y="26"/>
                    <a:pt x="308" y="25"/>
                    <a:pt x="308" y="25"/>
                  </a:cubicBezTo>
                  <a:cubicBezTo>
                    <a:pt x="309" y="25"/>
                    <a:pt x="310" y="25"/>
                    <a:pt x="309" y="25"/>
                  </a:cubicBezTo>
                  <a:cubicBezTo>
                    <a:pt x="308" y="25"/>
                    <a:pt x="309" y="24"/>
                    <a:pt x="309" y="23"/>
                  </a:cubicBezTo>
                  <a:cubicBezTo>
                    <a:pt x="308" y="23"/>
                    <a:pt x="308" y="22"/>
                    <a:pt x="308" y="22"/>
                  </a:cubicBezTo>
                  <a:cubicBezTo>
                    <a:pt x="308" y="23"/>
                    <a:pt x="307" y="23"/>
                    <a:pt x="307" y="24"/>
                  </a:cubicBezTo>
                  <a:cubicBezTo>
                    <a:pt x="308" y="24"/>
                    <a:pt x="308" y="24"/>
                    <a:pt x="308" y="25"/>
                  </a:cubicBezTo>
                  <a:cubicBezTo>
                    <a:pt x="307" y="25"/>
                    <a:pt x="307" y="24"/>
                    <a:pt x="306" y="24"/>
                  </a:cubicBezTo>
                  <a:cubicBezTo>
                    <a:pt x="306" y="25"/>
                    <a:pt x="305" y="24"/>
                    <a:pt x="305" y="25"/>
                  </a:cubicBezTo>
                  <a:close/>
                  <a:moveTo>
                    <a:pt x="155" y="23"/>
                  </a:moveTo>
                  <a:cubicBezTo>
                    <a:pt x="155" y="23"/>
                    <a:pt x="153" y="23"/>
                    <a:pt x="153" y="24"/>
                  </a:cubicBezTo>
                  <a:cubicBezTo>
                    <a:pt x="154" y="24"/>
                    <a:pt x="155" y="24"/>
                    <a:pt x="155" y="23"/>
                  </a:cubicBezTo>
                  <a:close/>
                  <a:moveTo>
                    <a:pt x="342" y="24"/>
                  </a:moveTo>
                  <a:cubicBezTo>
                    <a:pt x="341" y="25"/>
                    <a:pt x="343" y="24"/>
                    <a:pt x="343" y="25"/>
                  </a:cubicBezTo>
                  <a:cubicBezTo>
                    <a:pt x="344" y="25"/>
                    <a:pt x="346" y="26"/>
                    <a:pt x="346" y="24"/>
                  </a:cubicBezTo>
                  <a:cubicBezTo>
                    <a:pt x="344" y="25"/>
                    <a:pt x="342" y="24"/>
                    <a:pt x="342" y="24"/>
                  </a:cubicBezTo>
                  <a:close/>
                  <a:moveTo>
                    <a:pt x="480" y="24"/>
                  </a:moveTo>
                  <a:cubicBezTo>
                    <a:pt x="477" y="24"/>
                    <a:pt x="474" y="23"/>
                    <a:pt x="471" y="24"/>
                  </a:cubicBezTo>
                  <a:cubicBezTo>
                    <a:pt x="473" y="24"/>
                    <a:pt x="476" y="25"/>
                    <a:pt x="478" y="25"/>
                  </a:cubicBezTo>
                  <a:cubicBezTo>
                    <a:pt x="479" y="25"/>
                    <a:pt x="480" y="25"/>
                    <a:pt x="480" y="24"/>
                  </a:cubicBezTo>
                  <a:close/>
                  <a:moveTo>
                    <a:pt x="348" y="24"/>
                  </a:moveTo>
                  <a:cubicBezTo>
                    <a:pt x="348" y="25"/>
                    <a:pt x="350" y="26"/>
                    <a:pt x="351" y="26"/>
                  </a:cubicBezTo>
                  <a:cubicBezTo>
                    <a:pt x="351" y="25"/>
                    <a:pt x="350" y="25"/>
                    <a:pt x="350" y="25"/>
                  </a:cubicBezTo>
                  <a:cubicBezTo>
                    <a:pt x="350" y="25"/>
                    <a:pt x="350" y="25"/>
                    <a:pt x="350" y="25"/>
                  </a:cubicBezTo>
                  <a:cubicBezTo>
                    <a:pt x="350" y="24"/>
                    <a:pt x="349" y="24"/>
                    <a:pt x="348" y="24"/>
                  </a:cubicBezTo>
                  <a:close/>
                  <a:moveTo>
                    <a:pt x="131" y="25"/>
                  </a:moveTo>
                  <a:cubicBezTo>
                    <a:pt x="132" y="25"/>
                    <a:pt x="133" y="26"/>
                    <a:pt x="134" y="25"/>
                  </a:cubicBezTo>
                  <a:cubicBezTo>
                    <a:pt x="133" y="25"/>
                    <a:pt x="130" y="24"/>
                    <a:pt x="131" y="25"/>
                  </a:cubicBezTo>
                  <a:close/>
                  <a:moveTo>
                    <a:pt x="134" y="25"/>
                  </a:moveTo>
                  <a:cubicBezTo>
                    <a:pt x="135" y="25"/>
                    <a:pt x="137" y="26"/>
                    <a:pt x="138" y="25"/>
                  </a:cubicBezTo>
                  <a:cubicBezTo>
                    <a:pt x="136" y="25"/>
                    <a:pt x="135" y="24"/>
                    <a:pt x="134" y="25"/>
                  </a:cubicBezTo>
                  <a:close/>
                  <a:moveTo>
                    <a:pt x="332" y="26"/>
                  </a:moveTo>
                  <a:cubicBezTo>
                    <a:pt x="332" y="26"/>
                    <a:pt x="333" y="25"/>
                    <a:pt x="334" y="26"/>
                  </a:cubicBezTo>
                  <a:cubicBezTo>
                    <a:pt x="335" y="26"/>
                    <a:pt x="338" y="27"/>
                    <a:pt x="339" y="26"/>
                  </a:cubicBezTo>
                  <a:cubicBezTo>
                    <a:pt x="338" y="25"/>
                    <a:pt x="337" y="25"/>
                    <a:pt x="336" y="25"/>
                  </a:cubicBezTo>
                  <a:cubicBezTo>
                    <a:pt x="335" y="25"/>
                    <a:pt x="332" y="25"/>
                    <a:pt x="332" y="26"/>
                  </a:cubicBezTo>
                  <a:close/>
                  <a:moveTo>
                    <a:pt x="157" y="26"/>
                  </a:moveTo>
                  <a:cubicBezTo>
                    <a:pt x="155" y="26"/>
                    <a:pt x="154" y="25"/>
                    <a:pt x="153" y="26"/>
                  </a:cubicBezTo>
                  <a:cubicBezTo>
                    <a:pt x="154" y="26"/>
                    <a:pt x="155" y="27"/>
                    <a:pt x="157" y="26"/>
                  </a:cubicBezTo>
                  <a:close/>
                  <a:moveTo>
                    <a:pt x="352" y="26"/>
                  </a:moveTo>
                  <a:cubicBezTo>
                    <a:pt x="352" y="27"/>
                    <a:pt x="355" y="26"/>
                    <a:pt x="353" y="27"/>
                  </a:cubicBezTo>
                  <a:cubicBezTo>
                    <a:pt x="355" y="28"/>
                    <a:pt x="358" y="27"/>
                    <a:pt x="360" y="27"/>
                  </a:cubicBezTo>
                  <a:cubicBezTo>
                    <a:pt x="360" y="27"/>
                    <a:pt x="360" y="28"/>
                    <a:pt x="360" y="28"/>
                  </a:cubicBezTo>
                  <a:cubicBezTo>
                    <a:pt x="360" y="28"/>
                    <a:pt x="361" y="27"/>
                    <a:pt x="361" y="27"/>
                  </a:cubicBezTo>
                  <a:cubicBezTo>
                    <a:pt x="361" y="27"/>
                    <a:pt x="362" y="28"/>
                    <a:pt x="361" y="27"/>
                  </a:cubicBezTo>
                  <a:cubicBezTo>
                    <a:pt x="359" y="27"/>
                    <a:pt x="356" y="26"/>
                    <a:pt x="354" y="25"/>
                  </a:cubicBezTo>
                  <a:cubicBezTo>
                    <a:pt x="354" y="26"/>
                    <a:pt x="352" y="25"/>
                    <a:pt x="352" y="26"/>
                  </a:cubicBezTo>
                  <a:close/>
                  <a:moveTo>
                    <a:pt x="116" y="26"/>
                  </a:moveTo>
                  <a:cubicBezTo>
                    <a:pt x="117" y="27"/>
                    <a:pt x="120" y="26"/>
                    <a:pt x="119" y="26"/>
                  </a:cubicBezTo>
                  <a:cubicBezTo>
                    <a:pt x="118" y="26"/>
                    <a:pt x="116" y="25"/>
                    <a:pt x="116" y="26"/>
                  </a:cubicBezTo>
                  <a:cubicBezTo>
                    <a:pt x="116" y="26"/>
                    <a:pt x="116" y="27"/>
                    <a:pt x="116" y="26"/>
                  </a:cubicBezTo>
                  <a:close/>
                  <a:moveTo>
                    <a:pt x="495" y="26"/>
                  </a:moveTo>
                  <a:cubicBezTo>
                    <a:pt x="497" y="26"/>
                    <a:pt x="499" y="27"/>
                    <a:pt x="500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92" y="26"/>
                    <a:pt x="491" y="26"/>
                    <a:pt x="492" y="26"/>
                  </a:cubicBezTo>
                  <a:cubicBezTo>
                    <a:pt x="493" y="26"/>
                    <a:pt x="494" y="26"/>
                    <a:pt x="495" y="26"/>
                  </a:cubicBezTo>
                  <a:close/>
                  <a:moveTo>
                    <a:pt x="327" y="28"/>
                  </a:moveTo>
                  <a:cubicBezTo>
                    <a:pt x="327" y="27"/>
                    <a:pt x="325" y="28"/>
                    <a:pt x="324" y="27"/>
                  </a:cubicBezTo>
                  <a:cubicBezTo>
                    <a:pt x="323" y="27"/>
                    <a:pt x="320" y="27"/>
                    <a:pt x="318" y="26"/>
                  </a:cubicBezTo>
                  <a:cubicBezTo>
                    <a:pt x="318" y="28"/>
                    <a:pt x="319" y="27"/>
                    <a:pt x="320" y="27"/>
                  </a:cubicBezTo>
                  <a:cubicBezTo>
                    <a:pt x="321" y="28"/>
                    <a:pt x="321" y="28"/>
                    <a:pt x="321" y="28"/>
                  </a:cubicBezTo>
                  <a:cubicBezTo>
                    <a:pt x="322" y="29"/>
                    <a:pt x="322" y="28"/>
                    <a:pt x="323" y="28"/>
                  </a:cubicBezTo>
                  <a:cubicBezTo>
                    <a:pt x="323" y="29"/>
                    <a:pt x="323" y="29"/>
                    <a:pt x="323" y="29"/>
                  </a:cubicBezTo>
                  <a:cubicBezTo>
                    <a:pt x="324" y="29"/>
                    <a:pt x="324" y="30"/>
                    <a:pt x="324" y="30"/>
                  </a:cubicBezTo>
                  <a:cubicBezTo>
                    <a:pt x="325" y="30"/>
                    <a:pt x="326" y="30"/>
                    <a:pt x="326" y="29"/>
                  </a:cubicBezTo>
                  <a:cubicBezTo>
                    <a:pt x="326" y="29"/>
                    <a:pt x="325" y="29"/>
                    <a:pt x="324" y="29"/>
                  </a:cubicBezTo>
                  <a:cubicBezTo>
                    <a:pt x="325" y="28"/>
                    <a:pt x="326" y="29"/>
                    <a:pt x="327" y="28"/>
                  </a:cubicBezTo>
                  <a:close/>
                  <a:moveTo>
                    <a:pt x="349" y="27"/>
                  </a:moveTo>
                  <a:cubicBezTo>
                    <a:pt x="350" y="28"/>
                    <a:pt x="352" y="28"/>
                    <a:pt x="352" y="27"/>
                  </a:cubicBezTo>
                  <a:cubicBezTo>
                    <a:pt x="351" y="28"/>
                    <a:pt x="350" y="26"/>
                    <a:pt x="349" y="27"/>
                  </a:cubicBezTo>
                  <a:close/>
                  <a:moveTo>
                    <a:pt x="126" y="29"/>
                  </a:moveTo>
                  <a:cubicBezTo>
                    <a:pt x="126" y="29"/>
                    <a:pt x="125" y="29"/>
                    <a:pt x="124" y="28"/>
                  </a:cubicBezTo>
                  <a:cubicBezTo>
                    <a:pt x="125" y="30"/>
                    <a:pt x="123" y="29"/>
                    <a:pt x="124" y="31"/>
                  </a:cubicBezTo>
                  <a:cubicBezTo>
                    <a:pt x="125" y="31"/>
                    <a:pt x="126" y="31"/>
                    <a:pt x="126" y="29"/>
                  </a:cubicBezTo>
                  <a:close/>
                  <a:moveTo>
                    <a:pt x="328" y="32"/>
                  </a:moveTo>
                  <a:cubicBezTo>
                    <a:pt x="330" y="31"/>
                    <a:pt x="332" y="33"/>
                    <a:pt x="333" y="32"/>
                  </a:cubicBezTo>
                  <a:cubicBezTo>
                    <a:pt x="331" y="31"/>
                    <a:pt x="329" y="31"/>
                    <a:pt x="328" y="31"/>
                  </a:cubicBezTo>
                  <a:cubicBezTo>
                    <a:pt x="328" y="31"/>
                    <a:pt x="328" y="31"/>
                    <a:pt x="328" y="32"/>
                  </a:cubicBezTo>
                  <a:close/>
                  <a:moveTo>
                    <a:pt x="398" y="31"/>
                  </a:moveTo>
                  <a:cubicBezTo>
                    <a:pt x="398" y="31"/>
                    <a:pt x="397" y="31"/>
                    <a:pt x="397" y="31"/>
                  </a:cubicBezTo>
                  <a:cubicBezTo>
                    <a:pt x="397" y="32"/>
                    <a:pt x="398" y="32"/>
                    <a:pt x="398" y="31"/>
                  </a:cubicBezTo>
                  <a:close/>
                  <a:moveTo>
                    <a:pt x="316" y="34"/>
                  </a:moveTo>
                  <a:cubicBezTo>
                    <a:pt x="315" y="33"/>
                    <a:pt x="314" y="33"/>
                    <a:pt x="315" y="33"/>
                  </a:cubicBezTo>
                  <a:cubicBezTo>
                    <a:pt x="313" y="33"/>
                    <a:pt x="312" y="32"/>
                    <a:pt x="312" y="31"/>
                  </a:cubicBezTo>
                  <a:cubicBezTo>
                    <a:pt x="312" y="32"/>
                    <a:pt x="312" y="32"/>
                    <a:pt x="312" y="33"/>
                  </a:cubicBezTo>
                  <a:cubicBezTo>
                    <a:pt x="312" y="33"/>
                    <a:pt x="315" y="34"/>
                    <a:pt x="316" y="34"/>
                  </a:cubicBezTo>
                  <a:close/>
                  <a:moveTo>
                    <a:pt x="441" y="36"/>
                  </a:moveTo>
                  <a:cubicBezTo>
                    <a:pt x="444" y="36"/>
                    <a:pt x="448" y="36"/>
                    <a:pt x="450" y="36"/>
                  </a:cubicBezTo>
                  <a:cubicBezTo>
                    <a:pt x="448" y="35"/>
                    <a:pt x="446" y="36"/>
                    <a:pt x="444" y="36"/>
                  </a:cubicBezTo>
                  <a:cubicBezTo>
                    <a:pt x="440" y="36"/>
                    <a:pt x="436" y="34"/>
                    <a:pt x="432" y="35"/>
                  </a:cubicBezTo>
                  <a:cubicBezTo>
                    <a:pt x="435" y="37"/>
                    <a:pt x="438" y="36"/>
                    <a:pt x="441" y="36"/>
                  </a:cubicBezTo>
                  <a:close/>
                  <a:moveTo>
                    <a:pt x="467" y="35"/>
                  </a:moveTo>
                  <a:cubicBezTo>
                    <a:pt x="466" y="35"/>
                    <a:pt x="464" y="35"/>
                    <a:pt x="463" y="35"/>
                  </a:cubicBezTo>
                  <a:cubicBezTo>
                    <a:pt x="464" y="36"/>
                    <a:pt x="465" y="35"/>
                    <a:pt x="467" y="35"/>
                  </a:cubicBezTo>
                  <a:close/>
                  <a:moveTo>
                    <a:pt x="113" y="36"/>
                  </a:moveTo>
                  <a:cubicBezTo>
                    <a:pt x="112" y="36"/>
                    <a:pt x="111" y="36"/>
                    <a:pt x="110" y="35"/>
                  </a:cubicBezTo>
                  <a:cubicBezTo>
                    <a:pt x="110" y="36"/>
                    <a:pt x="110" y="37"/>
                    <a:pt x="110" y="37"/>
                  </a:cubicBezTo>
                  <a:cubicBezTo>
                    <a:pt x="111" y="37"/>
                    <a:pt x="113" y="37"/>
                    <a:pt x="113" y="36"/>
                  </a:cubicBezTo>
                  <a:close/>
                  <a:moveTo>
                    <a:pt x="338" y="38"/>
                  </a:moveTo>
                  <a:cubicBezTo>
                    <a:pt x="336" y="38"/>
                    <a:pt x="333" y="37"/>
                    <a:pt x="333" y="38"/>
                  </a:cubicBezTo>
                  <a:cubicBezTo>
                    <a:pt x="334" y="39"/>
                    <a:pt x="336" y="38"/>
                    <a:pt x="338" y="38"/>
                  </a:cubicBezTo>
                  <a:close/>
                  <a:moveTo>
                    <a:pt x="356" y="38"/>
                  </a:moveTo>
                  <a:cubicBezTo>
                    <a:pt x="354" y="38"/>
                    <a:pt x="354" y="38"/>
                    <a:pt x="353" y="38"/>
                  </a:cubicBezTo>
                  <a:cubicBezTo>
                    <a:pt x="352" y="39"/>
                    <a:pt x="357" y="38"/>
                    <a:pt x="356" y="38"/>
                  </a:cubicBezTo>
                  <a:close/>
                  <a:moveTo>
                    <a:pt x="206" y="39"/>
                  </a:moveTo>
                  <a:cubicBezTo>
                    <a:pt x="205" y="38"/>
                    <a:pt x="204" y="38"/>
                    <a:pt x="203" y="38"/>
                  </a:cubicBezTo>
                  <a:cubicBezTo>
                    <a:pt x="203" y="39"/>
                    <a:pt x="205" y="39"/>
                    <a:pt x="206" y="39"/>
                  </a:cubicBezTo>
                  <a:close/>
                  <a:moveTo>
                    <a:pt x="318" y="38"/>
                  </a:moveTo>
                  <a:cubicBezTo>
                    <a:pt x="318" y="38"/>
                    <a:pt x="316" y="38"/>
                    <a:pt x="315" y="38"/>
                  </a:cubicBezTo>
                  <a:cubicBezTo>
                    <a:pt x="316" y="39"/>
                    <a:pt x="317" y="39"/>
                    <a:pt x="318" y="38"/>
                  </a:cubicBezTo>
                  <a:close/>
                  <a:moveTo>
                    <a:pt x="127" y="40"/>
                  </a:moveTo>
                  <a:cubicBezTo>
                    <a:pt x="126" y="40"/>
                    <a:pt x="127" y="38"/>
                    <a:pt x="126" y="38"/>
                  </a:cubicBezTo>
                  <a:cubicBezTo>
                    <a:pt x="125" y="38"/>
                    <a:pt x="125" y="38"/>
                    <a:pt x="124" y="39"/>
                  </a:cubicBezTo>
                  <a:cubicBezTo>
                    <a:pt x="125" y="39"/>
                    <a:pt x="126" y="40"/>
                    <a:pt x="127" y="40"/>
                  </a:cubicBezTo>
                  <a:cubicBezTo>
                    <a:pt x="128" y="40"/>
                    <a:pt x="129" y="40"/>
                    <a:pt x="129" y="40"/>
                  </a:cubicBezTo>
                  <a:cubicBezTo>
                    <a:pt x="130" y="40"/>
                    <a:pt x="131" y="40"/>
                    <a:pt x="131" y="40"/>
                  </a:cubicBezTo>
                  <a:cubicBezTo>
                    <a:pt x="129" y="39"/>
                    <a:pt x="129" y="39"/>
                    <a:pt x="127" y="40"/>
                  </a:cubicBezTo>
                  <a:close/>
                  <a:moveTo>
                    <a:pt x="148" y="40"/>
                  </a:moveTo>
                  <a:cubicBezTo>
                    <a:pt x="149" y="39"/>
                    <a:pt x="148" y="39"/>
                    <a:pt x="147" y="39"/>
                  </a:cubicBezTo>
                  <a:cubicBezTo>
                    <a:pt x="147" y="39"/>
                    <a:pt x="148" y="40"/>
                    <a:pt x="148" y="40"/>
                  </a:cubicBezTo>
                  <a:close/>
                  <a:moveTo>
                    <a:pt x="213" y="41"/>
                  </a:moveTo>
                  <a:cubicBezTo>
                    <a:pt x="214" y="40"/>
                    <a:pt x="217" y="39"/>
                    <a:pt x="219" y="39"/>
                  </a:cubicBezTo>
                  <a:cubicBezTo>
                    <a:pt x="220" y="39"/>
                    <a:pt x="222" y="40"/>
                    <a:pt x="222" y="39"/>
                  </a:cubicBezTo>
                  <a:cubicBezTo>
                    <a:pt x="218" y="39"/>
                    <a:pt x="214" y="39"/>
                    <a:pt x="211" y="40"/>
                  </a:cubicBezTo>
                  <a:cubicBezTo>
                    <a:pt x="211" y="40"/>
                    <a:pt x="212" y="40"/>
                    <a:pt x="213" y="41"/>
                  </a:cubicBezTo>
                  <a:close/>
                  <a:moveTo>
                    <a:pt x="397" y="40"/>
                  </a:moveTo>
                  <a:cubicBezTo>
                    <a:pt x="398" y="40"/>
                    <a:pt x="399" y="39"/>
                    <a:pt x="400" y="39"/>
                  </a:cubicBezTo>
                  <a:cubicBezTo>
                    <a:pt x="399" y="39"/>
                    <a:pt x="397" y="38"/>
                    <a:pt x="397" y="40"/>
                  </a:cubicBezTo>
                  <a:close/>
                  <a:moveTo>
                    <a:pt x="326" y="40"/>
                  </a:moveTo>
                  <a:cubicBezTo>
                    <a:pt x="325" y="40"/>
                    <a:pt x="324" y="39"/>
                    <a:pt x="323" y="39"/>
                  </a:cubicBezTo>
                  <a:cubicBezTo>
                    <a:pt x="323" y="40"/>
                    <a:pt x="325" y="41"/>
                    <a:pt x="326" y="40"/>
                  </a:cubicBezTo>
                  <a:close/>
                  <a:moveTo>
                    <a:pt x="365" y="41"/>
                  </a:moveTo>
                  <a:cubicBezTo>
                    <a:pt x="364" y="41"/>
                    <a:pt x="362" y="40"/>
                    <a:pt x="362" y="41"/>
                  </a:cubicBezTo>
                  <a:cubicBezTo>
                    <a:pt x="362" y="42"/>
                    <a:pt x="364" y="41"/>
                    <a:pt x="365" y="41"/>
                  </a:cubicBezTo>
                  <a:close/>
                  <a:moveTo>
                    <a:pt x="366" y="42"/>
                  </a:moveTo>
                  <a:cubicBezTo>
                    <a:pt x="367" y="42"/>
                    <a:pt x="367" y="42"/>
                    <a:pt x="367" y="42"/>
                  </a:cubicBezTo>
                  <a:cubicBezTo>
                    <a:pt x="368" y="40"/>
                    <a:pt x="366" y="40"/>
                    <a:pt x="366" y="42"/>
                  </a:cubicBezTo>
                  <a:close/>
                  <a:moveTo>
                    <a:pt x="493" y="41"/>
                  </a:moveTo>
                  <a:cubicBezTo>
                    <a:pt x="492" y="41"/>
                    <a:pt x="491" y="40"/>
                    <a:pt x="490" y="41"/>
                  </a:cubicBezTo>
                  <a:cubicBezTo>
                    <a:pt x="492" y="41"/>
                    <a:pt x="492" y="41"/>
                    <a:pt x="493" y="41"/>
                  </a:cubicBezTo>
                  <a:close/>
                  <a:moveTo>
                    <a:pt x="125" y="42"/>
                  </a:moveTo>
                  <a:cubicBezTo>
                    <a:pt x="125" y="42"/>
                    <a:pt x="128" y="42"/>
                    <a:pt x="128" y="42"/>
                  </a:cubicBezTo>
                  <a:cubicBezTo>
                    <a:pt x="127" y="41"/>
                    <a:pt x="125" y="40"/>
                    <a:pt x="125" y="42"/>
                  </a:cubicBezTo>
                  <a:close/>
                  <a:moveTo>
                    <a:pt x="336" y="42"/>
                  </a:moveTo>
                  <a:cubicBezTo>
                    <a:pt x="337" y="43"/>
                    <a:pt x="338" y="43"/>
                    <a:pt x="339" y="42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42"/>
                    <a:pt x="336" y="42"/>
                    <a:pt x="336" y="42"/>
                  </a:cubicBezTo>
                  <a:close/>
                  <a:moveTo>
                    <a:pt x="444" y="43"/>
                  </a:moveTo>
                  <a:cubicBezTo>
                    <a:pt x="445" y="43"/>
                    <a:pt x="446" y="44"/>
                    <a:pt x="447" y="43"/>
                  </a:cubicBezTo>
                  <a:cubicBezTo>
                    <a:pt x="447" y="44"/>
                    <a:pt x="448" y="44"/>
                    <a:pt x="448" y="44"/>
                  </a:cubicBezTo>
                  <a:cubicBezTo>
                    <a:pt x="453" y="44"/>
                    <a:pt x="459" y="45"/>
                    <a:pt x="462" y="44"/>
                  </a:cubicBezTo>
                  <a:cubicBezTo>
                    <a:pt x="461" y="43"/>
                    <a:pt x="460" y="44"/>
                    <a:pt x="459" y="43"/>
                  </a:cubicBezTo>
                  <a:cubicBezTo>
                    <a:pt x="459" y="43"/>
                    <a:pt x="459" y="44"/>
                    <a:pt x="459" y="44"/>
                  </a:cubicBezTo>
                  <a:cubicBezTo>
                    <a:pt x="456" y="42"/>
                    <a:pt x="454" y="44"/>
                    <a:pt x="453" y="43"/>
                  </a:cubicBezTo>
                  <a:cubicBezTo>
                    <a:pt x="453" y="42"/>
                    <a:pt x="454" y="43"/>
                    <a:pt x="454" y="42"/>
                  </a:cubicBezTo>
                  <a:cubicBezTo>
                    <a:pt x="450" y="42"/>
                    <a:pt x="446" y="41"/>
                    <a:pt x="444" y="43"/>
                  </a:cubicBezTo>
                  <a:close/>
                  <a:moveTo>
                    <a:pt x="423" y="42"/>
                  </a:moveTo>
                  <a:cubicBezTo>
                    <a:pt x="422" y="42"/>
                    <a:pt x="422" y="42"/>
                    <a:pt x="421" y="42"/>
                  </a:cubicBezTo>
                  <a:cubicBezTo>
                    <a:pt x="420" y="42"/>
                    <a:pt x="416" y="42"/>
                    <a:pt x="419" y="42"/>
                  </a:cubicBezTo>
                  <a:cubicBezTo>
                    <a:pt x="419" y="43"/>
                    <a:pt x="422" y="43"/>
                    <a:pt x="423" y="42"/>
                  </a:cubicBezTo>
                  <a:close/>
                  <a:moveTo>
                    <a:pt x="227" y="42"/>
                  </a:moveTo>
                  <a:cubicBezTo>
                    <a:pt x="226" y="42"/>
                    <a:pt x="223" y="42"/>
                    <a:pt x="224" y="42"/>
                  </a:cubicBezTo>
                  <a:cubicBezTo>
                    <a:pt x="224" y="42"/>
                    <a:pt x="225" y="43"/>
                    <a:pt x="225" y="43"/>
                  </a:cubicBezTo>
                  <a:cubicBezTo>
                    <a:pt x="225" y="43"/>
                    <a:pt x="226" y="43"/>
                    <a:pt x="227" y="42"/>
                  </a:cubicBezTo>
                  <a:close/>
                  <a:moveTo>
                    <a:pt x="251" y="44"/>
                  </a:moveTo>
                  <a:cubicBezTo>
                    <a:pt x="250" y="44"/>
                    <a:pt x="247" y="43"/>
                    <a:pt x="247" y="44"/>
                  </a:cubicBezTo>
                  <a:cubicBezTo>
                    <a:pt x="248" y="44"/>
                    <a:pt x="250" y="45"/>
                    <a:pt x="251" y="44"/>
                  </a:cubicBezTo>
                  <a:close/>
                  <a:moveTo>
                    <a:pt x="396" y="44"/>
                  </a:moveTo>
                  <a:cubicBezTo>
                    <a:pt x="395" y="44"/>
                    <a:pt x="393" y="44"/>
                    <a:pt x="392" y="44"/>
                  </a:cubicBezTo>
                  <a:cubicBezTo>
                    <a:pt x="393" y="44"/>
                    <a:pt x="395" y="45"/>
                    <a:pt x="396" y="44"/>
                  </a:cubicBezTo>
                  <a:close/>
                  <a:moveTo>
                    <a:pt x="149" y="45"/>
                  </a:moveTo>
                  <a:cubicBezTo>
                    <a:pt x="149" y="45"/>
                    <a:pt x="148" y="45"/>
                    <a:pt x="147" y="45"/>
                  </a:cubicBezTo>
                  <a:cubicBezTo>
                    <a:pt x="146" y="44"/>
                    <a:pt x="144" y="45"/>
                    <a:pt x="142" y="45"/>
                  </a:cubicBezTo>
                  <a:cubicBezTo>
                    <a:pt x="142" y="45"/>
                    <a:pt x="142" y="44"/>
                    <a:pt x="141" y="44"/>
                  </a:cubicBezTo>
                  <a:cubicBezTo>
                    <a:pt x="141" y="44"/>
                    <a:pt x="141" y="45"/>
                    <a:pt x="140" y="45"/>
                  </a:cubicBezTo>
                  <a:cubicBezTo>
                    <a:pt x="139" y="45"/>
                    <a:pt x="138" y="45"/>
                    <a:pt x="139" y="46"/>
                  </a:cubicBezTo>
                  <a:cubicBezTo>
                    <a:pt x="140" y="47"/>
                    <a:pt x="141" y="46"/>
                    <a:pt x="141" y="46"/>
                  </a:cubicBezTo>
                  <a:cubicBezTo>
                    <a:pt x="142" y="46"/>
                    <a:pt x="142" y="46"/>
                    <a:pt x="143" y="46"/>
                  </a:cubicBezTo>
                  <a:cubicBezTo>
                    <a:pt x="143" y="46"/>
                    <a:pt x="144" y="45"/>
                    <a:pt x="145" y="45"/>
                  </a:cubicBezTo>
                  <a:cubicBezTo>
                    <a:pt x="146" y="45"/>
                    <a:pt x="147" y="46"/>
                    <a:pt x="147" y="46"/>
                  </a:cubicBezTo>
                  <a:cubicBezTo>
                    <a:pt x="148" y="46"/>
                    <a:pt x="149" y="46"/>
                    <a:pt x="149" y="46"/>
                  </a:cubicBezTo>
                  <a:cubicBezTo>
                    <a:pt x="150" y="46"/>
                    <a:pt x="151" y="46"/>
                    <a:pt x="152" y="46"/>
                  </a:cubicBezTo>
                  <a:cubicBezTo>
                    <a:pt x="151" y="45"/>
                    <a:pt x="150" y="45"/>
                    <a:pt x="149" y="45"/>
                  </a:cubicBezTo>
                  <a:close/>
                  <a:moveTo>
                    <a:pt x="234" y="45"/>
                  </a:moveTo>
                  <a:cubicBezTo>
                    <a:pt x="233" y="45"/>
                    <a:pt x="231" y="44"/>
                    <a:pt x="231" y="45"/>
                  </a:cubicBezTo>
                  <a:cubicBezTo>
                    <a:pt x="233" y="45"/>
                    <a:pt x="235" y="45"/>
                    <a:pt x="236" y="45"/>
                  </a:cubicBezTo>
                  <a:cubicBezTo>
                    <a:pt x="236" y="44"/>
                    <a:pt x="235" y="45"/>
                    <a:pt x="234" y="45"/>
                  </a:cubicBezTo>
                  <a:close/>
                  <a:moveTo>
                    <a:pt x="176" y="45"/>
                  </a:moveTo>
                  <a:cubicBezTo>
                    <a:pt x="175" y="45"/>
                    <a:pt x="175" y="45"/>
                    <a:pt x="174" y="45"/>
                  </a:cubicBezTo>
                  <a:cubicBezTo>
                    <a:pt x="173" y="46"/>
                    <a:pt x="176" y="46"/>
                    <a:pt x="176" y="45"/>
                  </a:cubicBezTo>
                  <a:close/>
                  <a:moveTo>
                    <a:pt x="116" y="45"/>
                  </a:moveTo>
                  <a:cubicBezTo>
                    <a:pt x="116" y="46"/>
                    <a:pt x="116" y="47"/>
                    <a:pt x="118" y="47"/>
                  </a:cubicBezTo>
                  <a:cubicBezTo>
                    <a:pt x="118" y="46"/>
                    <a:pt x="117" y="46"/>
                    <a:pt x="117" y="45"/>
                  </a:cubicBezTo>
                  <a:cubicBezTo>
                    <a:pt x="117" y="45"/>
                    <a:pt x="117" y="45"/>
                    <a:pt x="116" y="45"/>
                  </a:cubicBezTo>
                  <a:close/>
                  <a:moveTo>
                    <a:pt x="308" y="46"/>
                  </a:moveTo>
                  <a:cubicBezTo>
                    <a:pt x="308" y="46"/>
                    <a:pt x="308" y="46"/>
                    <a:pt x="307" y="45"/>
                  </a:cubicBezTo>
                  <a:cubicBezTo>
                    <a:pt x="307" y="46"/>
                    <a:pt x="307" y="46"/>
                    <a:pt x="307" y="47"/>
                  </a:cubicBezTo>
                  <a:cubicBezTo>
                    <a:pt x="308" y="47"/>
                    <a:pt x="308" y="47"/>
                    <a:pt x="308" y="46"/>
                  </a:cubicBezTo>
                  <a:close/>
                  <a:moveTo>
                    <a:pt x="178" y="48"/>
                  </a:moveTo>
                  <a:cubicBezTo>
                    <a:pt x="178" y="46"/>
                    <a:pt x="176" y="47"/>
                    <a:pt x="175" y="47"/>
                  </a:cubicBezTo>
                  <a:cubicBezTo>
                    <a:pt x="174" y="46"/>
                    <a:pt x="173" y="45"/>
                    <a:pt x="172" y="46"/>
                  </a:cubicBezTo>
                  <a:cubicBezTo>
                    <a:pt x="172" y="48"/>
                    <a:pt x="175" y="48"/>
                    <a:pt x="178" y="48"/>
                  </a:cubicBezTo>
                  <a:close/>
                  <a:moveTo>
                    <a:pt x="406" y="47"/>
                  </a:moveTo>
                  <a:cubicBezTo>
                    <a:pt x="407" y="47"/>
                    <a:pt x="410" y="47"/>
                    <a:pt x="410" y="46"/>
                  </a:cubicBezTo>
                  <a:cubicBezTo>
                    <a:pt x="409" y="46"/>
                    <a:pt x="408" y="45"/>
                    <a:pt x="407" y="46"/>
                  </a:cubicBezTo>
                  <a:cubicBezTo>
                    <a:pt x="407" y="46"/>
                    <a:pt x="406" y="46"/>
                    <a:pt x="406" y="46"/>
                  </a:cubicBezTo>
                  <a:cubicBezTo>
                    <a:pt x="406" y="46"/>
                    <a:pt x="406" y="46"/>
                    <a:pt x="406" y="46"/>
                  </a:cubicBezTo>
                  <a:cubicBezTo>
                    <a:pt x="405" y="45"/>
                    <a:pt x="404" y="46"/>
                    <a:pt x="404" y="46"/>
                  </a:cubicBezTo>
                  <a:cubicBezTo>
                    <a:pt x="404" y="46"/>
                    <a:pt x="402" y="46"/>
                    <a:pt x="402" y="47"/>
                  </a:cubicBezTo>
                  <a:cubicBezTo>
                    <a:pt x="404" y="47"/>
                    <a:pt x="405" y="47"/>
                    <a:pt x="406" y="47"/>
                  </a:cubicBezTo>
                  <a:close/>
                  <a:moveTo>
                    <a:pt x="487" y="47"/>
                  </a:moveTo>
                  <a:cubicBezTo>
                    <a:pt x="489" y="47"/>
                    <a:pt x="491" y="46"/>
                    <a:pt x="492" y="46"/>
                  </a:cubicBezTo>
                  <a:cubicBezTo>
                    <a:pt x="489" y="45"/>
                    <a:pt x="487" y="46"/>
                    <a:pt x="485" y="46"/>
                  </a:cubicBezTo>
                  <a:cubicBezTo>
                    <a:pt x="482" y="46"/>
                    <a:pt x="480" y="46"/>
                    <a:pt x="478" y="46"/>
                  </a:cubicBezTo>
                  <a:cubicBezTo>
                    <a:pt x="481" y="47"/>
                    <a:pt x="484" y="47"/>
                    <a:pt x="487" y="47"/>
                  </a:cubicBezTo>
                  <a:close/>
                  <a:moveTo>
                    <a:pt x="309" y="48"/>
                  </a:moveTo>
                  <a:cubicBezTo>
                    <a:pt x="311" y="48"/>
                    <a:pt x="313" y="48"/>
                    <a:pt x="314" y="46"/>
                  </a:cubicBezTo>
                  <a:cubicBezTo>
                    <a:pt x="313" y="47"/>
                    <a:pt x="313" y="46"/>
                    <a:pt x="312" y="46"/>
                  </a:cubicBezTo>
                  <a:cubicBezTo>
                    <a:pt x="312" y="47"/>
                    <a:pt x="311" y="47"/>
                    <a:pt x="311" y="47"/>
                  </a:cubicBezTo>
                  <a:cubicBezTo>
                    <a:pt x="309" y="47"/>
                    <a:pt x="309" y="46"/>
                    <a:pt x="308" y="47"/>
                  </a:cubicBezTo>
                  <a:cubicBezTo>
                    <a:pt x="307" y="48"/>
                    <a:pt x="306" y="46"/>
                    <a:pt x="306" y="47"/>
                  </a:cubicBezTo>
                  <a:cubicBezTo>
                    <a:pt x="306" y="48"/>
                    <a:pt x="307" y="48"/>
                    <a:pt x="307" y="49"/>
                  </a:cubicBezTo>
                  <a:cubicBezTo>
                    <a:pt x="308" y="49"/>
                    <a:pt x="309" y="48"/>
                    <a:pt x="309" y="48"/>
                  </a:cubicBezTo>
                  <a:close/>
                  <a:moveTo>
                    <a:pt x="321" y="46"/>
                  </a:moveTo>
                  <a:cubicBezTo>
                    <a:pt x="321" y="46"/>
                    <a:pt x="319" y="46"/>
                    <a:pt x="319" y="47"/>
                  </a:cubicBezTo>
                  <a:cubicBezTo>
                    <a:pt x="319" y="47"/>
                    <a:pt x="321" y="47"/>
                    <a:pt x="321" y="47"/>
                  </a:cubicBezTo>
                  <a:cubicBezTo>
                    <a:pt x="320" y="48"/>
                    <a:pt x="319" y="50"/>
                    <a:pt x="319" y="51"/>
                  </a:cubicBezTo>
                  <a:cubicBezTo>
                    <a:pt x="320" y="51"/>
                    <a:pt x="321" y="52"/>
                    <a:pt x="322" y="51"/>
                  </a:cubicBezTo>
                  <a:cubicBezTo>
                    <a:pt x="321" y="50"/>
                    <a:pt x="320" y="51"/>
                    <a:pt x="320" y="50"/>
                  </a:cubicBezTo>
                  <a:cubicBezTo>
                    <a:pt x="321" y="50"/>
                    <a:pt x="321" y="48"/>
                    <a:pt x="322" y="49"/>
                  </a:cubicBezTo>
                  <a:cubicBezTo>
                    <a:pt x="323" y="48"/>
                    <a:pt x="321" y="48"/>
                    <a:pt x="321" y="47"/>
                  </a:cubicBezTo>
                  <a:cubicBezTo>
                    <a:pt x="322" y="47"/>
                    <a:pt x="321" y="46"/>
                    <a:pt x="321" y="46"/>
                  </a:cubicBezTo>
                  <a:close/>
                  <a:moveTo>
                    <a:pt x="473" y="47"/>
                  </a:moveTo>
                  <a:cubicBezTo>
                    <a:pt x="474" y="47"/>
                    <a:pt x="476" y="47"/>
                    <a:pt x="477" y="46"/>
                  </a:cubicBezTo>
                  <a:cubicBezTo>
                    <a:pt x="474" y="46"/>
                    <a:pt x="472" y="46"/>
                    <a:pt x="469" y="46"/>
                  </a:cubicBezTo>
                  <a:cubicBezTo>
                    <a:pt x="469" y="46"/>
                    <a:pt x="469" y="47"/>
                    <a:pt x="470" y="47"/>
                  </a:cubicBezTo>
                  <a:cubicBezTo>
                    <a:pt x="471" y="47"/>
                    <a:pt x="472" y="47"/>
                    <a:pt x="473" y="47"/>
                  </a:cubicBezTo>
                  <a:close/>
                  <a:moveTo>
                    <a:pt x="460" y="47"/>
                  </a:moveTo>
                  <a:cubicBezTo>
                    <a:pt x="461" y="46"/>
                    <a:pt x="464" y="47"/>
                    <a:pt x="465" y="46"/>
                  </a:cubicBezTo>
                  <a:cubicBezTo>
                    <a:pt x="463" y="46"/>
                    <a:pt x="462" y="46"/>
                    <a:pt x="460" y="46"/>
                  </a:cubicBezTo>
                  <a:cubicBezTo>
                    <a:pt x="460" y="46"/>
                    <a:pt x="460" y="46"/>
                    <a:pt x="460" y="47"/>
                  </a:cubicBezTo>
                  <a:close/>
                  <a:moveTo>
                    <a:pt x="402" y="47"/>
                  </a:moveTo>
                  <a:cubicBezTo>
                    <a:pt x="401" y="47"/>
                    <a:pt x="400" y="47"/>
                    <a:pt x="400" y="47"/>
                  </a:cubicBezTo>
                  <a:cubicBezTo>
                    <a:pt x="396" y="47"/>
                    <a:pt x="400" y="47"/>
                    <a:pt x="402" y="47"/>
                  </a:cubicBezTo>
                  <a:close/>
                  <a:moveTo>
                    <a:pt x="447" y="48"/>
                  </a:moveTo>
                  <a:cubicBezTo>
                    <a:pt x="448" y="47"/>
                    <a:pt x="449" y="47"/>
                    <a:pt x="450" y="47"/>
                  </a:cubicBezTo>
                  <a:cubicBezTo>
                    <a:pt x="445" y="47"/>
                    <a:pt x="441" y="47"/>
                    <a:pt x="437" y="47"/>
                  </a:cubicBezTo>
                  <a:cubicBezTo>
                    <a:pt x="437" y="47"/>
                    <a:pt x="436" y="47"/>
                    <a:pt x="436" y="47"/>
                  </a:cubicBezTo>
                  <a:cubicBezTo>
                    <a:pt x="435" y="47"/>
                    <a:pt x="434" y="47"/>
                    <a:pt x="434" y="48"/>
                  </a:cubicBezTo>
                  <a:cubicBezTo>
                    <a:pt x="438" y="47"/>
                    <a:pt x="443" y="48"/>
                    <a:pt x="447" y="48"/>
                  </a:cubicBezTo>
                  <a:close/>
                  <a:moveTo>
                    <a:pt x="315" y="48"/>
                  </a:moveTo>
                  <a:cubicBezTo>
                    <a:pt x="316" y="47"/>
                    <a:pt x="317" y="49"/>
                    <a:pt x="317" y="48"/>
                  </a:cubicBezTo>
                  <a:cubicBezTo>
                    <a:pt x="316" y="47"/>
                    <a:pt x="315" y="46"/>
                    <a:pt x="315" y="48"/>
                  </a:cubicBezTo>
                  <a:close/>
                  <a:moveTo>
                    <a:pt x="253" y="48"/>
                  </a:moveTo>
                  <a:cubicBezTo>
                    <a:pt x="251" y="49"/>
                    <a:pt x="250" y="48"/>
                    <a:pt x="248" y="49"/>
                  </a:cubicBezTo>
                  <a:cubicBezTo>
                    <a:pt x="247" y="49"/>
                    <a:pt x="246" y="49"/>
                    <a:pt x="246" y="49"/>
                  </a:cubicBezTo>
                  <a:cubicBezTo>
                    <a:pt x="245" y="49"/>
                    <a:pt x="244" y="49"/>
                    <a:pt x="244" y="50"/>
                  </a:cubicBezTo>
                  <a:cubicBezTo>
                    <a:pt x="247" y="50"/>
                    <a:pt x="250" y="49"/>
                    <a:pt x="252" y="49"/>
                  </a:cubicBezTo>
                  <a:cubicBezTo>
                    <a:pt x="252" y="49"/>
                    <a:pt x="252" y="50"/>
                    <a:pt x="252" y="50"/>
                  </a:cubicBezTo>
                  <a:cubicBezTo>
                    <a:pt x="253" y="50"/>
                    <a:pt x="253" y="49"/>
                    <a:pt x="253" y="49"/>
                  </a:cubicBezTo>
                  <a:cubicBezTo>
                    <a:pt x="256" y="49"/>
                    <a:pt x="257" y="49"/>
                    <a:pt x="259" y="49"/>
                  </a:cubicBezTo>
                  <a:cubicBezTo>
                    <a:pt x="257" y="48"/>
                    <a:pt x="257" y="48"/>
                    <a:pt x="256" y="49"/>
                  </a:cubicBezTo>
                  <a:cubicBezTo>
                    <a:pt x="256" y="47"/>
                    <a:pt x="254" y="48"/>
                    <a:pt x="254" y="47"/>
                  </a:cubicBezTo>
                  <a:cubicBezTo>
                    <a:pt x="253" y="47"/>
                    <a:pt x="253" y="48"/>
                    <a:pt x="253" y="48"/>
                  </a:cubicBezTo>
                  <a:close/>
                  <a:moveTo>
                    <a:pt x="408" y="48"/>
                  </a:moveTo>
                  <a:cubicBezTo>
                    <a:pt x="407" y="48"/>
                    <a:pt x="407" y="48"/>
                    <a:pt x="407" y="47"/>
                  </a:cubicBezTo>
                  <a:cubicBezTo>
                    <a:pt x="406" y="48"/>
                    <a:pt x="404" y="48"/>
                    <a:pt x="406" y="48"/>
                  </a:cubicBezTo>
                  <a:cubicBezTo>
                    <a:pt x="407" y="48"/>
                    <a:pt x="407" y="48"/>
                    <a:pt x="408" y="48"/>
                  </a:cubicBezTo>
                  <a:close/>
                  <a:moveTo>
                    <a:pt x="354" y="49"/>
                  </a:moveTo>
                  <a:cubicBezTo>
                    <a:pt x="354" y="48"/>
                    <a:pt x="350" y="48"/>
                    <a:pt x="351" y="49"/>
                  </a:cubicBezTo>
                  <a:cubicBezTo>
                    <a:pt x="352" y="48"/>
                    <a:pt x="353" y="49"/>
                    <a:pt x="354" y="49"/>
                  </a:cubicBezTo>
                  <a:close/>
                  <a:moveTo>
                    <a:pt x="358" y="49"/>
                  </a:moveTo>
                  <a:cubicBezTo>
                    <a:pt x="357" y="49"/>
                    <a:pt x="357" y="48"/>
                    <a:pt x="356" y="48"/>
                  </a:cubicBezTo>
                  <a:cubicBezTo>
                    <a:pt x="356" y="49"/>
                    <a:pt x="358" y="49"/>
                    <a:pt x="358" y="49"/>
                  </a:cubicBezTo>
                  <a:close/>
                  <a:moveTo>
                    <a:pt x="307" y="50"/>
                  </a:moveTo>
                  <a:cubicBezTo>
                    <a:pt x="307" y="48"/>
                    <a:pt x="305" y="49"/>
                    <a:pt x="304" y="49"/>
                  </a:cubicBezTo>
                  <a:cubicBezTo>
                    <a:pt x="304" y="50"/>
                    <a:pt x="305" y="49"/>
                    <a:pt x="307" y="50"/>
                  </a:cubicBezTo>
                  <a:close/>
                  <a:moveTo>
                    <a:pt x="455" y="49"/>
                  </a:moveTo>
                  <a:cubicBezTo>
                    <a:pt x="454" y="49"/>
                    <a:pt x="452" y="48"/>
                    <a:pt x="452" y="50"/>
                  </a:cubicBezTo>
                  <a:cubicBezTo>
                    <a:pt x="452" y="50"/>
                    <a:pt x="454" y="50"/>
                    <a:pt x="455" y="49"/>
                  </a:cubicBezTo>
                  <a:close/>
                  <a:moveTo>
                    <a:pt x="499" y="51"/>
                  </a:moveTo>
                  <a:cubicBezTo>
                    <a:pt x="502" y="51"/>
                    <a:pt x="504" y="51"/>
                    <a:pt x="506" y="50"/>
                  </a:cubicBezTo>
                  <a:cubicBezTo>
                    <a:pt x="504" y="50"/>
                    <a:pt x="501" y="50"/>
                    <a:pt x="499" y="51"/>
                  </a:cubicBezTo>
                  <a:close/>
                  <a:moveTo>
                    <a:pt x="434" y="51"/>
                  </a:moveTo>
                  <a:cubicBezTo>
                    <a:pt x="435" y="52"/>
                    <a:pt x="438" y="52"/>
                    <a:pt x="439" y="51"/>
                  </a:cubicBezTo>
                  <a:cubicBezTo>
                    <a:pt x="438" y="51"/>
                    <a:pt x="436" y="52"/>
                    <a:pt x="434" y="51"/>
                  </a:cubicBezTo>
                  <a:close/>
                  <a:moveTo>
                    <a:pt x="234" y="53"/>
                  </a:moveTo>
                  <a:cubicBezTo>
                    <a:pt x="233" y="52"/>
                    <a:pt x="230" y="53"/>
                    <a:pt x="229" y="53"/>
                  </a:cubicBezTo>
                  <a:cubicBezTo>
                    <a:pt x="230" y="54"/>
                    <a:pt x="233" y="54"/>
                    <a:pt x="234" y="53"/>
                  </a:cubicBezTo>
                  <a:close/>
                  <a:moveTo>
                    <a:pt x="498" y="53"/>
                  </a:moveTo>
                  <a:cubicBezTo>
                    <a:pt x="500" y="53"/>
                    <a:pt x="500" y="53"/>
                    <a:pt x="502" y="53"/>
                  </a:cubicBezTo>
                  <a:cubicBezTo>
                    <a:pt x="504" y="53"/>
                    <a:pt x="497" y="52"/>
                    <a:pt x="498" y="53"/>
                  </a:cubicBezTo>
                  <a:close/>
                  <a:moveTo>
                    <a:pt x="195" y="54"/>
                  </a:moveTo>
                  <a:cubicBezTo>
                    <a:pt x="196" y="55"/>
                    <a:pt x="197" y="54"/>
                    <a:pt x="199" y="54"/>
                  </a:cubicBezTo>
                  <a:cubicBezTo>
                    <a:pt x="199" y="53"/>
                    <a:pt x="196" y="53"/>
                    <a:pt x="195" y="54"/>
                  </a:cubicBezTo>
                  <a:close/>
                  <a:moveTo>
                    <a:pt x="455" y="53"/>
                  </a:moveTo>
                  <a:cubicBezTo>
                    <a:pt x="454" y="53"/>
                    <a:pt x="453" y="53"/>
                    <a:pt x="453" y="54"/>
                  </a:cubicBezTo>
                  <a:cubicBezTo>
                    <a:pt x="454" y="54"/>
                    <a:pt x="455" y="54"/>
                    <a:pt x="455" y="53"/>
                  </a:cubicBezTo>
                  <a:close/>
                  <a:moveTo>
                    <a:pt x="461" y="53"/>
                  </a:moveTo>
                  <a:cubicBezTo>
                    <a:pt x="460" y="53"/>
                    <a:pt x="459" y="53"/>
                    <a:pt x="459" y="54"/>
                  </a:cubicBezTo>
                  <a:cubicBezTo>
                    <a:pt x="460" y="54"/>
                    <a:pt x="461" y="54"/>
                    <a:pt x="461" y="53"/>
                  </a:cubicBezTo>
                  <a:close/>
                  <a:moveTo>
                    <a:pt x="445" y="55"/>
                  </a:moveTo>
                  <a:cubicBezTo>
                    <a:pt x="446" y="55"/>
                    <a:pt x="447" y="55"/>
                    <a:pt x="448" y="55"/>
                  </a:cubicBezTo>
                  <a:cubicBezTo>
                    <a:pt x="448" y="55"/>
                    <a:pt x="449" y="54"/>
                    <a:pt x="450" y="54"/>
                  </a:cubicBezTo>
                  <a:cubicBezTo>
                    <a:pt x="451" y="54"/>
                    <a:pt x="452" y="55"/>
                    <a:pt x="453" y="53"/>
                  </a:cubicBezTo>
                  <a:cubicBezTo>
                    <a:pt x="450" y="54"/>
                    <a:pt x="446" y="53"/>
                    <a:pt x="445" y="55"/>
                  </a:cubicBezTo>
                  <a:close/>
                  <a:moveTo>
                    <a:pt x="461" y="55"/>
                  </a:moveTo>
                  <a:cubicBezTo>
                    <a:pt x="463" y="55"/>
                    <a:pt x="465" y="55"/>
                    <a:pt x="466" y="55"/>
                  </a:cubicBezTo>
                  <a:cubicBezTo>
                    <a:pt x="466" y="53"/>
                    <a:pt x="464" y="54"/>
                    <a:pt x="463" y="54"/>
                  </a:cubicBezTo>
                  <a:cubicBezTo>
                    <a:pt x="463" y="54"/>
                    <a:pt x="462" y="54"/>
                    <a:pt x="461" y="55"/>
                  </a:cubicBezTo>
                  <a:close/>
                  <a:moveTo>
                    <a:pt x="457" y="54"/>
                  </a:moveTo>
                  <a:cubicBezTo>
                    <a:pt x="455" y="54"/>
                    <a:pt x="459" y="55"/>
                    <a:pt x="459" y="54"/>
                  </a:cubicBezTo>
                  <a:cubicBezTo>
                    <a:pt x="458" y="54"/>
                    <a:pt x="457" y="54"/>
                    <a:pt x="457" y="54"/>
                  </a:cubicBezTo>
                  <a:close/>
                  <a:moveTo>
                    <a:pt x="336" y="56"/>
                  </a:moveTo>
                  <a:cubicBezTo>
                    <a:pt x="338" y="57"/>
                    <a:pt x="341" y="57"/>
                    <a:pt x="343" y="57"/>
                  </a:cubicBezTo>
                  <a:cubicBezTo>
                    <a:pt x="344" y="57"/>
                    <a:pt x="345" y="57"/>
                    <a:pt x="345" y="56"/>
                  </a:cubicBezTo>
                  <a:cubicBezTo>
                    <a:pt x="344" y="56"/>
                    <a:pt x="343" y="55"/>
                    <a:pt x="342" y="56"/>
                  </a:cubicBezTo>
                  <a:cubicBezTo>
                    <a:pt x="342" y="55"/>
                    <a:pt x="339" y="54"/>
                    <a:pt x="339" y="56"/>
                  </a:cubicBezTo>
                  <a:cubicBezTo>
                    <a:pt x="340" y="56"/>
                    <a:pt x="341" y="55"/>
                    <a:pt x="341" y="56"/>
                  </a:cubicBezTo>
                  <a:cubicBezTo>
                    <a:pt x="339" y="57"/>
                    <a:pt x="338" y="55"/>
                    <a:pt x="336" y="56"/>
                  </a:cubicBezTo>
                  <a:close/>
                  <a:moveTo>
                    <a:pt x="496" y="55"/>
                  </a:moveTo>
                  <a:cubicBezTo>
                    <a:pt x="495" y="55"/>
                    <a:pt x="493" y="55"/>
                    <a:pt x="492" y="56"/>
                  </a:cubicBezTo>
                  <a:cubicBezTo>
                    <a:pt x="493" y="55"/>
                    <a:pt x="495" y="56"/>
                    <a:pt x="496" y="55"/>
                  </a:cubicBezTo>
                  <a:close/>
                  <a:moveTo>
                    <a:pt x="498" y="56"/>
                  </a:moveTo>
                  <a:cubicBezTo>
                    <a:pt x="499" y="56"/>
                    <a:pt x="501" y="56"/>
                    <a:pt x="501" y="55"/>
                  </a:cubicBezTo>
                  <a:cubicBezTo>
                    <a:pt x="500" y="55"/>
                    <a:pt x="498" y="55"/>
                    <a:pt x="498" y="56"/>
                  </a:cubicBezTo>
                  <a:close/>
                  <a:moveTo>
                    <a:pt x="481" y="55"/>
                  </a:moveTo>
                  <a:cubicBezTo>
                    <a:pt x="480" y="55"/>
                    <a:pt x="478" y="56"/>
                    <a:pt x="477" y="56"/>
                  </a:cubicBezTo>
                  <a:cubicBezTo>
                    <a:pt x="476" y="56"/>
                    <a:pt x="474" y="55"/>
                    <a:pt x="474" y="56"/>
                  </a:cubicBezTo>
                  <a:cubicBezTo>
                    <a:pt x="477" y="56"/>
                    <a:pt x="480" y="56"/>
                    <a:pt x="483" y="56"/>
                  </a:cubicBezTo>
                  <a:cubicBezTo>
                    <a:pt x="482" y="56"/>
                    <a:pt x="481" y="55"/>
                    <a:pt x="481" y="55"/>
                  </a:cubicBezTo>
                  <a:close/>
                  <a:moveTo>
                    <a:pt x="485" y="57"/>
                  </a:moveTo>
                  <a:cubicBezTo>
                    <a:pt x="486" y="58"/>
                    <a:pt x="488" y="58"/>
                    <a:pt x="490" y="58"/>
                  </a:cubicBezTo>
                  <a:cubicBezTo>
                    <a:pt x="491" y="58"/>
                    <a:pt x="494" y="58"/>
                    <a:pt x="494" y="57"/>
                  </a:cubicBezTo>
                  <a:cubicBezTo>
                    <a:pt x="492" y="57"/>
                    <a:pt x="489" y="57"/>
                    <a:pt x="488" y="57"/>
                  </a:cubicBezTo>
                  <a:cubicBezTo>
                    <a:pt x="488" y="57"/>
                    <a:pt x="486" y="56"/>
                    <a:pt x="487" y="56"/>
                  </a:cubicBezTo>
                  <a:cubicBezTo>
                    <a:pt x="489" y="56"/>
                    <a:pt x="490" y="55"/>
                    <a:pt x="491" y="56"/>
                  </a:cubicBezTo>
                  <a:cubicBezTo>
                    <a:pt x="492" y="55"/>
                    <a:pt x="490" y="55"/>
                    <a:pt x="490" y="55"/>
                  </a:cubicBezTo>
                  <a:cubicBezTo>
                    <a:pt x="488" y="55"/>
                    <a:pt x="485" y="55"/>
                    <a:pt x="484" y="55"/>
                  </a:cubicBezTo>
                  <a:cubicBezTo>
                    <a:pt x="483" y="57"/>
                    <a:pt x="486" y="55"/>
                    <a:pt x="486" y="56"/>
                  </a:cubicBezTo>
                  <a:cubicBezTo>
                    <a:pt x="486" y="57"/>
                    <a:pt x="485" y="56"/>
                    <a:pt x="485" y="57"/>
                  </a:cubicBezTo>
                  <a:close/>
                  <a:moveTo>
                    <a:pt x="348" y="56"/>
                  </a:moveTo>
                  <a:cubicBezTo>
                    <a:pt x="347" y="56"/>
                    <a:pt x="346" y="55"/>
                    <a:pt x="345" y="56"/>
                  </a:cubicBezTo>
                  <a:cubicBezTo>
                    <a:pt x="346" y="56"/>
                    <a:pt x="347" y="57"/>
                    <a:pt x="348" y="56"/>
                  </a:cubicBezTo>
                  <a:close/>
                  <a:moveTo>
                    <a:pt x="10" y="57"/>
                  </a:moveTo>
                  <a:cubicBezTo>
                    <a:pt x="10" y="57"/>
                    <a:pt x="9" y="56"/>
                    <a:pt x="9" y="56"/>
                  </a:cubicBezTo>
                  <a:cubicBezTo>
                    <a:pt x="9" y="56"/>
                    <a:pt x="8" y="56"/>
                    <a:pt x="8" y="56"/>
                  </a:cubicBezTo>
                  <a:cubicBezTo>
                    <a:pt x="8" y="57"/>
                    <a:pt x="9" y="57"/>
                    <a:pt x="10" y="57"/>
                  </a:cubicBezTo>
                  <a:close/>
                  <a:moveTo>
                    <a:pt x="461" y="57"/>
                  </a:moveTo>
                  <a:cubicBezTo>
                    <a:pt x="463" y="56"/>
                    <a:pt x="465" y="57"/>
                    <a:pt x="467" y="56"/>
                  </a:cubicBezTo>
                  <a:cubicBezTo>
                    <a:pt x="468" y="56"/>
                    <a:pt x="470" y="56"/>
                    <a:pt x="468" y="56"/>
                  </a:cubicBezTo>
                  <a:cubicBezTo>
                    <a:pt x="466" y="56"/>
                    <a:pt x="462" y="56"/>
                    <a:pt x="461" y="57"/>
                  </a:cubicBezTo>
                  <a:close/>
                  <a:moveTo>
                    <a:pt x="485" y="58"/>
                  </a:moveTo>
                  <a:cubicBezTo>
                    <a:pt x="485" y="57"/>
                    <a:pt x="484" y="57"/>
                    <a:pt x="483" y="57"/>
                  </a:cubicBezTo>
                  <a:cubicBezTo>
                    <a:pt x="483" y="57"/>
                    <a:pt x="480" y="56"/>
                    <a:pt x="481" y="57"/>
                  </a:cubicBezTo>
                  <a:cubicBezTo>
                    <a:pt x="483" y="57"/>
                    <a:pt x="484" y="57"/>
                    <a:pt x="485" y="58"/>
                  </a:cubicBezTo>
                  <a:close/>
                  <a:moveTo>
                    <a:pt x="461" y="58"/>
                  </a:moveTo>
                  <a:cubicBezTo>
                    <a:pt x="462" y="57"/>
                    <a:pt x="464" y="58"/>
                    <a:pt x="465" y="57"/>
                  </a:cubicBezTo>
                  <a:cubicBezTo>
                    <a:pt x="464" y="57"/>
                    <a:pt x="464" y="57"/>
                    <a:pt x="463" y="57"/>
                  </a:cubicBezTo>
                  <a:cubicBezTo>
                    <a:pt x="462" y="57"/>
                    <a:pt x="461" y="57"/>
                    <a:pt x="461" y="58"/>
                  </a:cubicBezTo>
                  <a:close/>
                  <a:moveTo>
                    <a:pt x="422" y="58"/>
                  </a:moveTo>
                  <a:cubicBezTo>
                    <a:pt x="423" y="58"/>
                    <a:pt x="424" y="57"/>
                    <a:pt x="426" y="58"/>
                  </a:cubicBezTo>
                  <a:cubicBezTo>
                    <a:pt x="425" y="57"/>
                    <a:pt x="423" y="57"/>
                    <a:pt x="422" y="58"/>
                  </a:cubicBezTo>
                  <a:close/>
                  <a:moveTo>
                    <a:pt x="399" y="58"/>
                  </a:moveTo>
                  <a:cubicBezTo>
                    <a:pt x="397" y="58"/>
                    <a:pt x="395" y="58"/>
                    <a:pt x="393" y="58"/>
                  </a:cubicBezTo>
                  <a:cubicBezTo>
                    <a:pt x="393" y="58"/>
                    <a:pt x="392" y="58"/>
                    <a:pt x="392" y="58"/>
                  </a:cubicBezTo>
                  <a:cubicBezTo>
                    <a:pt x="395" y="58"/>
                    <a:pt x="397" y="59"/>
                    <a:pt x="399" y="58"/>
                  </a:cubicBezTo>
                  <a:close/>
                  <a:moveTo>
                    <a:pt x="403" y="58"/>
                  </a:moveTo>
                  <a:cubicBezTo>
                    <a:pt x="401" y="58"/>
                    <a:pt x="399" y="57"/>
                    <a:pt x="399" y="58"/>
                  </a:cubicBezTo>
                  <a:cubicBezTo>
                    <a:pt x="401" y="58"/>
                    <a:pt x="403" y="58"/>
                    <a:pt x="404" y="58"/>
                  </a:cubicBezTo>
                  <a:cubicBezTo>
                    <a:pt x="406" y="58"/>
                    <a:pt x="410" y="58"/>
                    <a:pt x="412" y="58"/>
                  </a:cubicBezTo>
                  <a:cubicBezTo>
                    <a:pt x="413" y="58"/>
                    <a:pt x="415" y="58"/>
                    <a:pt x="413" y="58"/>
                  </a:cubicBezTo>
                  <a:cubicBezTo>
                    <a:pt x="410" y="58"/>
                    <a:pt x="406" y="57"/>
                    <a:pt x="403" y="58"/>
                  </a:cubicBezTo>
                  <a:close/>
                  <a:moveTo>
                    <a:pt x="244" y="58"/>
                  </a:moveTo>
                  <a:cubicBezTo>
                    <a:pt x="244" y="58"/>
                    <a:pt x="240" y="58"/>
                    <a:pt x="240" y="58"/>
                  </a:cubicBezTo>
                  <a:cubicBezTo>
                    <a:pt x="240" y="59"/>
                    <a:pt x="243" y="59"/>
                    <a:pt x="244" y="58"/>
                  </a:cubicBezTo>
                  <a:close/>
                  <a:moveTo>
                    <a:pt x="333" y="60"/>
                  </a:moveTo>
                  <a:cubicBezTo>
                    <a:pt x="333" y="60"/>
                    <a:pt x="335" y="60"/>
                    <a:pt x="336" y="60"/>
                  </a:cubicBezTo>
                  <a:cubicBezTo>
                    <a:pt x="337" y="60"/>
                    <a:pt x="338" y="60"/>
                    <a:pt x="338" y="60"/>
                  </a:cubicBezTo>
                  <a:cubicBezTo>
                    <a:pt x="336" y="60"/>
                    <a:pt x="334" y="59"/>
                    <a:pt x="333" y="60"/>
                  </a:cubicBezTo>
                  <a:close/>
                  <a:moveTo>
                    <a:pt x="360" y="61"/>
                  </a:moveTo>
                  <a:cubicBezTo>
                    <a:pt x="361" y="61"/>
                    <a:pt x="363" y="61"/>
                    <a:pt x="364" y="61"/>
                  </a:cubicBezTo>
                  <a:cubicBezTo>
                    <a:pt x="363" y="61"/>
                    <a:pt x="361" y="60"/>
                    <a:pt x="360" y="61"/>
                  </a:cubicBezTo>
                  <a:close/>
                  <a:moveTo>
                    <a:pt x="338" y="64"/>
                  </a:moveTo>
                  <a:cubicBezTo>
                    <a:pt x="341" y="64"/>
                    <a:pt x="344" y="64"/>
                    <a:pt x="346" y="63"/>
                  </a:cubicBezTo>
                  <a:cubicBezTo>
                    <a:pt x="344" y="62"/>
                    <a:pt x="342" y="63"/>
                    <a:pt x="341" y="62"/>
                  </a:cubicBezTo>
                  <a:cubicBezTo>
                    <a:pt x="341" y="62"/>
                    <a:pt x="341" y="61"/>
                    <a:pt x="340" y="62"/>
                  </a:cubicBezTo>
                  <a:cubicBezTo>
                    <a:pt x="339" y="61"/>
                    <a:pt x="339" y="62"/>
                    <a:pt x="338" y="62"/>
                  </a:cubicBezTo>
                  <a:cubicBezTo>
                    <a:pt x="338" y="62"/>
                    <a:pt x="338" y="61"/>
                    <a:pt x="338" y="61"/>
                  </a:cubicBezTo>
                  <a:cubicBezTo>
                    <a:pt x="338" y="61"/>
                    <a:pt x="337" y="62"/>
                    <a:pt x="337" y="62"/>
                  </a:cubicBezTo>
                  <a:cubicBezTo>
                    <a:pt x="337" y="62"/>
                    <a:pt x="337" y="62"/>
                    <a:pt x="336" y="62"/>
                  </a:cubicBezTo>
                  <a:cubicBezTo>
                    <a:pt x="336" y="62"/>
                    <a:pt x="336" y="63"/>
                    <a:pt x="334" y="63"/>
                  </a:cubicBezTo>
                  <a:cubicBezTo>
                    <a:pt x="334" y="65"/>
                    <a:pt x="336" y="64"/>
                    <a:pt x="336" y="65"/>
                  </a:cubicBezTo>
                  <a:cubicBezTo>
                    <a:pt x="337" y="65"/>
                    <a:pt x="337" y="64"/>
                    <a:pt x="338" y="64"/>
                  </a:cubicBezTo>
                  <a:close/>
                  <a:moveTo>
                    <a:pt x="364" y="63"/>
                  </a:moveTo>
                  <a:cubicBezTo>
                    <a:pt x="367" y="63"/>
                    <a:pt x="368" y="64"/>
                    <a:pt x="372" y="64"/>
                  </a:cubicBezTo>
                  <a:cubicBezTo>
                    <a:pt x="375" y="63"/>
                    <a:pt x="377" y="63"/>
                    <a:pt x="379" y="62"/>
                  </a:cubicBezTo>
                  <a:cubicBezTo>
                    <a:pt x="379" y="62"/>
                    <a:pt x="381" y="63"/>
                    <a:pt x="381" y="62"/>
                  </a:cubicBezTo>
                  <a:cubicBezTo>
                    <a:pt x="379" y="61"/>
                    <a:pt x="377" y="62"/>
                    <a:pt x="375" y="62"/>
                  </a:cubicBezTo>
                  <a:cubicBezTo>
                    <a:pt x="370" y="62"/>
                    <a:pt x="365" y="62"/>
                    <a:pt x="359" y="63"/>
                  </a:cubicBezTo>
                  <a:cubicBezTo>
                    <a:pt x="360" y="63"/>
                    <a:pt x="362" y="63"/>
                    <a:pt x="364" y="63"/>
                  </a:cubicBezTo>
                  <a:close/>
                  <a:moveTo>
                    <a:pt x="382" y="62"/>
                  </a:moveTo>
                  <a:cubicBezTo>
                    <a:pt x="382" y="62"/>
                    <a:pt x="384" y="63"/>
                    <a:pt x="384" y="62"/>
                  </a:cubicBezTo>
                  <a:cubicBezTo>
                    <a:pt x="383" y="62"/>
                    <a:pt x="382" y="61"/>
                    <a:pt x="382" y="62"/>
                  </a:cubicBezTo>
                  <a:close/>
                  <a:moveTo>
                    <a:pt x="497" y="62"/>
                  </a:moveTo>
                  <a:cubicBezTo>
                    <a:pt x="497" y="63"/>
                    <a:pt x="500" y="62"/>
                    <a:pt x="501" y="62"/>
                  </a:cubicBezTo>
                  <a:cubicBezTo>
                    <a:pt x="500" y="62"/>
                    <a:pt x="498" y="62"/>
                    <a:pt x="497" y="62"/>
                  </a:cubicBezTo>
                  <a:close/>
                  <a:moveTo>
                    <a:pt x="496" y="62"/>
                  </a:moveTo>
                  <a:cubicBezTo>
                    <a:pt x="495" y="63"/>
                    <a:pt x="492" y="61"/>
                    <a:pt x="491" y="63"/>
                  </a:cubicBezTo>
                  <a:cubicBezTo>
                    <a:pt x="493" y="62"/>
                    <a:pt x="496" y="64"/>
                    <a:pt x="496" y="62"/>
                  </a:cubicBezTo>
                  <a:close/>
                  <a:moveTo>
                    <a:pt x="351" y="63"/>
                  </a:moveTo>
                  <a:cubicBezTo>
                    <a:pt x="350" y="63"/>
                    <a:pt x="349" y="63"/>
                    <a:pt x="348" y="63"/>
                  </a:cubicBezTo>
                  <a:cubicBezTo>
                    <a:pt x="348" y="63"/>
                    <a:pt x="347" y="63"/>
                    <a:pt x="347" y="63"/>
                  </a:cubicBezTo>
                  <a:cubicBezTo>
                    <a:pt x="348" y="63"/>
                    <a:pt x="352" y="64"/>
                    <a:pt x="351" y="63"/>
                  </a:cubicBezTo>
                  <a:close/>
                  <a:moveTo>
                    <a:pt x="490" y="63"/>
                  </a:moveTo>
                  <a:cubicBezTo>
                    <a:pt x="490" y="62"/>
                    <a:pt x="487" y="63"/>
                    <a:pt x="487" y="63"/>
                  </a:cubicBezTo>
                  <a:cubicBezTo>
                    <a:pt x="488" y="63"/>
                    <a:pt x="489" y="63"/>
                    <a:pt x="490" y="63"/>
                  </a:cubicBezTo>
                  <a:close/>
                  <a:moveTo>
                    <a:pt x="463" y="64"/>
                  </a:moveTo>
                  <a:cubicBezTo>
                    <a:pt x="464" y="63"/>
                    <a:pt x="466" y="64"/>
                    <a:pt x="466" y="63"/>
                  </a:cubicBezTo>
                  <a:cubicBezTo>
                    <a:pt x="465" y="63"/>
                    <a:pt x="464" y="63"/>
                    <a:pt x="463" y="64"/>
                  </a:cubicBezTo>
                  <a:close/>
                  <a:moveTo>
                    <a:pt x="361" y="65"/>
                  </a:moveTo>
                  <a:cubicBezTo>
                    <a:pt x="360" y="65"/>
                    <a:pt x="354" y="65"/>
                    <a:pt x="357" y="66"/>
                  </a:cubicBezTo>
                  <a:cubicBezTo>
                    <a:pt x="358" y="66"/>
                    <a:pt x="361" y="66"/>
                    <a:pt x="361" y="65"/>
                  </a:cubicBezTo>
                  <a:close/>
                  <a:moveTo>
                    <a:pt x="493" y="66"/>
                  </a:moveTo>
                  <a:cubicBezTo>
                    <a:pt x="493" y="65"/>
                    <a:pt x="495" y="66"/>
                    <a:pt x="495" y="65"/>
                  </a:cubicBezTo>
                  <a:cubicBezTo>
                    <a:pt x="495" y="65"/>
                    <a:pt x="492" y="65"/>
                    <a:pt x="493" y="66"/>
                  </a:cubicBezTo>
                  <a:close/>
                  <a:moveTo>
                    <a:pt x="446" y="69"/>
                  </a:moveTo>
                  <a:cubicBezTo>
                    <a:pt x="445" y="69"/>
                    <a:pt x="444" y="69"/>
                    <a:pt x="443" y="69"/>
                  </a:cubicBezTo>
                  <a:cubicBezTo>
                    <a:pt x="439" y="69"/>
                    <a:pt x="432" y="69"/>
                    <a:pt x="429" y="68"/>
                  </a:cubicBezTo>
                  <a:cubicBezTo>
                    <a:pt x="429" y="69"/>
                    <a:pt x="430" y="69"/>
                    <a:pt x="430" y="69"/>
                  </a:cubicBezTo>
                  <a:cubicBezTo>
                    <a:pt x="437" y="71"/>
                    <a:pt x="441" y="69"/>
                    <a:pt x="448" y="70"/>
                  </a:cubicBezTo>
                  <a:cubicBezTo>
                    <a:pt x="449" y="70"/>
                    <a:pt x="450" y="70"/>
                    <a:pt x="450" y="70"/>
                  </a:cubicBezTo>
                  <a:cubicBezTo>
                    <a:pt x="450" y="70"/>
                    <a:pt x="452" y="70"/>
                    <a:pt x="451" y="69"/>
                  </a:cubicBezTo>
                  <a:cubicBezTo>
                    <a:pt x="450" y="69"/>
                    <a:pt x="448" y="69"/>
                    <a:pt x="446" y="69"/>
                  </a:cubicBezTo>
                  <a:close/>
                  <a:moveTo>
                    <a:pt x="394" y="69"/>
                  </a:moveTo>
                  <a:cubicBezTo>
                    <a:pt x="394" y="70"/>
                    <a:pt x="395" y="70"/>
                    <a:pt x="397" y="70"/>
                  </a:cubicBezTo>
                  <a:cubicBezTo>
                    <a:pt x="398" y="70"/>
                    <a:pt x="399" y="70"/>
                    <a:pt x="399" y="69"/>
                  </a:cubicBezTo>
                  <a:cubicBezTo>
                    <a:pt x="397" y="69"/>
                    <a:pt x="395" y="69"/>
                    <a:pt x="394" y="69"/>
                  </a:cubicBezTo>
                  <a:close/>
                  <a:moveTo>
                    <a:pt x="403" y="70"/>
                  </a:moveTo>
                  <a:cubicBezTo>
                    <a:pt x="403" y="70"/>
                    <a:pt x="404" y="70"/>
                    <a:pt x="405" y="69"/>
                  </a:cubicBezTo>
                  <a:cubicBezTo>
                    <a:pt x="404" y="69"/>
                    <a:pt x="403" y="69"/>
                    <a:pt x="403" y="70"/>
                  </a:cubicBezTo>
                  <a:close/>
                  <a:moveTo>
                    <a:pt x="407" y="70"/>
                  </a:moveTo>
                  <a:cubicBezTo>
                    <a:pt x="408" y="70"/>
                    <a:pt x="410" y="70"/>
                    <a:pt x="410" y="69"/>
                  </a:cubicBezTo>
                  <a:cubicBezTo>
                    <a:pt x="408" y="69"/>
                    <a:pt x="406" y="69"/>
                    <a:pt x="405" y="69"/>
                  </a:cubicBezTo>
                  <a:cubicBezTo>
                    <a:pt x="405" y="70"/>
                    <a:pt x="406" y="70"/>
                    <a:pt x="407" y="70"/>
                  </a:cubicBezTo>
                  <a:close/>
                  <a:moveTo>
                    <a:pt x="452" y="70"/>
                  </a:moveTo>
                  <a:cubicBezTo>
                    <a:pt x="455" y="70"/>
                    <a:pt x="457" y="70"/>
                    <a:pt x="459" y="69"/>
                  </a:cubicBezTo>
                  <a:cubicBezTo>
                    <a:pt x="457" y="70"/>
                    <a:pt x="454" y="69"/>
                    <a:pt x="452" y="70"/>
                  </a:cubicBezTo>
                  <a:close/>
                  <a:moveTo>
                    <a:pt x="330" y="6"/>
                  </a:moveTo>
                  <a:cubicBezTo>
                    <a:pt x="330" y="7"/>
                    <a:pt x="331" y="7"/>
                    <a:pt x="331" y="8"/>
                  </a:cubicBezTo>
                  <a:cubicBezTo>
                    <a:pt x="333" y="8"/>
                    <a:pt x="332" y="10"/>
                    <a:pt x="332" y="10"/>
                  </a:cubicBezTo>
                  <a:cubicBezTo>
                    <a:pt x="333" y="10"/>
                    <a:pt x="335" y="10"/>
                    <a:pt x="335" y="10"/>
                  </a:cubicBezTo>
                  <a:cubicBezTo>
                    <a:pt x="334" y="12"/>
                    <a:pt x="333" y="11"/>
                    <a:pt x="332" y="11"/>
                  </a:cubicBezTo>
                  <a:cubicBezTo>
                    <a:pt x="331" y="11"/>
                    <a:pt x="331" y="11"/>
                    <a:pt x="330" y="11"/>
                  </a:cubicBezTo>
                  <a:cubicBezTo>
                    <a:pt x="331" y="12"/>
                    <a:pt x="332" y="12"/>
                    <a:pt x="332" y="13"/>
                  </a:cubicBezTo>
                  <a:cubicBezTo>
                    <a:pt x="332" y="13"/>
                    <a:pt x="334" y="13"/>
                    <a:pt x="335" y="13"/>
                  </a:cubicBezTo>
                  <a:cubicBezTo>
                    <a:pt x="334" y="13"/>
                    <a:pt x="334" y="12"/>
                    <a:pt x="335" y="12"/>
                  </a:cubicBezTo>
                  <a:cubicBezTo>
                    <a:pt x="336" y="12"/>
                    <a:pt x="336" y="12"/>
                    <a:pt x="337" y="13"/>
                  </a:cubicBezTo>
                  <a:cubicBezTo>
                    <a:pt x="336" y="13"/>
                    <a:pt x="336" y="13"/>
                    <a:pt x="336" y="13"/>
                  </a:cubicBezTo>
                  <a:cubicBezTo>
                    <a:pt x="337" y="13"/>
                    <a:pt x="337" y="14"/>
                    <a:pt x="337" y="14"/>
                  </a:cubicBezTo>
                  <a:cubicBezTo>
                    <a:pt x="337" y="14"/>
                    <a:pt x="338" y="14"/>
                    <a:pt x="338" y="15"/>
                  </a:cubicBezTo>
                  <a:cubicBezTo>
                    <a:pt x="340" y="14"/>
                    <a:pt x="341" y="15"/>
                    <a:pt x="343" y="14"/>
                  </a:cubicBezTo>
                  <a:cubicBezTo>
                    <a:pt x="343" y="16"/>
                    <a:pt x="345" y="15"/>
                    <a:pt x="346" y="16"/>
                  </a:cubicBezTo>
                  <a:cubicBezTo>
                    <a:pt x="346" y="16"/>
                    <a:pt x="346" y="16"/>
                    <a:pt x="345" y="16"/>
                  </a:cubicBezTo>
                  <a:cubicBezTo>
                    <a:pt x="345" y="15"/>
                    <a:pt x="344" y="16"/>
                    <a:pt x="342" y="16"/>
                  </a:cubicBezTo>
                  <a:cubicBezTo>
                    <a:pt x="342" y="17"/>
                    <a:pt x="342" y="17"/>
                    <a:pt x="341" y="18"/>
                  </a:cubicBezTo>
                  <a:cubicBezTo>
                    <a:pt x="341" y="18"/>
                    <a:pt x="341" y="17"/>
                    <a:pt x="340" y="18"/>
                  </a:cubicBezTo>
                  <a:cubicBezTo>
                    <a:pt x="340" y="17"/>
                    <a:pt x="340" y="16"/>
                    <a:pt x="339" y="16"/>
                  </a:cubicBezTo>
                  <a:cubicBezTo>
                    <a:pt x="339" y="17"/>
                    <a:pt x="340" y="18"/>
                    <a:pt x="339" y="18"/>
                  </a:cubicBezTo>
                  <a:cubicBezTo>
                    <a:pt x="338" y="18"/>
                    <a:pt x="338" y="17"/>
                    <a:pt x="337" y="17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4" y="17"/>
                    <a:pt x="334" y="17"/>
                  </a:cubicBezTo>
                  <a:cubicBezTo>
                    <a:pt x="334" y="17"/>
                    <a:pt x="334" y="18"/>
                    <a:pt x="334" y="18"/>
                  </a:cubicBezTo>
                  <a:cubicBezTo>
                    <a:pt x="337" y="19"/>
                    <a:pt x="340" y="19"/>
                    <a:pt x="343" y="19"/>
                  </a:cubicBezTo>
                  <a:cubicBezTo>
                    <a:pt x="344" y="21"/>
                    <a:pt x="345" y="21"/>
                    <a:pt x="347" y="21"/>
                  </a:cubicBezTo>
                  <a:cubicBezTo>
                    <a:pt x="347" y="22"/>
                    <a:pt x="347" y="23"/>
                    <a:pt x="347" y="23"/>
                  </a:cubicBezTo>
                  <a:cubicBezTo>
                    <a:pt x="349" y="23"/>
                    <a:pt x="351" y="24"/>
                    <a:pt x="352" y="23"/>
                  </a:cubicBezTo>
                  <a:cubicBezTo>
                    <a:pt x="351" y="22"/>
                    <a:pt x="349" y="23"/>
                    <a:pt x="348" y="21"/>
                  </a:cubicBezTo>
                  <a:cubicBezTo>
                    <a:pt x="350" y="21"/>
                    <a:pt x="347" y="21"/>
                    <a:pt x="347" y="20"/>
                  </a:cubicBezTo>
                  <a:cubicBezTo>
                    <a:pt x="349" y="20"/>
                    <a:pt x="349" y="20"/>
                    <a:pt x="351" y="20"/>
                  </a:cubicBezTo>
                  <a:cubicBezTo>
                    <a:pt x="351" y="19"/>
                    <a:pt x="354" y="20"/>
                    <a:pt x="353" y="19"/>
                  </a:cubicBezTo>
                  <a:cubicBezTo>
                    <a:pt x="350" y="19"/>
                    <a:pt x="347" y="19"/>
                    <a:pt x="347" y="16"/>
                  </a:cubicBezTo>
                  <a:cubicBezTo>
                    <a:pt x="346" y="16"/>
                    <a:pt x="346" y="16"/>
                    <a:pt x="346" y="15"/>
                  </a:cubicBezTo>
                  <a:cubicBezTo>
                    <a:pt x="347" y="14"/>
                    <a:pt x="349" y="15"/>
                    <a:pt x="349" y="14"/>
                  </a:cubicBezTo>
                  <a:cubicBezTo>
                    <a:pt x="347" y="14"/>
                    <a:pt x="345" y="14"/>
                    <a:pt x="344" y="13"/>
                  </a:cubicBezTo>
                  <a:cubicBezTo>
                    <a:pt x="344" y="13"/>
                    <a:pt x="343" y="13"/>
                    <a:pt x="343" y="12"/>
                  </a:cubicBezTo>
                  <a:cubicBezTo>
                    <a:pt x="343" y="11"/>
                    <a:pt x="344" y="13"/>
                    <a:pt x="344" y="12"/>
                  </a:cubicBezTo>
                  <a:cubicBezTo>
                    <a:pt x="343" y="11"/>
                    <a:pt x="340" y="12"/>
                    <a:pt x="339" y="10"/>
                  </a:cubicBezTo>
                  <a:cubicBezTo>
                    <a:pt x="338" y="10"/>
                    <a:pt x="338" y="10"/>
                    <a:pt x="337" y="9"/>
                  </a:cubicBezTo>
                  <a:cubicBezTo>
                    <a:pt x="338" y="10"/>
                    <a:pt x="338" y="8"/>
                    <a:pt x="338" y="8"/>
                  </a:cubicBezTo>
                  <a:cubicBezTo>
                    <a:pt x="336" y="8"/>
                    <a:pt x="334" y="8"/>
                    <a:pt x="334" y="7"/>
                  </a:cubicBezTo>
                  <a:cubicBezTo>
                    <a:pt x="332" y="7"/>
                    <a:pt x="331" y="5"/>
                    <a:pt x="329" y="5"/>
                  </a:cubicBezTo>
                  <a:cubicBezTo>
                    <a:pt x="329" y="5"/>
                    <a:pt x="329" y="4"/>
                    <a:pt x="328" y="4"/>
                  </a:cubicBezTo>
                  <a:cubicBezTo>
                    <a:pt x="328" y="5"/>
                    <a:pt x="328" y="5"/>
                    <a:pt x="328" y="6"/>
                  </a:cubicBezTo>
                  <a:cubicBezTo>
                    <a:pt x="329" y="6"/>
                    <a:pt x="329" y="6"/>
                    <a:pt x="330" y="6"/>
                  </a:cubicBezTo>
                  <a:close/>
                  <a:moveTo>
                    <a:pt x="275" y="9"/>
                  </a:moveTo>
                  <a:cubicBezTo>
                    <a:pt x="276" y="10"/>
                    <a:pt x="277" y="10"/>
                    <a:pt x="277" y="10"/>
                  </a:cubicBezTo>
                  <a:cubicBezTo>
                    <a:pt x="277" y="11"/>
                    <a:pt x="277" y="11"/>
                    <a:pt x="277" y="12"/>
                  </a:cubicBezTo>
                  <a:cubicBezTo>
                    <a:pt x="277" y="13"/>
                    <a:pt x="276" y="12"/>
                    <a:pt x="276" y="13"/>
                  </a:cubicBezTo>
                  <a:cubicBezTo>
                    <a:pt x="278" y="14"/>
                    <a:pt x="281" y="12"/>
                    <a:pt x="283" y="13"/>
                  </a:cubicBezTo>
                  <a:cubicBezTo>
                    <a:pt x="282" y="11"/>
                    <a:pt x="280" y="13"/>
                    <a:pt x="279" y="12"/>
                  </a:cubicBezTo>
                  <a:cubicBezTo>
                    <a:pt x="280" y="12"/>
                    <a:pt x="283" y="12"/>
                    <a:pt x="285" y="12"/>
                  </a:cubicBezTo>
                  <a:cubicBezTo>
                    <a:pt x="286" y="12"/>
                    <a:pt x="288" y="12"/>
                    <a:pt x="289" y="11"/>
                  </a:cubicBezTo>
                  <a:cubicBezTo>
                    <a:pt x="288" y="11"/>
                    <a:pt x="287" y="11"/>
                    <a:pt x="285" y="11"/>
                  </a:cubicBezTo>
                  <a:cubicBezTo>
                    <a:pt x="285" y="11"/>
                    <a:pt x="284" y="11"/>
                    <a:pt x="284" y="10"/>
                  </a:cubicBezTo>
                  <a:cubicBezTo>
                    <a:pt x="283" y="10"/>
                    <a:pt x="281" y="11"/>
                    <a:pt x="281" y="10"/>
                  </a:cubicBezTo>
                  <a:cubicBezTo>
                    <a:pt x="282" y="10"/>
                    <a:pt x="284" y="10"/>
                    <a:pt x="284" y="9"/>
                  </a:cubicBezTo>
                  <a:cubicBezTo>
                    <a:pt x="284" y="8"/>
                    <a:pt x="283" y="9"/>
                    <a:pt x="281" y="9"/>
                  </a:cubicBezTo>
                  <a:cubicBezTo>
                    <a:pt x="280" y="9"/>
                    <a:pt x="278" y="8"/>
                    <a:pt x="277" y="8"/>
                  </a:cubicBezTo>
                  <a:cubicBezTo>
                    <a:pt x="276" y="8"/>
                    <a:pt x="276" y="7"/>
                    <a:pt x="275" y="7"/>
                  </a:cubicBezTo>
                  <a:cubicBezTo>
                    <a:pt x="274" y="7"/>
                    <a:pt x="275" y="9"/>
                    <a:pt x="274" y="9"/>
                  </a:cubicBezTo>
                  <a:cubicBezTo>
                    <a:pt x="274" y="9"/>
                    <a:pt x="273" y="9"/>
                    <a:pt x="273" y="9"/>
                  </a:cubicBezTo>
                  <a:cubicBezTo>
                    <a:pt x="274" y="10"/>
                    <a:pt x="275" y="9"/>
                    <a:pt x="275" y="9"/>
                  </a:cubicBezTo>
                  <a:close/>
                  <a:moveTo>
                    <a:pt x="266" y="24"/>
                  </a:moveTo>
                  <a:cubicBezTo>
                    <a:pt x="266" y="24"/>
                    <a:pt x="265" y="24"/>
                    <a:pt x="265" y="24"/>
                  </a:cubicBezTo>
                  <a:cubicBezTo>
                    <a:pt x="265" y="24"/>
                    <a:pt x="266" y="24"/>
                    <a:pt x="266" y="24"/>
                  </a:cubicBezTo>
                  <a:close/>
                  <a:moveTo>
                    <a:pt x="131" y="50"/>
                  </a:moveTo>
                  <a:cubicBezTo>
                    <a:pt x="132" y="50"/>
                    <a:pt x="132" y="50"/>
                    <a:pt x="133" y="50"/>
                  </a:cubicBezTo>
                  <a:cubicBezTo>
                    <a:pt x="133" y="49"/>
                    <a:pt x="131" y="49"/>
                    <a:pt x="131" y="50"/>
                  </a:cubicBezTo>
                  <a:close/>
                  <a:moveTo>
                    <a:pt x="384" y="69"/>
                  </a:moveTo>
                  <a:cubicBezTo>
                    <a:pt x="383" y="69"/>
                    <a:pt x="382" y="70"/>
                    <a:pt x="381" y="68"/>
                  </a:cubicBezTo>
                  <a:cubicBezTo>
                    <a:pt x="382" y="68"/>
                    <a:pt x="383" y="69"/>
                    <a:pt x="383" y="67"/>
                  </a:cubicBezTo>
                  <a:cubicBezTo>
                    <a:pt x="381" y="67"/>
                    <a:pt x="380" y="68"/>
                    <a:pt x="380" y="69"/>
                  </a:cubicBezTo>
                  <a:cubicBezTo>
                    <a:pt x="378" y="70"/>
                    <a:pt x="377" y="69"/>
                    <a:pt x="375" y="69"/>
                  </a:cubicBezTo>
                  <a:cubicBezTo>
                    <a:pt x="374" y="69"/>
                    <a:pt x="373" y="69"/>
                    <a:pt x="372" y="69"/>
                  </a:cubicBezTo>
                  <a:cubicBezTo>
                    <a:pt x="370" y="69"/>
                    <a:pt x="369" y="69"/>
                    <a:pt x="367" y="69"/>
                  </a:cubicBezTo>
                  <a:cubicBezTo>
                    <a:pt x="368" y="68"/>
                    <a:pt x="370" y="69"/>
                    <a:pt x="369" y="68"/>
                  </a:cubicBezTo>
                  <a:cubicBezTo>
                    <a:pt x="370" y="68"/>
                    <a:pt x="370" y="68"/>
                    <a:pt x="370" y="67"/>
                  </a:cubicBezTo>
                  <a:cubicBezTo>
                    <a:pt x="368" y="66"/>
                    <a:pt x="366" y="67"/>
                    <a:pt x="364" y="67"/>
                  </a:cubicBezTo>
                  <a:cubicBezTo>
                    <a:pt x="364" y="67"/>
                    <a:pt x="363" y="67"/>
                    <a:pt x="362" y="67"/>
                  </a:cubicBezTo>
                  <a:cubicBezTo>
                    <a:pt x="361" y="67"/>
                    <a:pt x="360" y="67"/>
                    <a:pt x="360" y="67"/>
                  </a:cubicBezTo>
                  <a:cubicBezTo>
                    <a:pt x="359" y="67"/>
                    <a:pt x="359" y="67"/>
                    <a:pt x="358" y="67"/>
                  </a:cubicBezTo>
                  <a:cubicBezTo>
                    <a:pt x="357" y="67"/>
                    <a:pt x="356" y="67"/>
                    <a:pt x="355" y="67"/>
                  </a:cubicBezTo>
                  <a:cubicBezTo>
                    <a:pt x="355" y="66"/>
                    <a:pt x="355" y="66"/>
                    <a:pt x="356" y="66"/>
                  </a:cubicBezTo>
                  <a:cubicBezTo>
                    <a:pt x="354" y="65"/>
                    <a:pt x="355" y="67"/>
                    <a:pt x="354" y="67"/>
                  </a:cubicBezTo>
                  <a:cubicBezTo>
                    <a:pt x="351" y="67"/>
                    <a:pt x="348" y="66"/>
                    <a:pt x="345" y="66"/>
                  </a:cubicBezTo>
                  <a:cubicBezTo>
                    <a:pt x="344" y="66"/>
                    <a:pt x="344" y="67"/>
                    <a:pt x="343" y="67"/>
                  </a:cubicBezTo>
                  <a:cubicBezTo>
                    <a:pt x="341" y="67"/>
                    <a:pt x="340" y="66"/>
                    <a:pt x="338" y="66"/>
                  </a:cubicBezTo>
                  <a:cubicBezTo>
                    <a:pt x="337" y="66"/>
                    <a:pt x="337" y="66"/>
                    <a:pt x="336" y="66"/>
                  </a:cubicBezTo>
                  <a:cubicBezTo>
                    <a:pt x="336" y="66"/>
                    <a:pt x="336" y="66"/>
                    <a:pt x="335" y="66"/>
                  </a:cubicBezTo>
                  <a:cubicBezTo>
                    <a:pt x="335" y="66"/>
                    <a:pt x="334" y="67"/>
                    <a:pt x="333" y="66"/>
                  </a:cubicBezTo>
                  <a:cubicBezTo>
                    <a:pt x="332" y="66"/>
                    <a:pt x="331" y="66"/>
                    <a:pt x="331" y="66"/>
                  </a:cubicBezTo>
                  <a:cubicBezTo>
                    <a:pt x="332" y="65"/>
                    <a:pt x="334" y="66"/>
                    <a:pt x="335" y="65"/>
                  </a:cubicBezTo>
                  <a:cubicBezTo>
                    <a:pt x="335" y="65"/>
                    <a:pt x="334" y="64"/>
                    <a:pt x="334" y="64"/>
                  </a:cubicBezTo>
                  <a:cubicBezTo>
                    <a:pt x="331" y="64"/>
                    <a:pt x="328" y="63"/>
                    <a:pt x="324" y="64"/>
                  </a:cubicBezTo>
                  <a:cubicBezTo>
                    <a:pt x="324" y="63"/>
                    <a:pt x="325" y="64"/>
                    <a:pt x="325" y="63"/>
                  </a:cubicBezTo>
                  <a:cubicBezTo>
                    <a:pt x="323" y="62"/>
                    <a:pt x="319" y="63"/>
                    <a:pt x="318" y="61"/>
                  </a:cubicBezTo>
                  <a:cubicBezTo>
                    <a:pt x="319" y="61"/>
                    <a:pt x="320" y="62"/>
                    <a:pt x="321" y="62"/>
                  </a:cubicBezTo>
                  <a:cubicBezTo>
                    <a:pt x="321" y="62"/>
                    <a:pt x="322" y="61"/>
                    <a:pt x="322" y="61"/>
                  </a:cubicBezTo>
                  <a:cubicBezTo>
                    <a:pt x="323" y="61"/>
                    <a:pt x="323" y="61"/>
                    <a:pt x="324" y="61"/>
                  </a:cubicBezTo>
                  <a:cubicBezTo>
                    <a:pt x="326" y="62"/>
                    <a:pt x="325" y="61"/>
                    <a:pt x="327" y="61"/>
                  </a:cubicBezTo>
                  <a:cubicBezTo>
                    <a:pt x="327" y="62"/>
                    <a:pt x="330" y="62"/>
                    <a:pt x="331" y="62"/>
                  </a:cubicBezTo>
                  <a:cubicBezTo>
                    <a:pt x="330" y="62"/>
                    <a:pt x="330" y="61"/>
                    <a:pt x="330" y="61"/>
                  </a:cubicBezTo>
                  <a:cubicBezTo>
                    <a:pt x="331" y="61"/>
                    <a:pt x="332" y="62"/>
                    <a:pt x="332" y="61"/>
                  </a:cubicBezTo>
                  <a:cubicBezTo>
                    <a:pt x="331" y="61"/>
                    <a:pt x="331" y="61"/>
                    <a:pt x="331" y="60"/>
                  </a:cubicBezTo>
                  <a:cubicBezTo>
                    <a:pt x="332" y="60"/>
                    <a:pt x="332" y="61"/>
                    <a:pt x="332" y="60"/>
                  </a:cubicBezTo>
                  <a:cubicBezTo>
                    <a:pt x="329" y="60"/>
                    <a:pt x="325" y="60"/>
                    <a:pt x="323" y="60"/>
                  </a:cubicBezTo>
                  <a:cubicBezTo>
                    <a:pt x="322" y="59"/>
                    <a:pt x="321" y="59"/>
                    <a:pt x="321" y="59"/>
                  </a:cubicBezTo>
                  <a:cubicBezTo>
                    <a:pt x="321" y="59"/>
                    <a:pt x="320" y="59"/>
                    <a:pt x="320" y="59"/>
                  </a:cubicBezTo>
                  <a:cubicBezTo>
                    <a:pt x="320" y="59"/>
                    <a:pt x="319" y="59"/>
                    <a:pt x="319" y="59"/>
                  </a:cubicBezTo>
                  <a:cubicBezTo>
                    <a:pt x="319" y="58"/>
                    <a:pt x="318" y="58"/>
                    <a:pt x="318" y="58"/>
                  </a:cubicBezTo>
                  <a:cubicBezTo>
                    <a:pt x="317" y="59"/>
                    <a:pt x="315" y="58"/>
                    <a:pt x="313" y="58"/>
                  </a:cubicBezTo>
                  <a:cubicBezTo>
                    <a:pt x="312" y="58"/>
                    <a:pt x="310" y="58"/>
                    <a:pt x="309" y="57"/>
                  </a:cubicBezTo>
                  <a:cubicBezTo>
                    <a:pt x="311" y="57"/>
                    <a:pt x="313" y="57"/>
                    <a:pt x="314" y="58"/>
                  </a:cubicBezTo>
                  <a:cubicBezTo>
                    <a:pt x="315" y="56"/>
                    <a:pt x="316" y="57"/>
                    <a:pt x="317" y="56"/>
                  </a:cubicBezTo>
                  <a:cubicBezTo>
                    <a:pt x="317" y="57"/>
                    <a:pt x="319" y="56"/>
                    <a:pt x="319" y="57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1" y="57"/>
                    <a:pt x="322" y="57"/>
                    <a:pt x="323" y="57"/>
                  </a:cubicBezTo>
                  <a:cubicBezTo>
                    <a:pt x="326" y="57"/>
                    <a:pt x="330" y="57"/>
                    <a:pt x="334" y="57"/>
                  </a:cubicBezTo>
                  <a:cubicBezTo>
                    <a:pt x="334" y="54"/>
                    <a:pt x="338" y="56"/>
                    <a:pt x="338" y="56"/>
                  </a:cubicBezTo>
                  <a:cubicBezTo>
                    <a:pt x="338" y="54"/>
                    <a:pt x="336" y="55"/>
                    <a:pt x="335" y="55"/>
                  </a:cubicBezTo>
                  <a:cubicBezTo>
                    <a:pt x="334" y="55"/>
                    <a:pt x="332" y="54"/>
                    <a:pt x="331" y="54"/>
                  </a:cubicBezTo>
                  <a:cubicBezTo>
                    <a:pt x="333" y="53"/>
                    <a:pt x="336" y="55"/>
                    <a:pt x="337" y="53"/>
                  </a:cubicBezTo>
                  <a:cubicBezTo>
                    <a:pt x="339" y="54"/>
                    <a:pt x="343" y="54"/>
                    <a:pt x="344" y="53"/>
                  </a:cubicBezTo>
                  <a:cubicBezTo>
                    <a:pt x="343" y="53"/>
                    <a:pt x="342" y="52"/>
                    <a:pt x="340" y="52"/>
                  </a:cubicBezTo>
                  <a:cubicBezTo>
                    <a:pt x="340" y="52"/>
                    <a:pt x="340" y="53"/>
                    <a:pt x="340" y="53"/>
                  </a:cubicBezTo>
                  <a:cubicBezTo>
                    <a:pt x="341" y="52"/>
                    <a:pt x="337" y="53"/>
                    <a:pt x="339" y="51"/>
                  </a:cubicBezTo>
                  <a:cubicBezTo>
                    <a:pt x="337" y="51"/>
                    <a:pt x="336" y="50"/>
                    <a:pt x="334" y="50"/>
                  </a:cubicBezTo>
                  <a:cubicBezTo>
                    <a:pt x="333" y="50"/>
                    <a:pt x="331" y="50"/>
                    <a:pt x="330" y="50"/>
                  </a:cubicBezTo>
                  <a:cubicBezTo>
                    <a:pt x="330" y="48"/>
                    <a:pt x="330" y="48"/>
                    <a:pt x="331" y="48"/>
                  </a:cubicBezTo>
                  <a:cubicBezTo>
                    <a:pt x="333" y="48"/>
                    <a:pt x="336" y="49"/>
                    <a:pt x="338" y="48"/>
                  </a:cubicBezTo>
                  <a:cubicBezTo>
                    <a:pt x="337" y="47"/>
                    <a:pt x="334" y="48"/>
                    <a:pt x="332" y="47"/>
                  </a:cubicBezTo>
                  <a:cubicBezTo>
                    <a:pt x="332" y="47"/>
                    <a:pt x="331" y="47"/>
                    <a:pt x="331" y="46"/>
                  </a:cubicBezTo>
                  <a:cubicBezTo>
                    <a:pt x="333" y="47"/>
                    <a:pt x="333" y="46"/>
                    <a:pt x="334" y="47"/>
                  </a:cubicBezTo>
                  <a:cubicBezTo>
                    <a:pt x="334" y="46"/>
                    <a:pt x="333" y="46"/>
                    <a:pt x="332" y="46"/>
                  </a:cubicBezTo>
                  <a:cubicBezTo>
                    <a:pt x="331" y="45"/>
                    <a:pt x="329" y="46"/>
                    <a:pt x="327" y="46"/>
                  </a:cubicBezTo>
                  <a:cubicBezTo>
                    <a:pt x="327" y="46"/>
                    <a:pt x="326" y="45"/>
                    <a:pt x="326" y="45"/>
                  </a:cubicBezTo>
                  <a:cubicBezTo>
                    <a:pt x="326" y="45"/>
                    <a:pt x="326" y="45"/>
                    <a:pt x="326" y="44"/>
                  </a:cubicBezTo>
                  <a:cubicBezTo>
                    <a:pt x="324" y="45"/>
                    <a:pt x="323" y="44"/>
                    <a:pt x="321" y="45"/>
                  </a:cubicBezTo>
                  <a:cubicBezTo>
                    <a:pt x="322" y="46"/>
                    <a:pt x="325" y="46"/>
                    <a:pt x="324" y="48"/>
                  </a:cubicBezTo>
                  <a:cubicBezTo>
                    <a:pt x="324" y="49"/>
                    <a:pt x="323" y="47"/>
                    <a:pt x="323" y="49"/>
                  </a:cubicBezTo>
                  <a:cubicBezTo>
                    <a:pt x="324" y="49"/>
                    <a:pt x="328" y="48"/>
                    <a:pt x="329" y="50"/>
                  </a:cubicBezTo>
                  <a:cubicBezTo>
                    <a:pt x="328" y="49"/>
                    <a:pt x="328" y="50"/>
                    <a:pt x="327" y="50"/>
                  </a:cubicBezTo>
                  <a:cubicBezTo>
                    <a:pt x="326" y="50"/>
                    <a:pt x="325" y="49"/>
                    <a:pt x="324" y="50"/>
                  </a:cubicBezTo>
                  <a:cubicBezTo>
                    <a:pt x="326" y="51"/>
                    <a:pt x="329" y="50"/>
                    <a:pt x="331" y="52"/>
                  </a:cubicBezTo>
                  <a:cubicBezTo>
                    <a:pt x="330" y="52"/>
                    <a:pt x="331" y="53"/>
                    <a:pt x="331" y="53"/>
                  </a:cubicBezTo>
                  <a:cubicBezTo>
                    <a:pt x="329" y="52"/>
                    <a:pt x="326" y="53"/>
                    <a:pt x="325" y="52"/>
                  </a:cubicBezTo>
                  <a:cubicBezTo>
                    <a:pt x="324" y="52"/>
                    <a:pt x="324" y="53"/>
                    <a:pt x="324" y="53"/>
                  </a:cubicBezTo>
                  <a:cubicBezTo>
                    <a:pt x="324" y="53"/>
                    <a:pt x="323" y="53"/>
                    <a:pt x="323" y="53"/>
                  </a:cubicBezTo>
                  <a:cubicBezTo>
                    <a:pt x="324" y="54"/>
                    <a:pt x="326" y="52"/>
                    <a:pt x="326" y="54"/>
                  </a:cubicBezTo>
                  <a:cubicBezTo>
                    <a:pt x="327" y="54"/>
                    <a:pt x="327" y="53"/>
                    <a:pt x="328" y="53"/>
                  </a:cubicBezTo>
                  <a:cubicBezTo>
                    <a:pt x="329" y="53"/>
                    <a:pt x="329" y="54"/>
                    <a:pt x="329" y="55"/>
                  </a:cubicBezTo>
                  <a:cubicBezTo>
                    <a:pt x="330" y="55"/>
                    <a:pt x="331" y="55"/>
                    <a:pt x="331" y="55"/>
                  </a:cubicBezTo>
                  <a:cubicBezTo>
                    <a:pt x="330" y="55"/>
                    <a:pt x="330" y="56"/>
                    <a:pt x="329" y="56"/>
                  </a:cubicBezTo>
                  <a:cubicBezTo>
                    <a:pt x="328" y="56"/>
                    <a:pt x="326" y="57"/>
                    <a:pt x="325" y="56"/>
                  </a:cubicBezTo>
                  <a:cubicBezTo>
                    <a:pt x="326" y="55"/>
                    <a:pt x="328" y="56"/>
                    <a:pt x="328" y="55"/>
                  </a:cubicBezTo>
                  <a:cubicBezTo>
                    <a:pt x="326" y="55"/>
                    <a:pt x="324" y="55"/>
                    <a:pt x="322" y="55"/>
                  </a:cubicBezTo>
                  <a:cubicBezTo>
                    <a:pt x="321" y="55"/>
                    <a:pt x="321" y="56"/>
                    <a:pt x="320" y="56"/>
                  </a:cubicBezTo>
                  <a:cubicBezTo>
                    <a:pt x="319" y="56"/>
                    <a:pt x="320" y="55"/>
                    <a:pt x="319" y="55"/>
                  </a:cubicBezTo>
                  <a:cubicBezTo>
                    <a:pt x="317" y="56"/>
                    <a:pt x="314" y="56"/>
                    <a:pt x="313" y="54"/>
                  </a:cubicBezTo>
                  <a:cubicBezTo>
                    <a:pt x="315" y="54"/>
                    <a:pt x="318" y="56"/>
                    <a:pt x="318" y="54"/>
                  </a:cubicBezTo>
                  <a:cubicBezTo>
                    <a:pt x="318" y="54"/>
                    <a:pt x="317" y="54"/>
                    <a:pt x="317" y="54"/>
                  </a:cubicBezTo>
                  <a:cubicBezTo>
                    <a:pt x="317" y="53"/>
                    <a:pt x="317" y="54"/>
                    <a:pt x="316" y="53"/>
                  </a:cubicBezTo>
                  <a:cubicBezTo>
                    <a:pt x="316" y="53"/>
                    <a:pt x="315" y="52"/>
                    <a:pt x="315" y="53"/>
                  </a:cubicBezTo>
                  <a:cubicBezTo>
                    <a:pt x="315" y="53"/>
                    <a:pt x="315" y="53"/>
                    <a:pt x="315" y="52"/>
                  </a:cubicBezTo>
                  <a:cubicBezTo>
                    <a:pt x="314" y="52"/>
                    <a:pt x="315" y="53"/>
                    <a:pt x="314" y="53"/>
                  </a:cubicBezTo>
                  <a:cubicBezTo>
                    <a:pt x="314" y="52"/>
                    <a:pt x="313" y="52"/>
                    <a:pt x="313" y="51"/>
                  </a:cubicBezTo>
                  <a:cubicBezTo>
                    <a:pt x="311" y="52"/>
                    <a:pt x="310" y="52"/>
                    <a:pt x="308" y="52"/>
                  </a:cubicBezTo>
                  <a:cubicBezTo>
                    <a:pt x="307" y="51"/>
                    <a:pt x="307" y="50"/>
                    <a:pt x="306" y="51"/>
                  </a:cubicBezTo>
                  <a:cubicBezTo>
                    <a:pt x="305" y="51"/>
                    <a:pt x="306" y="52"/>
                    <a:pt x="305" y="52"/>
                  </a:cubicBezTo>
                  <a:cubicBezTo>
                    <a:pt x="303" y="52"/>
                    <a:pt x="302" y="52"/>
                    <a:pt x="301" y="51"/>
                  </a:cubicBezTo>
                  <a:cubicBezTo>
                    <a:pt x="300" y="51"/>
                    <a:pt x="300" y="52"/>
                    <a:pt x="299" y="52"/>
                  </a:cubicBezTo>
                  <a:cubicBezTo>
                    <a:pt x="296" y="51"/>
                    <a:pt x="294" y="52"/>
                    <a:pt x="291" y="52"/>
                  </a:cubicBezTo>
                  <a:cubicBezTo>
                    <a:pt x="290" y="51"/>
                    <a:pt x="291" y="51"/>
                    <a:pt x="290" y="50"/>
                  </a:cubicBezTo>
                  <a:cubicBezTo>
                    <a:pt x="289" y="50"/>
                    <a:pt x="290" y="52"/>
                    <a:pt x="289" y="51"/>
                  </a:cubicBezTo>
                  <a:cubicBezTo>
                    <a:pt x="287" y="51"/>
                    <a:pt x="287" y="52"/>
                    <a:pt x="285" y="51"/>
                  </a:cubicBezTo>
                  <a:cubicBezTo>
                    <a:pt x="286" y="50"/>
                    <a:pt x="284" y="50"/>
                    <a:pt x="284" y="49"/>
                  </a:cubicBezTo>
                  <a:cubicBezTo>
                    <a:pt x="286" y="49"/>
                    <a:pt x="287" y="49"/>
                    <a:pt x="289" y="49"/>
                  </a:cubicBezTo>
                  <a:cubicBezTo>
                    <a:pt x="289" y="49"/>
                    <a:pt x="290" y="49"/>
                    <a:pt x="290" y="49"/>
                  </a:cubicBezTo>
                  <a:cubicBezTo>
                    <a:pt x="291" y="48"/>
                    <a:pt x="292" y="49"/>
                    <a:pt x="293" y="49"/>
                  </a:cubicBezTo>
                  <a:cubicBezTo>
                    <a:pt x="294" y="48"/>
                    <a:pt x="292" y="47"/>
                    <a:pt x="293" y="47"/>
                  </a:cubicBezTo>
                  <a:cubicBezTo>
                    <a:pt x="295" y="47"/>
                    <a:pt x="295" y="47"/>
                    <a:pt x="296" y="47"/>
                  </a:cubicBezTo>
                  <a:cubicBezTo>
                    <a:pt x="296" y="46"/>
                    <a:pt x="295" y="47"/>
                    <a:pt x="294" y="47"/>
                  </a:cubicBezTo>
                  <a:cubicBezTo>
                    <a:pt x="294" y="47"/>
                    <a:pt x="293" y="47"/>
                    <a:pt x="293" y="47"/>
                  </a:cubicBezTo>
                  <a:cubicBezTo>
                    <a:pt x="293" y="47"/>
                    <a:pt x="293" y="46"/>
                    <a:pt x="292" y="46"/>
                  </a:cubicBezTo>
                  <a:cubicBezTo>
                    <a:pt x="291" y="46"/>
                    <a:pt x="290" y="47"/>
                    <a:pt x="290" y="46"/>
                  </a:cubicBezTo>
                  <a:cubicBezTo>
                    <a:pt x="291" y="45"/>
                    <a:pt x="291" y="46"/>
                    <a:pt x="292" y="46"/>
                  </a:cubicBezTo>
                  <a:cubicBezTo>
                    <a:pt x="292" y="46"/>
                    <a:pt x="292" y="45"/>
                    <a:pt x="292" y="45"/>
                  </a:cubicBezTo>
                  <a:cubicBezTo>
                    <a:pt x="293" y="45"/>
                    <a:pt x="293" y="46"/>
                    <a:pt x="294" y="45"/>
                  </a:cubicBezTo>
                  <a:cubicBezTo>
                    <a:pt x="295" y="45"/>
                    <a:pt x="295" y="45"/>
                    <a:pt x="296" y="45"/>
                  </a:cubicBezTo>
                  <a:cubicBezTo>
                    <a:pt x="298" y="44"/>
                    <a:pt x="300" y="46"/>
                    <a:pt x="302" y="45"/>
                  </a:cubicBezTo>
                  <a:cubicBezTo>
                    <a:pt x="301" y="45"/>
                    <a:pt x="300" y="44"/>
                    <a:pt x="298" y="44"/>
                  </a:cubicBezTo>
                  <a:cubicBezTo>
                    <a:pt x="298" y="43"/>
                    <a:pt x="297" y="44"/>
                    <a:pt x="297" y="43"/>
                  </a:cubicBezTo>
                  <a:cubicBezTo>
                    <a:pt x="298" y="42"/>
                    <a:pt x="299" y="44"/>
                    <a:pt x="301" y="43"/>
                  </a:cubicBezTo>
                  <a:cubicBezTo>
                    <a:pt x="301" y="43"/>
                    <a:pt x="301" y="42"/>
                    <a:pt x="302" y="42"/>
                  </a:cubicBezTo>
                  <a:cubicBezTo>
                    <a:pt x="305" y="42"/>
                    <a:pt x="308" y="42"/>
                    <a:pt x="310" y="42"/>
                  </a:cubicBezTo>
                  <a:cubicBezTo>
                    <a:pt x="311" y="42"/>
                    <a:pt x="313" y="42"/>
                    <a:pt x="314" y="43"/>
                  </a:cubicBezTo>
                  <a:cubicBezTo>
                    <a:pt x="313" y="44"/>
                    <a:pt x="310" y="43"/>
                    <a:pt x="309" y="44"/>
                  </a:cubicBezTo>
                  <a:cubicBezTo>
                    <a:pt x="309" y="44"/>
                    <a:pt x="309" y="44"/>
                    <a:pt x="310" y="44"/>
                  </a:cubicBezTo>
                  <a:cubicBezTo>
                    <a:pt x="310" y="45"/>
                    <a:pt x="311" y="45"/>
                    <a:pt x="311" y="46"/>
                  </a:cubicBezTo>
                  <a:cubicBezTo>
                    <a:pt x="311" y="45"/>
                    <a:pt x="311" y="45"/>
                    <a:pt x="311" y="45"/>
                  </a:cubicBezTo>
                  <a:cubicBezTo>
                    <a:pt x="312" y="45"/>
                    <a:pt x="314" y="44"/>
                    <a:pt x="315" y="45"/>
                  </a:cubicBezTo>
                  <a:cubicBezTo>
                    <a:pt x="315" y="44"/>
                    <a:pt x="315" y="44"/>
                    <a:pt x="315" y="44"/>
                  </a:cubicBezTo>
                  <a:cubicBezTo>
                    <a:pt x="316" y="44"/>
                    <a:pt x="316" y="44"/>
                    <a:pt x="317" y="44"/>
                  </a:cubicBezTo>
                  <a:cubicBezTo>
                    <a:pt x="318" y="44"/>
                    <a:pt x="318" y="44"/>
                    <a:pt x="318" y="44"/>
                  </a:cubicBezTo>
                  <a:cubicBezTo>
                    <a:pt x="319" y="44"/>
                    <a:pt x="320" y="44"/>
                    <a:pt x="321" y="43"/>
                  </a:cubicBezTo>
                  <a:cubicBezTo>
                    <a:pt x="319" y="44"/>
                    <a:pt x="318" y="43"/>
                    <a:pt x="316" y="43"/>
                  </a:cubicBezTo>
                  <a:cubicBezTo>
                    <a:pt x="315" y="43"/>
                    <a:pt x="314" y="43"/>
                    <a:pt x="315" y="42"/>
                  </a:cubicBezTo>
                  <a:cubicBezTo>
                    <a:pt x="316" y="42"/>
                    <a:pt x="317" y="42"/>
                    <a:pt x="318" y="42"/>
                  </a:cubicBezTo>
                  <a:cubicBezTo>
                    <a:pt x="321" y="42"/>
                    <a:pt x="325" y="42"/>
                    <a:pt x="327" y="42"/>
                  </a:cubicBezTo>
                  <a:cubicBezTo>
                    <a:pt x="327" y="43"/>
                    <a:pt x="328" y="43"/>
                    <a:pt x="328" y="43"/>
                  </a:cubicBezTo>
                  <a:cubicBezTo>
                    <a:pt x="328" y="42"/>
                    <a:pt x="328" y="42"/>
                    <a:pt x="329" y="42"/>
                  </a:cubicBezTo>
                  <a:cubicBezTo>
                    <a:pt x="328" y="44"/>
                    <a:pt x="331" y="43"/>
                    <a:pt x="332" y="44"/>
                  </a:cubicBezTo>
                  <a:cubicBezTo>
                    <a:pt x="332" y="45"/>
                    <a:pt x="330" y="44"/>
                    <a:pt x="330" y="45"/>
                  </a:cubicBezTo>
                  <a:cubicBezTo>
                    <a:pt x="331" y="46"/>
                    <a:pt x="332" y="44"/>
                    <a:pt x="332" y="44"/>
                  </a:cubicBezTo>
                  <a:cubicBezTo>
                    <a:pt x="332" y="45"/>
                    <a:pt x="333" y="45"/>
                    <a:pt x="333" y="45"/>
                  </a:cubicBezTo>
                  <a:cubicBezTo>
                    <a:pt x="334" y="45"/>
                    <a:pt x="337" y="46"/>
                    <a:pt x="338" y="45"/>
                  </a:cubicBezTo>
                  <a:cubicBezTo>
                    <a:pt x="337" y="46"/>
                    <a:pt x="336" y="45"/>
                    <a:pt x="335" y="45"/>
                  </a:cubicBezTo>
                  <a:cubicBezTo>
                    <a:pt x="334" y="45"/>
                    <a:pt x="334" y="44"/>
                    <a:pt x="333" y="43"/>
                  </a:cubicBezTo>
                  <a:cubicBezTo>
                    <a:pt x="333" y="43"/>
                    <a:pt x="332" y="44"/>
                    <a:pt x="332" y="43"/>
                  </a:cubicBezTo>
                  <a:cubicBezTo>
                    <a:pt x="333" y="43"/>
                    <a:pt x="332" y="43"/>
                    <a:pt x="332" y="42"/>
                  </a:cubicBezTo>
                  <a:cubicBezTo>
                    <a:pt x="333" y="42"/>
                    <a:pt x="334" y="43"/>
                    <a:pt x="336" y="42"/>
                  </a:cubicBezTo>
                  <a:cubicBezTo>
                    <a:pt x="335" y="41"/>
                    <a:pt x="337" y="42"/>
                    <a:pt x="338" y="41"/>
                  </a:cubicBezTo>
                  <a:cubicBezTo>
                    <a:pt x="337" y="40"/>
                    <a:pt x="336" y="41"/>
                    <a:pt x="335" y="41"/>
                  </a:cubicBezTo>
                  <a:cubicBezTo>
                    <a:pt x="335" y="42"/>
                    <a:pt x="335" y="41"/>
                    <a:pt x="334" y="42"/>
                  </a:cubicBezTo>
                  <a:cubicBezTo>
                    <a:pt x="334" y="40"/>
                    <a:pt x="332" y="41"/>
                    <a:pt x="331" y="41"/>
                  </a:cubicBezTo>
                  <a:cubicBezTo>
                    <a:pt x="331" y="39"/>
                    <a:pt x="330" y="39"/>
                    <a:pt x="329" y="39"/>
                  </a:cubicBezTo>
                  <a:cubicBezTo>
                    <a:pt x="328" y="39"/>
                    <a:pt x="330" y="41"/>
                    <a:pt x="329" y="41"/>
                  </a:cubicBezTo>
                  <a:cubicBezTo>
                    <a:pt x="329" y="40"/>
                    <a:pt x="326" y="40"/>
                    <a:pt x="327" y="40"/>
                  </a:cubicBezTo>
                  <a:cubicBezTo>
                    <a:pt x="328" y="40"/>
                    <a:pt x="328" y="40"/>
                    <a:pt x="328" y="41"/>
                  </a:cubicBezTo>
                  <a:cubicBezTo>
                    <a:pt x="327" y="42"/>
                    <a:pt x="325" y="41"/>
                    <a:pt x="323" y="41"/>
                  </a:cubicBezTo>
                  <a:cubicBezTo>
                    <a:pt x="321" y="41"/>
                    <a:pt x="320" y="41"/>
                    <a:pt x="318" y="41"/>
                  </a:cubicBezTo>
                  <a:cubicBezTo>
                    <a:pt x="317" y="41"/>
                    <a:pt x="316" y="41"/>
                    <a:pt x="315" y="41"/>
                  </a:cubicBezTo>
                  <a:cubicBezTo>
                    <a:pt x="315" y="40"/>
                    <a:pt x="316" y="41"/>
                    <a:pt x="316" y="41"/>
                  </a:cubicBezTo>
                  <a:cubicBezTo>
                    <a:pt x="316" y="41"/>
                    <a:pt x="317" y="40"/>
                    <a:pt x="317" y="40"/>
                  </a:cubicBezTo>
                  <a:cubicBezTo>
                    <a:pt x="317" y="40"/>
                    <a:pt x="317" y="41"/>
                    <a:pt x="317" y="41"/>
                  </a:cubicBezTo>
                  <a:cubicBezTo>
                    <a:pt x="319" y="40"/>
                    <a:pt x="321" y="40"/>
                    <a:pt x="322" y="40"/>
                  </a:cubicBezTo>
                  <a:cubicBezTo>
                    <a:pt x="319" y="39"/>
                    <a:pt x="315" y="40"/>
                    <a:pt x="313" y="39"/>
                  </a:cubicBezTo>
                  <a:cubicBezTo>
                    <a:pt x="313" y="38"/>
                    <a:pt x="315" y="39"/>
                    <a:pt x="315" y="38"/>
                  </a:cubicBezTo>
                  <a:cubicBezTo>
                    <a:pt x="312" y="38"/>
                    <a:pt x="310" y="37"/>
                    <a:pt x="307" y="36"/>
                  </a:cubicBezTo>
                  <a:cubicBezTo>
                    <a:pt x="307" y="37"/>
                    <a:pt x="307" y="37"/>
                    <a:pt x="308" y="37"/>
                  </a:cubicBezTo>
                  <a:cubicBezTo>
                    <a:pt x="309" y="37"/>
                    <a:pt x="311" y="37"/>
                    <a:pt x="312" y="38"/>
                  </a:cubicBezTo>
                  <a:cubicBezTo>
                    <a:pt x="308" y="39"/>
                    <a:pt x="306" y="39"/>
                    <a:pt x="303" y="38"/>
                  </a:cubicBezTo>
                  <a:cubicBezTo>
                    <a:pt x="302" y="38"/>
                    <a:pt x="303" y="39"/>
                    <a:pt x="302" y="39"/>
                  </a:cubicBezTo>
                  <a:cubicBezTo>
                    <a:pt x="302" y="37"/>
                    <a:pt x="297" y="39"/>
                    <a:pt x="297" y="37"/>
                  </a:cubicBezTo>
                  <a:cubicBezTo>
                    <a:pt x="296" y="39"/>
                    <a:pt x="295" y="36"/>
                    <a:pt x="294" y="36"/>
                  </a:cubicBezTo>
                  <a:cubicBezTo>
                    <a:pt x="293" y="37"/>
                    <a:pt x="293" y="36"/>
                    <a:pt x="292" y="36"/>
                  </a:cubicBezTo>
                  <a:cubicBezTo>
                    <a:pt x="292" y="35"/>
                    <a:pt x="290" y="34"/>
                    <a:pt x="290" y="35"/>
                  </a:cubicBezTo>
                  <a:cubicBezTo>
                    <a:pt x="290" y="35"/>
                    <a:pt x="292" y="36"/>
                    <a:pt x="290" y="36"/>
                  </a:cubicBezTo>
                  <a:cubicBezTo>
                    <a:pt x="289" y="36"/>
                    <a:pt x="288" y="34"/>
                    <a:pt x="287" y="35"/>
                  </a:cubicBezTo>
                  <a:cubicBezTo>
                    <a:pt x="288" y="35"/>
                    <a:pt x="288" y="35"/>
                    <a:pt x="289" y="36"/>
                  </a:cubicBezTo>
                  <a:cubicBezTo>
                    <a:pt x="288" y="36"/>
                    <a:pt x="285" y="36"/>
                    <a:pt x="284" y="36"/>
                  </a:cubicBezTo>
                  <a:cubicBezTo>
                    <a:pt x="284" y="35"/>
                    <a:pt x="286" y="36"/>
                    <a:pt x="286" y="35"/>
                  </a:cubicBezTo>
                  <a:cubicBezTo>
                    <a:pt x="284" y="34"/>
                    <a:pt x="281" y="35"/>
                    <a:pt x="280" y="34"/>
                  </a:cubicBezTo>
                  <a:cubicBezTo>
                    <a:pt x="282" y="33"/>
                    <a:pt x="285" y="34"/>
                    <a:pt x="287" y="34"/>
                  </a:cubicBezTo>
                  <a:cubicBezTo>
                    <a:pt x="288" y="34"/>
                    <a:pt x="288" y="33"/>
                    <a:pt x="289" y="34"/>
                  </a:cubicBezTo>
                  <a:cubicBezTo>
                    <a:pt x="290" y="34"/>
                    <a:pt x="290" y="34"/>
                    <a:pt x="291" y="34"/>
                  </a:cubicBezTo>
                  <a:cubicBezTo>
                    <a:pt x="292" y="34"/>
                    <a:pt x="293" y="33"/>
                    <a:pt x="294" y="33"/>
                  </a:cubicBezTo>
                  <a:cubicBezTo>
                    <a:pt x="298" y="33"/>
                    <a:pt x="302" y="34"/>
                    <a:pt x="304" y="33"/>
                  </a:cubicBezTo>
                  <a:cubicBezTo>
                    <a:pt x="305" y="33"/>
                    <a:pt x="306" y="33"/>
                    <a:pt x="308" y="34"/>
                  </a:cubicBezTo>
                  <a:cubicBezTo>
                    <a:pt x="308" y="32"/>
                    <a:pt x="306" y="33"/>
                    <a:pt x="306" y="33"/>
                  </a:cubicBezTo>
                  <a:cubicBezTo>
                    <a:pt x="305" y="32"/>
                    <a:pt x="305" y="31"/>
                    <a:pt x="304" y="32"/>
                  </a:cubicBezTo>
                  <a:cubicBezTo>
                    <a:pt x="303" y="31"/>
                    <a:pt x="302" y="32"/>
                    <a:pt x="301" y="32"/>
                  </a:cubicBezTo>
                  <a:cubicBezTo>
                    <a:pt x="301" y="32"/>
                    <a:pt x="301" y="31"/>
                    <a:pt x="301" y="31"/>
                  </a:cubicBezTo>
                  <a:cubicBezTo>
                    <a:pt x="301" y="31"/>
                    <a:pt x="300" y="31"/>
                    <a:pt x="300" y="31"/>
                  </a:cubicBezTo>
                  <a:cubicBezTo>
                    <a:pt x="300" y="31"/>
                    <a:pt x="299" y="30"/>
                    <a:pt x="299" y="31"/>
                  </a:cubicBezTo>
                  <a:cubicBezTo>
                    <a:pt x="298" y="29"/>
                    <a:pt x="295" y="30"/>
                    <a:pt x="293" y="29"/>
                  </a:cubicBezTo>
                  <a:cubicBezTo>
                    <a:pt x="296" y="29"/>
                    <a:pt x="299" y="28"/>
                    <a:pt x="302" y="28"/>
                  </a:cubicBezTo>
                  <a:cubicBezTo>
                    <a:pt x="302" y="28"/>
                    <a:pt x="303" y="28"/>
                    <a:pt x="303" y="28"/>
                  </a:cubicBezTo>
                  <a:cubicBezTo>
                    <a:pt x="306" y="28"/>
                    <a:pt x="309" y="27"/>
                    <a:pt x="311" y="27"/>
                  </a:cubicBezTo>
                  <a:cubicBezTo>
                    <a:pt x="311" y="26"/>
                    <a:pt x="310" y="27"/>
                    <a:pt x="309" y="27"/>
                  </a:cubicBezTo>
                  <a:cubicBezTo>
                    <a:pt x="305" y="27"/>
                    <a:pt x="302" y="27"/>
                    <a:pt x="299" y="26"/>
                  </a:cubicBezTo>
                  <a:cubicBezTo>
                    <a:pt x="300" y="25"/>
                    <a:pt x="303" y="27"/>
                    <a:pt x="303" y="25"/>
                  </a:cubicBezTo>
                  <a:cubicBezTo>
                    <a:pt x="303" y="24"/>
                    <a:pt x="302" y="25"/>
                    <a:pt x="301" y="24"/>
                  </a:cubicBezTo>
                  <a:cubicBezTo>
                    <a:pt x="301" y="24"/>
                    <a:pt x="302" y="24"/>
                    <a:pt x="301" y="24"/>
                  </a:cubicBezTo>
                  <a:cubicBezTo>
                    <a:pt x="301" y="24"/>
                    <a:pt x="301" y="24"/>
                    <a:pt x="301" y="24"/>
                  </a:cubicBezTo>
                  <a:cubicBezTo>
                    <a:pt x="299" y="23"/>
                    <a:pt x="296" y="24"/>
                    <a:pt x="294" y="24"/>
                  </a:cubicBezTo>
                  <a:cubicBezTo>
                    <a:pt x="294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1" y="24"/>
                    <a:pt x="291" y="23"/>
                    <a:pt x="290" y="23"/>
                  </a:cubicBezTo>
                  <a:cubicBezTo>
                    <a:pt x="288" y="23"/>
                    <a:pt x="285" y="24"/>
                    <a:pt x="285" y="22"/>
                  </a:cubicBezTo>
                  <a:cubicBezTo>
                    <a:pt x="286" y="22"/>
                    <a:pt x="288" y="21"/>
                    <a:pt x="291" y="21"/>
                  </a:cubicBezTo>
                  <a:cubicBezTo>
                    <a:pt x="293" y="21"/>
                    <a:pt x="296" y="23"/>
                    <a:pt x="297" y="21"/>
                  </a:cubicBezTo>
                  <a:cubicBezTo>
                    <a:pt x="296" y="21"/>
                    <a:pt x="296" y="20"/>
                    <a:pt x="294" y="21"/>
                  </a:cubicBezTo>
                  <a:cubicBezTo>
                    <a:pt x="294" y="20"/>
                    <a:pt x="295" y="20"/>
                    <a:pt x="294" y="19"/>
                  </a:cubicBezTo>
                  <a:cubicBezTo>
                    <a:pt x="292" y="20"/>
                    <a:pt x="292" y="18"/>
                    <a:pt x="290" y="18"/>
                  </a:cubicBezTo>
                  <a:cubicBezTo>
                    <a:pt x="288" y="18"/>
                    <a:pt x="288" y="19"/>
                    <a:pt x="287" y="19"/>
                  </a:cubicBezTo>
                  <a:cubicBezTo>
                    <a:pt x="285" y="18"/>
                    <a:pt x="281" y="18"/>
                    <a:pt x="279" y="19"/>
                  </a:cubicBezTo>
                  <a:cubicBezTo>
                    <a:pt x="279" y="18"/>
                    <a:pt x="277" y="18"/>
                    <a:pt x="276" y="18"/>
                  </a:cubicBezTo>
                  <a:cubicBezTo>
                    <a:pt x="276" y="18"/>
                    <a:pt x="276" y="19"/>
                    <a:pt x="276" y="19"/>
                  </a:cubicBezTo>
                  <a:cubicBezTo>
                    <a:pt x="274" y="19"/>
                    <a:pt x="272" y="18"/>
                    <a:pt x="270" y="19"/>
                  </a:cubicBezTo>
                  <a:cubicBezTo>
                    <a:pt x="270" y="20"/>
                    <a:pt x="271" y="20"/>
                    <a:pt x="270" y="22"/>
                  </a:cubicBezTo>
                  <a:cubicBezTo>
                    <a:pt x="271" y="22"/>
                    <a:pt x="273" y="22"/>
                    <a:pt x="273" y="23"/>
                  </a:cubicBezTo>
                  <a:cubicBezTo>
                    <a:pt x="272" y="24"/>
                    <a:pt x="270" y="23"/>
                    <a:pt x="270" y="23"/>
                  </a:cubicBezTo>
                  <a:cubicBezTo>
                    <a:pt x="270" y="24"/>
                    <a:pt x="269" y="23"/>
                    <a:pt x="268" y="24"/>
                  </a:cubicBezTo>
                  <a:cubicBezTo>
                    <a:pt x="268" y="23"/>
                    <a:pt x="266" y="23"/>
                    <a:pt x="266" y="24"/>
                  </a:cubicBezTo>
                  <a:cubicBezTo>
                    <a:pt x="266" y="24"/>
                    <a:pt x="266" y="25"/>
                    <a:pt x="267" y="25"/>
                  </a:cubicBezTo>
                  <a:cubicBezTo>
                    <a:pt x="267" y="25"/>
                    <a:pt x="267" y="24"/>
                    <a:pt x="267" y="24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9" y="24"/>
                    <a:pt x="271" y="24"/>
                    <a:pt x="273" y="24"/>
                  </a:cubicBezTo>
                  <a:cubicBezTo>
                    <a:pt x="274" y="24"/>
                    <a:pt x="274" y="26"/>
                    <a:pt x="275" y="26"/>
                  </a:cubicBezTo>
                  <a:cubicBezTo>
                    <a:pt x="277" y="26"/>
                    <a:pt x="280" y="26"/>
                    <a:pt x="280" y="27"/>
                  </a:cubicBezTo>
                  <a:cubicBezTo>
                    <a:pt x="276" y="27"/>
                    <a:pt x="272" y="27"/>
                    <a:pt x="268" y="27"/>
                  </a:cubicBezTo>
                  <a:cubicBezTo>
                    <a:pt x="267" y="27"/>
                    <a:pt x="267" y="29"/>
                    <a:pt x="266" y="27"/>
                  </a:cubicBezTo>
                  <a:cubicBezTo>
                    <a:pt x="266" y="28"/>
                    <a:pt x="266" y="28"/>
                    <a:pt x="266" y="29"/>
                  </a:cubicBezTo>
                  <a:cubicBezTo>
                    <a:pt x="265" y="28"/>
                    <a:pt x="263" y="29"/>
                    <a:pt x="263" y="29"/>
                  </a:cubicBezTo>
                  <a:cubicBezTo>
                    <a:pt x="264" y="30"/>
                    <a:pt x="262" y="30"/>
                    <a:pt x="262" y="31"/>
                  </a:cubicBezTo>
                  <a:cubicBezTo>
                    <a:pt x="262" y="33"/>
                    <a:pt x="265" y="33"/>
                    <a:pt x="266" y="34"/>
                  </a:cubicBezTo>
                  <a:cubicBezTo>
                    <a:pt x="267" y="34"/>
                    <a:pt x="268" y="33"/>
                    <a:pt x="268" y="34"/>
                  </a:cubicBezTo>
                  <a:cubicBezTo>
                    <a:pt x="268" y="34"/>
                    <a:pt x="267" y="34"/>
                    <a:pt x="267" y="35"/>
                  </a:cubicBezTo>
                  <a:cubicBezTo>
                    <a:pt x="268" y="35"/>
                    <a:pt x="269" y="35"/>
                    <a:pt x="268" y="36"/>
                  </a:cubicBezTo>
                  <a:cubicBezTo>
                    <a:pt x="267" y="36"/>
                    <a:pt x="263" y="37"/>
                    <a:pt x="263" y="36"/>
                  </a:cubicBezTo>
                  <a:cubicBezTo>
                    <a:pt x="262" y="36"/>
                    <a:pt x="262" y="37"/>
                    <a:pt x="261" y="37"/>
                  </a:cubicBezTo>
                  <a:cubicBezTo>
                    <a:pt x="261" y="37"/>
                    <a:pt x="261" y="36"/>
                    <a:pt x="260" y="36"/>
                  </a:cubicBezTo>
                  <a:cubicBezTo>
                    <a:pt x="260" y="37"/>
                    <a:pt x="259" y="38"/>
                    <a:pt x="259" y="38"/>
                  </a:cubicBezTo>
                  <a:cubicBezTo>
                    <a:pt x="261" y="38"/>
                    <a:pt x="264" y="38"/>
                    <a:pt x="266" y="38"/>
                  </a:cubicBezTo>
                  <a:cubicBezTo>
                    <a:pt x="267" y="38"/>
                    <a:pt x="268" y="37"/>
                    <a:pt x="268" y="38"/>
                  </a:cubicBezTo>
                  <a:cubicBezTo>
                    <a:pt x="267" y="39"/>
                    <a:pt x="264" y="38"/>
                    <a:pt x="263" y="38"/>
                  </a:cubicBezTo>
                  <a:cubicBezTo>
                    <a:pt x="263" y="39"/>
                    <a:pt x="262" y="40"/>
                    <a:pt x="261" y="40"/>
                  </a:cubicBezTo>
                  <a:cubicBezTo>
                    <a:pt x="262" y="41"/>
                    <a:pt x="263" y="41"/>
                    <a:pt x="263" y="41"/>
                  </a:cubicBezTo>
                  <a:cubicBezTo>
                    <a:pt x="263" y="42"/>
                    <a:pt x="263" y="43"/>
                    <a:pt x="262" y="43"/>
                  </a:cubicBezTo>
                  <a:cubicBezTo>
                    <a:pt x="262" y="43"/>
                    <a:pt x="262" y="43"/>
                    <a:pt x="262" y="43"/>
                  </a:cubicBezTo>
                  <a:cubicBezTo>
                    <a:pt x="260" y="43"/>
                    <a:pt x="259" y="44"/>
                    <a:pt x="257" y="44"/>
                  </a:cubicBezTo>
                  <a:cubicBezTo>
                    <a:pt x="258" y="44"/>
                    <a:pt x="260" y="44"/>
                    <a:pt x="260" y="46"/>
                  </a:cubicBezTo>
                  <a:cubicBezTo>
                    <a:pt x="261" y="46"/>
                    <a:pt x="262" y="45"/>
                    <a:pt x="264" y="45"/>
                  </a:cubicBezTo>
                  <a:cubicBezTo>
                    <a:pt x="265" y="44"/>
                    <a:pt x="266" y="44"/>
                    <a:pt x="268" y="44"/>
                  </a:cubicBezTo>
                  <a:cubicBezTo>
                    <a:pt x="268" y="44"/>
                    <a:pt x="269" y="45"/>
                    <a:pt x="270" y="45"/>
                  </a:cubicBezTo>
                  <a:cubicBezTo>
                    <a:pt x="271" y="45"/>
                    <a:pt x="272" y="45"/>
                    <a:pt x="273" y="45"/>
                  </a:cubicBezTo>
                  <a:cubicBezTo>
                    <a:pt x="272" y="48"/>
                    <a:pt x="269" y="45"/>
                    <a:pt x="268" y="46"/>
                  </a:cubicBezTo>
                  <a:cubicBezTo>
                    <a:pt x="267" y="46"/>
                    <a:pt x="267" y="48"/>
                    <a:pt x="267" y="48"/>
                  </a:cubicBezTo>
                  <a:cubicBezTo>
                    <a:pt x="266" y="47"/>
                    <a:pt x="265" y="48"/>
                    <a:pt x="265" y="46"/>
                  </a:cubicBezTo>
                  <a:cubicBezTo>
                    <a:pt x="263" y="46"/>
                    <a:pt x="266" y="48"/>
                    <a:pt x="265" y="48"/>
                  </a:cubicBezTo>
                  <a:cubicBezTo>
                    <a:pt x="264" y="48"/>
                    <a:pt x="264" y="48"/>
                    <a:pt x="263" y="48"/>
                  </a:cubicBezTo>
                  <a:cubicBezTo>
                    <a:pt x="262" y="48"/>
                    <a:pt x="261" y="48"/>
                    <a:pt x="261" y="49"/>
                  </a:cubicBezTo>
                  <a:cubicBezTo>
                    <a:pt x="264" y="48"/>
                    <a:pt x="266" y="49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1" y="49"/>
                    <a:pt x="271" y="49"/>
                    <a:pt x="272" y="49"/>
                  </a:cubicBezTo>
                  <a:cubicBezTo>
                    <a:pt x="272" y="49"/>
                    <a:pt x="273" y="49"/>
                    <a:pt x="274" y="49"/>
                  </a:cubicBezTo>
                  <a:cubicBezTo>
                    <a:pt x="274" y="49"/>
                    <a:pt x="275" y="49"/>
                    <a:pt x="276" y="50"/>
                  </a:cubicBezTo>
                  <a:cubicBezTo>
                    <a:pt x="278" y="50"/>
                    <a:pt x="280" y="49"/>
                    <a:pt x="282" y="50"/>
                  </a:cubicBezTo>
                  <a:cubicBezTo>
                    <a:pt x="280" y="51"/>
                    <a:pt x="278" y="50"/>
                    <a:pt x="276" y="50"/>
                  </a:cubicBezTo>
                  <a:cubicBezTo>
                    <a:pt x="275" y="50"/>
                    <a:pt x="275" y="52"/>
                    <a:pt x="274" y="51"/>
                  </a:cubicBezTo>
                  <a:cubicBezTo>
                    <a:pt x="271" y="52"/>
                    <a:pt x="269" y="51"/>
                    <a:pt x="267" y="52"/>
                  </a:cubicBezTo>
                  <a:cubicBezTo>
                    <a:pt x="267" y="52"/>
                    <a:pt x="267" y="52"/>
                    <a:pt x="268" y="53"/>
                  </a:cubicBezTo>
                  <a:cubicBezTo>
                    <a:pt x="268" y="53"/>
                    <a:pt x="269" y="52"/>
                    <a:pt x="269" y="53"/>
                  </a:cubicBezTo>
                  <a:cubicBezTo>
                    <a:pt x="268" y="54"/>
                    <a:pt x="268" y="53"/>
                    <a:pt x="267" y="53"/>
                  </a:cubicBezTo>
                  <a:cubicBezTo>
                    <a:pt x="267" y="53"/>
                    <a:pt x="266" y="53"/>
                    <a:pt x="266" y="53"/>
                  </a:cubicBezTo>
                  <a:cubicBezTo>
                    <a:pt x="265" y="53"/>
                    <a:pt x="265" y="53"/>
                    <a:pt x="264" y="53"/>
                  </a:cubicBezTo>
                  <a:cubicBezTo>
                    <a:pt x="263" y="54"/>
                    <a:pt x="264" y="53"/>
                    <a:pt x="264" y="55"/>
                  </a:cubicBezTo>
                  <a:cubicBezTo>
                    <a:pt x="263" y="54"/>
                    <a:pt x="264" y="56"/>
                    <a:pt x="264" y="56"/>
                  </a:cubicBezTo>
                  <a:cubicBezTo>
                    <a:pt x="264" y="56"/>
                    <a:pt x="263" y="56"/>
                    <a:pt x="263" y="57"/>
                  </a:cubicBezTo>
                  <a:cubicBezTo>
                    <a:pt x="261" y="57"/>
                    <a:pt x="261" y="57"/>
                    <a:pt x="260" y="57"/>
                  </a:cubicBezTo>
                  <a:cubicBezTo>
                    <a:pt x="256" y="57"/>
                    <a:pt x="253" y="56"/>
                    <a:pt x="250" y="56"/>
                  </a:cubicBezTo>
                  <a:cubicBezTo>
                    <a:pt x="250" y="55"/>
                    <a:pt x="248" y="56"/>
                    <a:pt x="249" y="55"/>
                  </a:cubicBezTo>
                  <a:cubicBezTo>
                    <a:pt x="246" y="55"/>
                    <a:pt x="242" y="56"/>
                    <a:pt x="238" y="55"/>
                  </a:cubicBezTo>
                  <a:cubicBezTo>
                    <a:pt x="237" y="55"/>
                    <a:pt x="236" y="55"/>
                    <a:pt x="235" y="55"/>
                  </a:cubicBezTo>
                  <a:cubicBezTo>
                    <a:pt x="234" y="55"/>
                    <a:pt x="234" y="55"/>
                    <a:pt x="233" y="55"/>
                  </a:cubicBezTo>
                  <a:cubicBezTo>
                    <a:pt x="233" y="55"/>
                    <a:pt x="233" y="55"/>
                    <a:pt x="232" y="55"/>
                  </a:cubicBezTo>
                  <a:cubicBezTo>
                    <a:pt x="232" y="55"/>
                    <a:pt x="231" y="55"/>
                    <a:pt x="231" y="55"/>
                  </a:cubicBezTo>
                  <a:cubicBezTo>
                    <a:pt x="230" y="55"/>
                    <a:pt x="228" y="54"/>
                    <a:pt x="228" y="55"/>
                  </a:cubicBezTo>
                  <a:cubicBezTo>
                    <a:pt x="230" y="55"/>
                    <a:pt x="231" y="56"/>
                    <a:pt x="232" y="56"/>
                  </a:cubicBezTo>
                  <a:cubicBezTo>
                    <a:pt x="234" y="56"/>
                    <a:pt x="236" y="56"/>
                    <a:pt x="238" y="56"/>
                  </a:cubicBezTo>
                  <a:cubicBezTo>
                    <a:pt x="243" y="56"/>
                    <a:pt x="248" y="57"/>
                    <a:pt x="253" y="57"/>
                  </a:cubicBezTo>
                  <a:cubicBezTo>
                    <a:pt x="256" y="57"/>
                    <a:pt x="258" y="57"/>
                    <a:pt x="260" y="58"/>
                  </a:cubicBezTo>
                  <a:cubicBezTo>
                    <a:pt x="259" y="59"/>
                    <a:pt x="259" y="59"/>
                    <a:pt x="258" y="59"/>
                  </a:cubicBezTo>
                  <a:cubicBezTo>
                    <a:pt x="256" y="59"/>
                    <a:pt x="254" y="58"/>
                    <a:pt x="253" y="60"/>
                  </a:cubicBezTo>
                  <a:cubicBezTo>
                    <a:pt x="254" y="59"/>
                    <a:pt x="256" y="60"/>
                    <a:pt x="257" y="60"/>
                  </a:cubicBezTo>
                  <a:cubicBezTo>
                    <a:pt x="254" y="60"/>
                    <a:pt x="250" y="61"/>
                    <a:pt x="247" y="60"/>
                  </a:cubicBezTo>
                  <a:cubicBezTo>
                    <a:pt x="248" y="61"/>
                    <a:pt x="246" y="61"/>
                    <a:pt x="246" y="61"/>
                  </a:cubicBezTo>
                  <a:cubicBezTo>
                    <a:pt x="243" y="62"/>
                    <a:pt x="239" y="61"/>
                    <a:pt x="235" y="61"/>
                  </a:cubicBezTo>
                  <a:cubicBezTo>
                    <a:pt x="238" y="60"/>
                    <a:pt x="242" y="60"/>
                    <a:pt x="244" y="60"/>
                  </a:cubicBezTo>
                  <a:cubicBezTo>
                    <a:pt x="243" y="59"/>
                    <a:pt x="242" y="60"/>
                    <a:pt x="241" y="60"/>
                  </a:cubicBezTo>
                  <a:cubicBezTo>
                    <a:pt x="241" y="60"/>
                    <a:pt x="241" y="60"/>
                    <a:pt x="240" y="60"/>
                  </a:cubicBezTo>
                  <a:cubicBezTo>
                    <a:pt x="239" y="60"/>
                    <a:pt x="239" y="60"/>
                    <a:pt x="239" y="59"/>
                  </a:cubicBezTo>
                  <a:cubicBezTo>
                    <a:pt x="238" y="59"/>
                    <a:pt x="236" y="60"/>
                    <a:pt x="235" y="60"/>
                  </a:cubicBezTo>
                  <a:cubicBezTo>
                    <a:pt x="234" y="59"/>
                    <a:pt x="236" y="58"/>
                    <a:pt x="235" y="58"/>
                  </a:cubicBezTo>
                  <a:cubicBezTo>
                    <a:pt x="234" y="58"/>
                    <a:pt x="234" y="59"/>
                    <a:pt x="233" y="59"/>
                  </a:cubicBezTo>
                  <a:cubicBezTo>
                    <a:pt x="233" y="58"/>
                    <a:pt x="234" y="58"/>
                    <a:pt x="233" y="58"/>
                  </a:cubicBezTo>
                  <a:cubicBezTo>
                    <a:pt x="232" y="58"/>
                    <a:pt x="230" y="58"/>
                    <a:pt x="229" y="58"/>
                  </a:cubicBezTo>
                  <a:cubicBezTo>
                    <a:pt x="228" y="57"/>
                    <a:pt x="225" y="57"/>
                    <a:pt x="223" y="57"/>
                  </a:cubicBezTo>
                  <a:cubicBezTo>
                    <a:pt x="222" y="56"/>
                    <a:pt x="222" y="57"/>
                    <a:pt x="222" y="56"/>
                  </a:cubicBezTo>
                  <a:cubicBezTo>
                    <a:pt x="220" y="57"/>
                    <a:pt x="218" y="56"/>
                    <a:pt x="218" y="54"/>
                  </a:cubicBezTo>
                  <a:cubicBezTo>
                    <a:pt x="220" y="54"/>
                    <a:pt x="220" y="53"/>
                    <a:pt x="221" y="53"/>
                  </a:cubicBezTo>
                  <a:cubicBezTo>
                    <a:pt x="222" y="53"/>
                    <a:pt x="222" y="53"/>
                    <a:pt x="223" y="53"/>
                  </a:cubicBezTo>
                  <a:cubicBezTo>
                    <a:pt x="223" y="51"/>
                    <a:pt x="220" y="52"/>
                    <a:pt x="219" y="51"/>
                  </a:cubicBezTo>
                  <a:cubicBezTo>
                    <a:pt x="217" y="51"/>
                    <a:pt x="214" y="51"/>
                    <a:pt x="213" y="50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11" y="50"/>
                    <a:pt x="209" y="49"/>
                    <a:pt x="207" y="49"/>
                  </a:cubicBezTo>
                  <a:cubicBezTo>
                    <a:pt x="207" y="50"/>
                    <a:pt x="208" y="49"/>
                    <a:pt x="208" y="50"/>
                  </a:cubicBezTo>
                  <a:cubicBezTo>
                    <a:pt x="208" y="50"/>
                    <a:pt x="210" y="51"/>
                    <a:pt x="209" y="51"/>
                  </a:cubicBezTo>
                  <a:cubicBezTo>
                    <a:pt x="208" y="51"/>
                    <a:pt x="207" y="52"/>
                    <a:pt x="205" y="52"/>
                  </a:cubicBezTo>
                  <a:cubicBezTo>
                    <a:pt x="207" y="53"/>
                    <a:pt x="208" y="52"/>
                    <a:pt x="209" y="54"/>
                  </a:cubicBezTo>
                  <a:cubicBezTo>
                    <a:pt x="211" y="53"/>
                    <a:pt x="212" y="55"/>
                    <a:pt x="213" y="55"/>
                  </a:cubicBezTo>
                  <a:cubicBezTo>
                    <a:pt x="211" y="55"/>
                    <a:pt x="209" y="55"/>
                    <a:pt x="207" y="55"/>
                  </a:cubicBezTo>
                  <a:cubicBezTo>
                    <a:pt x="206" y="55"/>
                    <a:pt x="206" y="53"/>
                    <a:pt x="206" y="55"/>
                  </a:cubicBezTo>
                  <a:cubicBezTo>
                    <a:pt x="205" y="56"/>
                    <a:pt x="207" y="56"/>
                    <a:pt x="207" y="56"/>
                  </a:cubicBezTo>
                  <a:cubicBezTo>
                    <a:pt x="209" y="55"/>
                    <a:pt x="212" y="58"/>
                    <a:pt x="210" y="59"/>
                  </a:cubicBezTo>
                  <a:cubicBezTo>
                    <a:pt x="209" y="59"/>
                    <a:pt x="210" y="58"/>
                    <a:pt x="209" y="58"/>
                  </a:cubicBezTo>
                  <a:cubicBezTo>
                    <a:pt x="209" y="58"/>
                    <a:pt x="207" y="59"/>
                    <a:pt x="206" y="59"/>
                  </a:cubicBezTo>
                  <a:cubicBezTo>
                    <a:pt x="205" y="59"/>
                    <a:pt x="205" y="58"/>
                    <a:pt x="204" y="59"/>
                  </a:cubicBezTo>
                  <a:cubicBezTo>
                    <a:pt x="204" y="58"/>
                    <a:pt x="203" y="58"/>
                    <a:pt x="202" y="58"/>
                  </a:cubicBezTo>
                  <a:cubicBezTo>
                    <a:pt x="202" y="58"/>
                    <a:pt x="202" y="59"/>
                    <a:pt x="201" y="59"/>
                  </a:cubicBezTo>
                  <a:cubicBezTo>
                    <a:pt x="200" y="59"/>
                    <a:pt x="197" y="59"/>
                    <a:pt x="196" y="59"/>
                  </a:cubicBezTo>
                  <a:cubicBezTo>
                    <a:pt x="196" y="59"/>
                    <a:pt x="196" y="60"/>
                    <a:pt x="195" y="60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4" y="59"/>
                    <a:pt x="193" y="60"/>
                    <a:pt x="192" y="60"/>
                  </a:cubicBezTo>
                  <a:cubicBezTo>
                    <a:pt x="192" y="60"/>
                    <a:pt x="191" y="59"/>
                    <a:pt x="190" y="61"/>
                  </a:cubicBezTo>
                  <a:cubicBezTo>
                    <a:pt x="194" y="61"/>
                    <a:pt x="195" y="60"/>
                    <a:pt x="199" y="61"/>
                  </a:cubicBezTo>
                  <a:cubicBezTo>
                    <a:pt x="200" y="61"/>
                    <a:pt x="199" y="59"/>
                    <a:pt x="200" y="59"/>
                  </a:cubicBezTo>
                  <a:cubicBezTo>
                    <a:pt x="200" y="60"/>
                    <a:pt x="200" y="61"/>
                    <a:pt x="200" y="61"/>
                  </a:cubicBezTo>
                  <a:cubicBezTo>
                    <a:pt x="201" y="60"/>
                    <a:pt x="202" y="61"/>
                    <a:pt x="203" y="61"/>
                  </a:cubicBezTo>
                  <a:cubicBezTo>
                    <a:pt x="203" y="61"/>
                    <a:pt x="203" y="61"/>
                    <a:pt x="204" y="61"/>
                  </a:cubicBezTo>
                  <a:cubicBezTo>
                    <a:pt x="204" y="61"/>
                    <a:pt x="204" y="62"/>
                    <a:pt x="204" y="62"/>
                  </a:cubicBezTo>
                  <a:cubicBezTo>
                    <a:pt x="204" y="62"/>
                    <a:pt x="202" y="62"/>
                    <a:pt x="202" y="61"/>
                  </a:cubicBezTo>
                  <a:cubicBezTo>
                    <a:pt x="201" y="62"/>
                    <a:pt x="200" y="62"/>
                    <a:pt x="200" y="63"/>
                  </a:cubicBezTo>
                  <a:cubicBezTo>
                    <a:pt x="196" y="62"/>
                    <a:pt x="192" y="63"/>
                    <a:pt x="189" y="62"/>
                  </a:cubicBezTo>
                  <a:cubicBezTo>
                    <a:pt x="189" y="61"/>
                    <a:pt x="190" y="62"/>
                    <a:pt x="190" y="60"/>
                  </a:cubicBezTo>
                  <a:cubicBezTo>
                    <a:pt x="189" y="60"/>
                    <a:pt x="189" y="60"/>
                    <a:pt x="188" y="60"/>
                  </a:cubicBezTo>
                  <a:cubicBezTo>
                    <a:pt x="187" y="61"/>
                    <a:pt x="186" y="60"/>
                    <a:pt x="185" y="60"/>
                  </a:cubicBezTo>
                  <a:cubicBezTo>
                    <a:pt x="185" y="60"/>
                    <a:pt x="184" y="61"/>
                    <a:pt x="184" y="61"/>
                  </a:cubicBezTo>
                  <a:cubicBezTo>
                    <a:pt x="183" y="61"/>
                    <a:pt x="184" y="59"/>
                    <a:pt x="183" y="60"/>
                  </a:cubicBezTo>
                  <a:cubicBezTo>
                    <a:pt x="182" y="60"/>
                    <a:pt x="182" y="60"/>
                    <a:pt x="180" y="60"/>
                  </a:cubicBezTo>
                  <a:cubicBezTo>
                    <a:pt x="180" y="59"/>
                    <a:pt x="181" y="60"/>
                    <a:pt x="181" y="59"/>
                  </a:cubicBezTo>
                  <a:cubicBezTo>
                    <a:pt x="180" y="59"/>
                    <a:pt x="180" y="59"/>
                    <a:pt x="179" y="59"/>
                  </a:cubicBezTo>
                  <a:cubicBezTo>
                    <a:pt x="179" y="59"/>
                    <a:pt x="180" y="60"/>
                    <a:pt x="178" y="60"/>
                  </a:cubicBezTo>
                  <a:cubicBezTo>
                    <a:pt x="177" y="60"/>
                    <a:pt x="176" y="60"/>
                    <a:pt x="176" y="60"/>
                  </a:cubicBezTo>
                  <a:cubicBezTo>
                    <a:pt x="177" y="60"/>
                    <a:pt x="177" y="60"/>
                    <a:pt x="178" y="59"/>
                  </a:cubicBezTo>
                  <a:cubicBezTo>
                    <a:pt x="176" y="59"/>
                    <a:pt x="173" y="59"/>
                    <a:pt x="171" y="59"/>
                  </a:cubicBezTo>
                  <a:cubicBezTo>
                    <a:pt x="170" y="60"/>
                    <a:pt x="168" y="60"/>
                    <a:pt x="168" y="58"/>
                  </a:cubicBezTo>
                  <a:cubicBezTo>
                    <a:pt x="169" y="58"/>
                    <a:pt x="170" y="58"/>
                    <a:pt x="171" y="58"/>
                  </a:cubicBezTo>
                  <a:cubicBezTo>
                    <a:pt x="171" y="58"/>
                    <a:pt x="172" y="58"/>
                    <a:pt x="172" y="58"/>
                  </a:cubicBezTo>
                  <a:cubicBezTo>
                    <a:pt x="175" y="57"/>
                    <a:pt x="178" y="58"/>
                    <a:pt x="181" y="57"/>
                  </a:cubicBezTo>
                  <a:cubicBezTo>
                    <a:pt x="180" y="57"/>
                    <a:pt x="181" y="58"/>
                    <a:pt x="182" y="58"/>
                  </a:cubicBezTo>
                  <a:cubicBezTo>
                    <a:pt x="183" y="58"/>
                    <a:pt x="181" y="56"/>
                    <a:pt x="182" y="56"/>
                  </a:cubicBezTo>
                  <a:cubicBezTo>
                    <a:pt x="184" y="56"/>
                    <a:pt x="184" y="57"/>
                    <a:pt x="186" y="57"/>
                  </a:cubicBezTo>
                  <a:cubicBezTo>
                    <a:pt x="187" y="57"/>
                    <a:pt x="187" y="55"/>
                    <a:pt x="187" y="56"/>
                  </a:cubicBezTo>
                  <a:cubicBezTo>
                    <a:pt x="188" y="57"/>
                    <a:pt x="187" y="57"/>
                    <a:pt x="187" y="58"/>
                  </a:cubicBezTo>
                  <a:cubicBezTo>
                    <a:pt x="188" y="58"/>
                    <a:pt x="192" y="58"/>
                    <a:pt x="192" y="57"/>
                  </a:cubicBezTo>
                  <a:cubicBezTo>
                    <a:pt x="191" y="57"/>
                    <a:pt x="190" y="56"/>
                    <a:pt x="189" y="57"/>
                  </a:cubicBezTo>
                  <a:cubicBezTo>
                    <a:pt x="189" y="56"/>
                    <a:pt x="189" y="56"/>
                    <a:pt x="189" y="56"/>
                  </a:cubicBezTo>
                  <a:cubicBezTo>
                    <a:pt x="186" y="56"/>
                    <a:pt x="185" y="55"/>
                    <a:pt x="183" y="55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2" y="54"/>
                    <a:pt x="181" y="54"/>
                    <a:pt x="180" y="53"/>
                  </a:cubicBezTo>
                  <a:cubicBezTo>
                    <a:pt x="181" y="53"/>
                    <a:pt x="183" y="52"/>
                    <a:pt x="184" y="53"/>
                  </a:cubicBezTo>
                  <a:cubicBezTo>
                    <a:pt x="184" y="52"/>
                    <a:pt x="184" y="51"/>
                    <a:pt x="185" y="51"/>
                  </a:cubicBezTo>
                  <a:cubicBezTo>
                    <a:pt x="185" y="52"/>
                    <a:pt x="184" y="52"/>
                    <a:pt x="184" y="53"/>
                  </a:cubicBezTo>
                  <a:cubicBezTo>
                    <a:pt x="186" y="53"/>
                    <a:pt x="186" y="54"/>
                    <a:pt x="187" y="54"/>
                  </a:cubicBezTo>
                  <a:cubicBezTo>
                    <a:pt x="188" y="53"/>
                    <a:pt x="190" y="55"/>
                    <a:pt x="190" y="54"/>
                  </a:cubicBezTo>
                  <a:cubicBezTo>
                    <a:pt x="190" y="54"/>
                    <a:pt x="190" y="53"/>
                    <a:pt x="189" y="53"/>
                  </a:cubicBezTo>
                  <a:cubicBezTo>
                    <a:pt x="189" y="53"/>
                    <a:pt x="189" y="53"/>
                    <a:pt x="189" y="52"/>
                  </a:cubicBezTo>
                  <a:cubicBezTo>
                    <a:pt x="188" y="52"/>
                    <a:pt x="187" y="52"/>
                    <a:pt x="187" y="51"/>
                  </a:cubicBezTo>
                  <a:cubicBezTo>
                    <a:pt x="191" y="51"/>
                    <a:pt x="193" y="50"/>
                    <a:pt x="197" y="51"/>
                  </a:cubicBezTo>
                  <a:cubicBezTo>
                    <a:pt x="197" y="49"/>
                    <a:pt x="192" y="50"/>
                    <a:pt x="195" y="49"/>
                  </a:cubicBezTo>
                  <a:cubicBezTo>
                    <a:pt x="193" y="49"/>
                    <a:pt x="191" y="49"/>
                    <a:pt x="190" y="48"/>
                  </a:cubicBezTo>
                  <a:cubicBezTo>
                    <a:pt x="192" y="48"/>
                    <a:pt x="195" y="48"/>
                    <a:pt x="196" y="48"/>
                  </a:cubicBezTo>
                  <a:cubicBezTo>
                    <a:pt x="196" y="48"/>
                    <a:pt x="195" y="48"/>
                    <a:pt x="195" y="49"/>
                  </a:cubicBezTo>
                  <a:cubicBezTo>
                    <a:pt x="196" y="49"/>
                    <a:pt x="196" y="48"/>
                    <a:pt x="197" y="48"/>
                  </a:cubicBezTo>
                  <a:cubicBezTo>
                    <a:pt x="199" y="47"/>
                    <a:pt x="202" y="47"/>
                    <a:pt x="204" y="47"/>
                  </a:cubicBezTo>
                  <a:cubicBezTo>
                    <a:pt x="205" y="46"/>
                    <a:pt x="205" y="46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cubicBezTo>
                    <a:pt x="203" y="44"/>
                    <a:pt x="201" y="45"/>
                    <a:pt x="202" y="44"/>
                  </a:cubicBezTo>
                  <a:cubicBezTo>
                    <a:pt x="203" y="43"/>
                    <a:pt x="204" y="45"/>
                    <a:pt x="205" y="44"/>
                  </a:cubicBezTo>
                  <a:cubicBezTo>
                    <a:pt x="204" y="43"/>
                    <a:pt x="204" y="43"/>
                    <a:pt x="204" y="42"/>
                  </a:cubicBezTo>
                  <a:cubicBezTo>
                    <a:pt x="206" y="42"/>
                    <a:pt x="205" y="42"/>
                    <a:pt x="207" y="42"/>
                  </a:cubicBezTo>
                  <a:cubicBezTo>
                    <a:pt x="207" y="42"/>
                    <a:pt x="207" y="42"/>
                    <a:pt x="208" y="42"/>
                  </a:cubicBezTo>
                  <a:cubicBezTo>
                    <a:pt x="208" y="42"/>
                    <a:pt x="208" y="42"/>
                    <a:pt x="207" y="42"/>
                  </a:cubicBezTo>
                  <a:cubicBezTo>
                    <a:pt x="206" y="42"/>
                    <a:pt x="205" y="41"/>
                    <a:pt x="204" y="41"/>
                  </a:cubicBezTo>
                  <a:cubicBezTo>
                    <a:pt x="204" y="41"/>
                    <a:pt x="204" y="41"/>
                    <a:pt x="203" y="41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2" y="40"/>
                    <a:pt x="201" y="41"/>
                    <a:pt x="201" y="41"/>
                  </a:cubicBezTo>
                  <a:cubicBezTo>
                    <a:pt x="201" y="40"/>
                    <a:pt x="202" y="40"/>
                    <a:pt x="201" y="39"/>
                  </a:cubicBezTo>
                  <a:cubicBezTo>
                    <a:pt x="200" y="39"/>
                    <a:pt x="200" y="38"/>
                    <a:pt x="199" y="38"/>
                  </a:cubicBezTo>
                  <a:cubicBezTo>
                    <a:pt x="199" y="38"/>
                    <a:pt x="199" y="38"/>
                    <a:pt x="199" y="37"/>
                  </a:cubicBezTo>
                  <a:cubicBezTo>
                    <a:pt x="198" y="38"/>
                    <a:pt x="198" y="37"/>
                    <a:pt x="197" y="36"/>
                  </a:cubicBezTo>
                  <a:cubicBezTo>
                    <a:pt x="197" y="36"/>
                    <a:pt x="196" y="37"/>
                    <a:pt x="196" y="36"/>
                  </a:cubicBezTo>
                  <a:cubicBezTo>
                    <a:pt x="196" y="36"/>
                    <a:pt x="195" y="36"/>
                    <a:pt x="195" y="36"/>
                  </a:cubicBezTo>
                  <a:cubicBezTo>
                    <a:pt x="195" y="36"/>
                    <a:pt x="194" y="36"/>
                    <a:pt x="194" y="36"/>
                  </a:cubicBezTo>
                  <a:cubicBezTo>
                    <a:pt x="194" y="36"/>
                    <a:pt x="193" y="36"/>
                    <a:pt x="193" y="36"/>
                  </a:cubicBezTo>
                  <a:cubicBezTo>
                    <a:pt x="193" y="36"/>
                    <a:pt x="193" y="37"/>
                    <a:pt x="193" y="37"/>
                  </a:cubicBezTo>
                  <a:cubicBezTo>
                    <a:pt x="193" y="37"/>
                    <a:pt x="192" y="37"/>
                    <a:pt x="192" y="37"/>
                  </a:cubicBezTo>
                  <a:cubicBezTo>
                    <a:pt x="192" y="38"/>
                    <a:pt x="194" y="37"/>
                    <a:pt x="194" y="38"/>
                  </a:cubicBezTo>
                  <a:cubicBezTo>
                    <a:pt x="192" y="38"/>
                    <a:pt x="192" y="38"/>
                    <a:pt x="190" y="38"/>
                  </a:cubicBezTo>
                  <a:cubicBezTo>
                    <a:pt x="191" y="40"/>
                    <a:pt x="189" y="38"/>
                    <a:pt x="189" y="39"/>
                  </a:cubicBezTo>
                  <a:cubicBezTo>
                    <a:pt x="189" y="39"/>
                    <a:pt x="190" y="40"/>
                    <a:pt x="191" y="39"/>
                  </a:cubicBezTo>
                  <a:cubicBezTo>
                    <a:pt x="190" y="39"/>
                    <a:pt x="190" y="39"/>
                    <a:pt x="191" y="39"/>
                  </a:cubicBezTo>
                  <a:cubicBezTo>
                    <a:pt x="192" y="39"/>
                    <a:pt x="193" y="40"/>
                    <a:pt x="195" y="40"/>
                  </a:cubicBezTo>
                  <a:cubicBezTo>
                    <a:pt x="195" y="40"/>
                    <a:pt x="195" y="41"/>
                    <a:pt x="196" y="41"/>
                  </a:cubicBezTo>
                  <a:cubicBezTo>
                    <a:pt x="197" y="40"/>
                    <a:pt x="199" y="40"/>
                    <a:pt x="199" y="42"/>
                  </a:cubicBezTo>
                  <a:cubicBezTo>
                    <a:pt x="198" y="42"/>
                    <a:pt x="195" y="42"/>
                    <a:pt x="194" y="41"/>
                  </a:cubicBezTo>
                  <a:cubicBezTo>
                    <a:pt x="194" y="42"/>
                    <a:pt x="193" y="42"/>
                    <a:pt x="193" y="42"/>
                  </a:cubicBezTo>
                  <a:cubicBezTo>
                    <a:pt x="191" y="42"/>
                    <a:pt x="190" y="41"/>
                    <a:pt x="189" y="41"/>
                  </a:cubicBezTo>
                  <a:cubicBezTo>
                    <a:pt x="188" y="41"/>
                    <a:pt x="187" y="41"/>
                    <a:pt x="186" y="41"/>
                  </a:cubicBezTo>
                  <a:cubicBezTo>
                    <a:pt x="185" y="40"/>
                    <a:pt x="185" y="40"/>
                    <a:pt x="184" y="40"/>
                  </a:cubicBezTo>
                  <a:cubicBezTo>
                    <a:pt x="181" y="39"/>
                    <a:pt x="178" y="40"/>
                    <a:pt x="176" y="38"/>
                  </a:cubicBezTo>
                  <a:cubicBezTo>
                    <a:pt x="175" y="38"/>
                    <a:pt x="174" y="39"/>
                    <a:pt x="174" y="38"/>
                  </a:cubicBezTo>
                  <a:cubicBezTo>
                    <a:pt x="178" y="38"/>
                    <a:pt x="182" y="38"/>
                    <a:pt x="185" y="38"/>
                  </a:cubicBezTo>
                  <a:cubicBezTo>
                    <a:pt x="183" y="37"/>
                    <a:pt x="179" y="37"/>
                    <a:pt x="178" y="36"/>
                  </a:cubicBezTo>
                  <a:cubicBezTo>
                    <a:pt x="179" y="36"/>
                    <a:pt x="178" y="35"/>
                    <a:pt x="179" y="35"/>
                  </a:cubicBezTo>
                  <a:cubicBezTo>
                    <a:pt x="179" y="35"/>
                    <a:pt x="180" y="36"/>
                    <a:pt x="180" y="35"/>
                  </a:cubicBezTo>
                  <a:cubicBezTo>
                    <a:pt x="178" y="35"/>
                    <a:pt x="179" y="34"/>
                    <a:pt x="178" y="34"/>
                  </a:cubicBezTo>
                  <a:cubicBezTo>
                    <a:pt x="177" y="34"/>
                    <a:pt x="176" y="34"/>
                    <a:pt x="176" y="35"/>
                  </a:cubicBezTo>
                  <a:cubicBezTo>
                    <a:pt x="175" y="34"/>
                    <a:pt x="174" y="35"/>
                    <a:pt x="173" y="34"/>
                  </a:cubicBezTo>
                  <a:cubicBezTo>
                    <a:pt x="173" y="36"/>
                    <a:pt x="175" y="35"/>
                    <a:pt x="175" y="36"/>
                  </a:cubicBezTo>
                  <a:cubicBezTo>
                    <a:pt x="174" y="37"/>
                    <a:pt x="173" y="36"/>
                    <a:pt x="171" y="36"/>
                  </a:cubicBezTo>
                  <a:cubicBezTo>
                    <a:pt x="170" y="35"/>
                    <a:pt x="170" y="34"/>
                    <a:pt x="170" y="33"/>
                  </a:cubicBezTo>
                  <a:cubicBezTo>
                    <a:pt x="168" y="33"/>
                    <a:pt x="168" y="33"/>
                    <a:pt x="167" y="33"/>
                  </a:cubicBezTo>
                  <a:cubicBezTo>
                    <a:pt x="166" y="34"/>
                    <a:pt x="167" y="34"/>
                    <a:pt x="168" y="34"/>
                  </a:cubicBezTo>
                  <a:cubicBezTo>
                    <a:pt x="168" y="35"/>
                    <a:pt x="169" y="34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1" y="37"/>
                  </a:cubicBezTo>
                  <a:cubicBezTo>
                    <a:pt x="170" y="37"/>
                    <a:pt x="169" y="37"/>
                    <a:pt x="170" y="37"/>
                  </a:cubicBezTo>
                  <a:cubicBezTo>
                    <a:pt x="171" y="37"/>
                    <a:pt x="171" y="38"/>
                    <a:pt x="172" y="38"/>
                  </a:cubicBezTo>
                  <a:cubicBezTo>
                    <a:pt x="172" y="38"/>
                    <a:pt x="172" y="38"/>
                    <a:pt x="172" y="39"/>
                  </a:cubicBezTo>
                  <a:cubicBezTo>
                    <a:pt x="172" y="39"/>
                    <a:pt x="173" y="39"/>
                    <a:pt x="173" y="39"/>
                  </a:cubicBezTo>
                  <a:cubicBezTo>
                    <a:pt x="173" y="39"/>
                    <a:pt x="172" y="39"/>
                    <a:pt x="172" y="40"/>
                  </a:cubicBezTo>
                  <a:cubicBezTo>
                    <a:pt x="172" y="40"/>
                    <a:pt x="173" y="40"/>
                    <a:pt x="173" y="40"/>
                  </a:cubicBezTo>
                  <a:cubicBezTo>
                    <a:pt x="172" y="40"/>
                    <a:pt x="172" y="40"/>
                    <a:pt x="171" y="41"/>
                  </a:cubicBezTo>
                  <a:cubicBezTo>
                    <a:pt x="170" y="40"/>
                    <a:pt x="170" y="39"/>
                    <a:pt x="170" y="39"/>
                  </a:cubicBezTo>
                  <a:cubicBezTo>
                    <a:pt x="168" y="39"/>
                    <a:pt x="167" y="39"/>
                    <a:pt x="165" y="39"/>
                  </a:cubicBezTo>
                  <a:cubicBezTo>
                    <a:pt x="165" y="38"/>
                    <a:pt x="163" y="38"/>
                    <a:pt x="164" y="36"/>
                  </a:cubicBezTo>
                  <a:cubicBezTo>
                    <a:pt x="162" y="37"/>
                    <a:pt x="158" y="36"/>
                    <a:pt x="159" y="35"/>
                  </a:cubicBezTo>
                  <a:cubicBezTo>
                    <a:pt x="158" y="35"/>
                    <a:pt x="156" y="35"/>
                    <a:pt x="156" y="34"/>
                  </a:cubicBezTo>
                  <a:cubicBezTo>
                    <a:pt x="156" y="33"/>
                    <a:pt x="158" y="35"/>
                    <a:pt x="158" y="34"/>
                  </a:cubicBezTo>
                  <a:cubicBezTo>
                    <a:pt x="156" y="33"/>
                    <a:pt x="156" y="34"/>
                    <a:pt x="155" y="33"/>
                  </a:cubicBezTo>
                  <a:cubicBezTo>
                    <a:pt x="155" y="31"/>
                    <a:pt x="157" y="32"/>
                    <a:pt x="158" y="32"/>
                  </a:cubicBezTo>
                  <a:cubicBezTo>
                    <a:pt x="157" y="30"/>
                    <a:pt x="159" y="32"/>
                    <a:pt x="159" y="31"/>
                  </a:cubicBezTo>
                  <a:cubicBezTo>
                    <a:pt x="158" y="30"/>
                    <a:pt x="156" y="30"/>
                    <a:pt x="155" y="30"/>
                  </a:cubicBezTo>
                  <a:cubicBezTo>
                    <a:pt x="155" y="30"/>
                    <a:pt x="155" y="31"/>
                    <a:pt x="155" y="31"/>
                  </a:cubicBezTo>
                  <a:cubicBezTo>
                    <a:pt x="154" y="30"/>
                    <a:pt x="152" y="31"/>
                    <a:pt x="151" y="30"/>
                  </a:cubicBezTo>
                  <a:cubicBezTo>
                    <a:pt x="153" y="30"/>
                    <a:pt x="156" y="29"/>
                    <a:pt x="159" y="29"/>
                  </a:cubicBezTo>
                  <a:cubicBezTo>
                    <a:pt x="160" y="29"/>
                    <a:pt x="160" y="28"/>
                    <a:pt x="161" y="29"/>
                  </a:cubicBezTo>
                  <a:cubicBezTo>
                    <a:pt x="162" y="30"/>
                    <a:pt x="164" y="29"/>
                    <a:pt x="165" y="30"/>
                  </a:cubicBezTo>
                  <a:cubicBezTo>
                    <a:pt x="165" y="29"/>
                    <a:pt x="162" y="29"/>
                    <a:pt x="162" y="28"/>
                  </a:cubicBezTo>
                  <a:cubicBezTo>
                    <a:pt x="164" y="28"/>
                    <a:pt x="164" y="28"/>
                    <a:pt x="166" y="29"/>
                  </a:cubicBezTo>
                  <a:cubicBezTo>
                    <a:pt x="166" y="28"/>
                    <a:pt x="167" y="29"/>
                    <a:pt x="168" y="28"/>
                  </a:cubicBezTo>
                  <a:cubicBezTo>
                    <a:pt x="169" y="28"/>
                    <a:pt x="170" y="27"/>
                    <a:pt x="171" y="27"/>
                  </a:cubicBezTo>
                  <a:cubicBezTo>
                    <a:pt x="171" y="27"/>
                    <a:pt x="171" y="28"/>
                    <a:pt x="172" y="28"/>
                  </a:cubicBezTo>
                  <a:cubicBezTo>
                    <a:pt x="172" y="28"/>
                    <a:pt x="172" y="28"/>
                    <a:pt x="173" y="28"/>
                  </a:cubicBezTo>
                  <a:cubicBezTo>
                    <a:pt x="173" y="28"/>
                    <a:pt x="174" y="29"/>
                    <a:pt x="174" y="29"/>
                  </a:cubicBezTo>
                  <a:cubicBezTo>
                    <a:pt x="175" y="29"/>
                    <a:pt x="176" y="29"/>
                    <a:pt x="176" y="30"/>
                  </a:cubicBezTo>
                  <a:cubicBezTo>
                    <a:pt x="176" y="30"/>
                    <a:pt x="176" y="30"/>
                    <a:pt x="176" y="31"/>
                  </a:cubicBezTo>
                  <a:cubicBezTo>
                    <a:pt x="178" y="32"/>
                    <a:pt x="181" y="32"/>
                    <a:pt x="183" y="33"/>
                  </a:cubicBezTo>
                  <a:cubicBezTo>
                    <a:pt x="184" y="33"/>
                    <a:pt x="186" y="32"/>
                    <a:pt x="186" y="33"/>
                  </a:cubicBezTo>
                  <a:cubicBezTo>
                    <a:pt x="186" y="33"/>
                    <a:pt x="185" y="33"/>
                    <a:pt x="185" y="34"/>
                  </a:cubicBezTo>
                  <a:cubicBezTo>
                    <a:pt x="186" y="34"/>
                    <a:pt x="187" y="33"/>
                    <a:pt x="187" y="33"/>
                  </a:cubicBezTo>
                  <a:cubicBezTo>
                    <a:pt x="188" y="34"/>
                    <a:pt x="190" y="33"/>
                    <a:pt x="190" y="34"/>
                  </a:cubicBezTo>
                  <a:cubicBezTo>
                    <a:pt x="188" y="33"/>
                    <a:pt x="190" y="36"/>
                    <a:pt x="189" y="36"/>
                  </a:cubicBezTo>
                  <a:cubicBezTo>
                    <a:pt x="188" y="36"/>
                    <a:pt x="186" y="34"/>
                    <a:pt x="187" y="36"/>
                  </a:cubicBezTo>
                  <a:cubicBezTo>
                    <a:pt x="187" y="37"/>
                    <a:pt x="189" y="37"/>
                    <a:pt x="190" y="37"/>
                  </a:cubicBezTo>
                  <a:cubicBezTo>
                    <a:pt x="191" y="36"/>
                    <a:pt x="189" y="36"/>
                    <a:pt x="190" y="35"/>
                  </a:cubicBezTo>
                  <a:cubicBezTo>
                    <a:pt x="191" y="36"/>
                    <a:pt x="191" y="35"/>
                    <a:pt x="192" y="35"/>
                  </a:cubicBezTo>
                  <a:cubicBezTo>
                    <a:pt x="192" y="35"/>
                    <a:pt x="191" y="34"/>
                    <a:pt x="192" y="34"/>
                  </a:cubicBezTo>
                  <a:cubicBezTo>
                    <a:pt x="193" y="34"/>
                    <a:pt x="196" y="36"/>
                    <a:pt x="197" y="34"/>
                  </a:cubicBezTo>
                  <a:cubicBezTo>
                    <a:pt x="198" y="33"/>
                    <a:pt x="196" y="34"/>
                    <a:pt x="196" y="33"/>
                  </a:cubicBezTo>
                  <a:cubicBezTo>
                    <a:pt x="197" y="32"/>
                    <a:pt x="197" y="33"/>
                    <a:pt x="198" y="33"/>
                  </a:cubicBezTo>
                  <a:cubicBezTo>
                    <a:pt x="196" y="32"/>
                    <a:pt x="199" y="32"/>
                    <a:pt x="199" y="31"/>
                  </a:cubicBezTo>
                  <a:cubicBezTo>
                    <a:pt x="197" y="31"/>
                    <a:pt x="196" y="33"/>
                    <a:pt x="195" y="31"/>
                  </a:cubicBezTo>
                  <a:cubicBezTo>
                    <a:pt x="198" y="31"/>
                    <a:pt x="200" y="31"/>
                    <a:pt x="201" y="31"/>
                  </a:cubicBezTo>
                  <a:cubicBezTo>
                    <a:pt x="201" y="31"/>
                    <a:pt x="200" y="31"/>
                    <a:pt x="200" y="32"/>
                  </a:cubicBezTo>
                  <a:cubicBezTo>
                    <a:pt x="202" y="32"/>
                    <a:pt x="205" y="31"/>
                    <a:pt x="207" y="32"/>
                  </a:cubicBezTo>
                  <a:cubicBezTo>
                    <a:pt x="208" y="31"/>
                    <a:pt x="206" y="31"/>
                    <a:pt x="206" y="31"/>
                  </a:cubicBezTo>
                  <a:cubicBezTo>
                    <a:pt x="205" y="30"/>
                    <a:pt x="203" y="31"/>
                    <a:pt x="203" y="30"/>
                  </a:cubicBezTo>
                  <a:cubicBezTo>
                    <a:pt x="201" y="30"/>
                    <a:pt x="202" y="31"/>
                    <a:pt x="201" y="31"/>
                  </a:cubicBezTo>
                  <a:cubicBezTo>
                    <a:pt x="202" y="30"/>
                    <a:pt x="200" y="30"/>
                    <a:pt x="201" y="29"/>
                  </a:cubicBezTo>
                  <a:cubicBezTo>
                    <a:pt x="199" y="29"/>
                    <a:pt x="200" y="31"/>
                    <a:pt x="199" y="30"/>
                  </a:cubicBezTo>
                  <a:cubicBezTo>
                    <a:pt x="198" y="30"/>
                    <a:pt x="195" y="31"/>
                    <a:pt x="194" y="29"/>
                  </a:cubicBezTo>
                  <a:cubicBezTo>
                    <a:pt x="195" y="30"/>
                    <a:pt x="196" y="29"/>
                    <a:pt x="197" y="29"/>
                  </a:cubicBezTo>
                  <a:cubicBezTo>
                    <a:pt x="199" y="29"/>
                    <a:pt x="201" y="29"/>
                    <a:pt x="202" y="28"/>
                  </a:cubicBezTo>
                  <a:cubicBezTo>
                    <a:pt x="198" y="28"/>
                    <a:pt x="197" y="28"/>
                    <a:pt x="193" y="28"/>
                  </a:cubicBezTo>
                  <a:cubicBezTo>
                    <a:pt x="192" y="27"/>
                    <a:pt x="192" y="26"/>
                    <a:pt x="191" y="26"/>
                  </a:cubicBezTo>
                  <a:cubicBezTo>
                    <a:pt x="190" y="27"/>
                    <a:pt x="192" y="27"/>
                    <a:pt x="191" y="28"/>
                  </a:cubicBezTo>
                  <a:cubicBezTo>
                    <a:pt x="190" y="28"/>
                    <a:pt x="189" y="26"/>
                    <a:pt x="189" y="26"/>
                  </a:cubicBezTo>
                  <a:cubicBezTo>
                    <a:pt x="190" y="25"/>
                    <a:pt x="191" y="26"/>
                    <a:pt x="192" y="26"/>
                  </a:cubicBezTo>
                  <a:cubicBezTo>
                    <a:pt x="193" y="26"/>
                    <a:pt x="194" y="26"/>
                    <a:pt x="195" y="26"/>
                  </a:cubicBezTo>
                  <a:cubicBezTo>
                    <a:pt x="197" y="26"/>
                    <a:pt x="199" y="27"/>
                    <a:pt x="200" y="27"/>
                  </a:cubicBezTo>
                  <a:cubicBezTo>
                    <a:pt x="201" y="27"/>
                    <a:pt x="202" y="27"/>
                    <a:pt x="203" y="27"/>
                  </a:cubicBezTo>
                  <a:cubicBezTo>
                    <a:pt x="204" y="27"/>
                    <a:pt x="204" y="28"/>
                    <a:pt x="205" y="28"/>
                  </a:cubicBezTo>
                  <a:cubicBezTo>
                    <a:pt x="207" y="28"/>
                    <a:pt x="210" y="28"/>
                    <a:pt x="212" y="28"/>
                  </a:cubicBezTo>
                  <a:cubicBezTo>
                    <a:pt x="210" y="27"/>
                    <a:pt x="208" y="26"/>
                    <a:pt x="206" y="27"/>
                  </a:cubicBezTo>
                  <a:cubicBezTo>
                    <a:pt x="205" y="27"/>
                    <a:pt x="205" y="26"/>
                    <a:pt x="204" y="26"/>
                  </a:cubicBezTo>
                  <a:cubicBezTo>
                    <a:pt x="204" y="26"/>
                    <a:pt x="203" y="26"/>
                    <a:pt x="203" y="26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6"/>
                    <a:pt x="200" y="25"/>
                    <a:pt x="198" y="25"/>
                  </a:cubicBezTo>
                  <a:cubicBezTo>
                    <a:pt x="198" y="24"/>
                    <a:pt x="196" y="24"/>
                    <a:pt x="195" y="23"/>
                  </a:cubicBezTo>
                  <a:cubicBezTo>
                    <a:pt x="194" y="23"/>
                    <a:pt x="191" y="23"/>
                    <a:pt x="191" y="22"/>
                  </a:cubicBezTo>
                  <a:cubicBezTo>
                    <a:pt x="190" y="22"/>
                    <a:pt x="191" y="24"/>
                    <a:pt x="189" y="23"/>
                  </a:cubicBezTo>
                  <a:cubicBezTo>
                    <a:pt x="188" y="23"/>
                    <a:pt x="187" y="23"/>
                    <a:pt x="186" y="22"/>
                  </a:cubicBezTo>
                  <a:cubicBezTo>
                    <a:pt x="186" y="22"/>
                    <a:pt x="187" y="21"/>
                    <a:pt x="186" y="21"/>
                  </a:cubicBezTo>
                  <a:cubicBezTo>
                    <a:pt x="185" y="21"/>
                    <a:pt x="185" y="22"/>
                    <a:pt x="185" y="22"/>
                  </a:cubicBezTo>
                  <a:cubicBezTo>
                    <a:pt x="184" y="22"/>
                    <a:pt x="183" y="22"/>
                    <a:pt x="183" y="21"/>
                  </a:cubicBezTo>
                  <a:cubicBezTo>
                    <a:pt x="183" y="21"/>
                    <a:pt x="184" y="20"/>
                    <a:pt x="183" y="20"/>
                  </a:cubicBezTo>
                  <a:cubicBezTo>
                    <a:pt x="182" y="19"/>
                    <a:pt x="181" y="20"/>
                    <a:pt x="180" y="20"/>
                  </a:cubicBezTo>
                  <a:cubicBezTo>
                    <a:pt x="180" y="20"/>
                    <a:pt x="180" y="19"/>
                    <a:pt x="179" y="19"/>
                  </a:cubicBezTo>
                  <a:cubicBezTo>
                    <a:pt x="176" y="19"/>
                    <a:pt x="174" y="17"/>
                    <a:pt x="172" y="18"/>
                  </a:cubicBezTo>
                  <a:cubicBezTo>
                    <a:pt x="171" y="16"/>
                    <a:pt x="167" y="17"/>
                    <a:pt x="166" y="15"/>
                  </a:cubicBezTo>
                  <a:cubicBezTo>
                    <a:pt x="166" y="15"/>
                    <a:pt x="166" y="15"/>
                    <a:pt x="166" y="14"/>
                  </a:cubicBezTo>
                  <a:cubicBezTo>
                    <a:pt x="165" y="14"/>
                    <a:pt x="165" y="13"/>
                    <a:pt x="165" y="12"/>
                  </a:cubicBezTo>
                  <a:cubicBezTo>
                    <a:pt x="167" y="12"/>
                    <a:pt x="167" y="13"/>
                    <a:pt x="168" y="13"/>
                  </a:cubicBezTo>
                  <a:cubicBezTo>
                    <a:pt x="168" y="12"/>
                    <a:pt x="168" y="12"/>
                    <a:pt x="169" y="12"/>
                  </a:cubicBezTo>
                  <a:cubicBezTo>
                    <a:pt x="171" y="11"/>
                    <a:pt x="174" y="12"/>
                    <a:pt x="175" y="12"/>
                  </a:cubicBezTo>
                  <a:cubicBezTo>
                    <a:pt x="177" y="12"/>
                    <a:pt x="179" y="12"/>
                    <a:pt x="181" y="12"/>
                  </a:cubicBezTo>
                  <a:cubicBezTo>
                    <a:pt x="182" y="12"/>
                    <a:pt x="183" y="12"/>
                    <a:pt x="183" y="11"/>
                  </a:cubicBezTo>
                  <a:cubicBezTo>
                    <a:pt x="180" y="11"/>
                    <a:pt x="177" y="11"/>
                    <a:pt x="174" y="11"/>
                  </a:cubicBezTo>
                  <a:cubicBezTo>
                    <a:pt x="171" y="11"/>
                    <a:pt x="167" y="11"/>
                    <a:pt x="164" y="11"/>
                  </a:cubicBezTo>
                  <a:cubicBezTo>
                    <a:pt x="163" y="11"/>
                    <a:pt x="162" y="10"/>
                    <a:pt x="162" y="10"/>
                  </a:cubicBezTo>
                  <a:cubicBezTo>
                    <a:pt x="162" y="10"/>
                    <a:pt x="162" y="11"/>
                    <a:pt x="162" y="11"/>
                  </a:cubicBezTo>
                  <a:cubicBezTo>
                    <a:pt x="159" y="11"/>
                    <a:pt x="157" y="12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1"/>
                    <a:pt x="155" y="11"/>
                  </a:cubicBezTo>
                  <a:cubicBezTo>
                    <a:pt x="155" y="11"/>
                    <a:pt x="154" y="11"/>
                    <a:pt x="153" y="11"/>
                  </a:cubicBezTo>
                  <a:cubicBezTo>
                    <a:pt x="152" y="11"/>
                    <a:pt x="150" y="10"/>
                    <a:pt x="151" y="11"/>
                  </a:cubicBezTo>
                  <a:cubicBezTo>
                    <a:pt x="154" y="12"/>
                    <a:pt x="158" y="11"/>
                    <a:pt x="160" y="12"/>
                  </a:cubicBezTo>
                  <a:cubicBezTo>
                    <a:pt x="160" y="14"/>
                    <a:pt x="158" y="13"/>
                    <a:pt x="157" y="13"/>
                  </a:cubicBezTo>
                  <a:cubicBezTo>
                    <a:pt x="155" y="13"/>
                    <a:pt x="152" y="13"/>
                    <a:pt x="150" y="12"/>
                  </a:cubicBezTo>
                  <a:cubicBezTo>
                    <a:pt x="149" y="11"/>
                    <a:pt x="148" y="10"/>
                    <a:pt x="147" y="10"/>
                  </a:cubicBezTo>
                  <a:cubicBezTo>
                    <a:pt x="146" y="11"/>
                    <a:pt x="145" y="12"/>
                    <a:pt x="144" y="12"/>
                  </a:cubicBezTo>
                  <a:cubicBezTo>
                    <a:pt x="146" y="13"/>
                    <a:pt x="143" y="13"/>
                    <a:pt x="144" y="14"/>
                  </a:cubicBezTo>
                  <a:cubicBezTo>
                    <a:pt x="145" y="14"/>
                    <a:pt x="147" y="14"/>
                    <a:pt x="149" y="14"/>
                  </a:cubicBezTo>
                  <a:cubicBezTo>
                    <a:pt x="150" y="14"/>
                    <a:pt x="149" y="15"/>
                    <a:pt x="150" y="15"/>
                  </a:cubicBezTo>
                  <a:cubicBezTo>
                    <a:pt x="150" y="15"/>
                    <a:pt x="151" y="15"/>
                    <a:pt x="151" y="14"/>
                  </a:cubicBezTo>
                  <a:cubicBezTo>
                    <a:pt x="152" y="15"/>
                    <a:pt x="153" y="15"/>
                    <a:pt x="153" y="15"/>
                  </a:cubicBezTo>
                  <a:cubicBezTo>
                    <a:pt x="154" y="14"/>
                    <a:pt x="155" y="15"/>
                    <a:pt x="155" y="15"/>
                  </a:cubicBezTo>
                  <a:cubicBezTo>
                    <a:pt x="156" y="14"/>
                    <a:pt x="156" y="14"/>
                    <a:pt x="157" y="14"/>
                  </a:cubicBezTo>
                  <a:cubicBezTo>
                    <a:pt x="158" y="13"/>
                    <a:pt x="159" y="15"/>
                    <a:pt x="160" y="14"/>
                  </a:cubicBezTo>
                  <a:cubicBezTo>
                    <a:pt x="161" y="14"/>
                    <a:pt x="160" y="13"/>
                    <a:pt x="161" y="13"/>
                  </a:cubicBezTo>
                  <a:cubicBezTo>
                    <a:pt x="161" y="13"/>
                    <a:pt x="161" y="14"/>
                    <a:pt x="161" y="14"/>
                  </a:cubicBezTo>
                  <a:cubicBezTo>
                    <a:pt x="162" y="15"/>
                    <a:pt x="163" y="14"/>
                    <a:pt x="163" y="14"/>
                  </a:cubicBezTo>
                  <a:cubicBezTo>
                    <a:pt x="164" y="13"/>
                    <a:pt x="164" y="14"/>
                    <a:pt x="165" y="13"/>
                  </a:cubicBezTo>
                  <a:cubicBezTo>
                    <a:pt x="165" y="14"/>
                    <a:pt x="164" y="14"/>
                    <a:pt x="165" y="15"/>
                  </a:cubicBezTo>
                  <a:cubicBezTo>
                    <a:pt x="163" y="16"/>
                    <a:pt x="162" y="15"/>
                    <a:pt x="161" y="15"/>
                  </a:cubicBezTo>
                  <a:cubicBezTo>
                    <a:pt x="160" y="15"/>
                    <a:pt x="160" y="15"/>
                    <a:pt x="159" y="15"/>
                  </a:cubicBezTo>
                  <a:cubicBezTo>
                    <a:pt x="158" y="15"/>
                    <a:pt x="157" y="14"/>
                    <a:pt x="157" y="15"/>
                  </a:cubicBezTo>
                  <a:cubicBezTo>
                    <a:pt x="157" y="16"/>
                    <a:pt x="158" y="15"/>
                    <a:pt x="158" y="16"/>
                  </a:cubicBezTo>
                  <a:cubicBezTo>
                    <a:pt x="158" y="16"/>
                    <a:pt x="158" y="16"/>
                    <a:pt x="157" y="17"/>
                  </a:cubicBezTo>
                  <a:cubicBezTo>
                    <a:pt x="156" y="17"/>
                    <a:pt x="156" y="16"/>
                    <a:pt x="155" y="16"/>
                  </a:cubicBezTo>
                  <a:cubicBezTo>
                    <a:pt x="153" y="17"/>
                    <a:pt x="150" y="15"/>
                    <a:pt x="148" y="15"/>
                  </a:cubicBezTo>
                  <a:cubicBezTo>
                    <a:pt x="148" y="15"/>
                    <a:pt x="150" y="16"/>
                    <a:pt x="149" y="16"/>
                  </a:cubicBezTo>
                  <a:cubicBezTo>
                    <a:pt x="147" y="15"/>
                    <a:pt x="148" y="17"/>
                    <a:pt x="147" y="17"/>
                  </a:cubicBezTo>
                  <a:cubicBezTo>
                    <a:pt x="145" y="17"/>
                    <a:pt x="145" y="16"/>
                    <a:pt x="144" y="16"/>
                  </a:cubicBezTo>
                  <a:cubicBezTo>
                    <a:pt x="146" y="15"/>
                    <a:pt x="147" y="16"/>
                    <a:pt x="148" y="15"/>
                  </a:cubicBezTo>
                  <a:cubicBezTo>
                    <a:pt x="146" y="15"/>
                    <a:pt x="144" y="15"/>
                    <a:pt x="143" y="14"/>
                  </a:cubicBezTo>
                  <a:cubicBezTo>
                    <a:pt x="142" y="15"/>
                    <a:pt x="143" y="15"/>
                    <a:pt x="143" y="16"/>
                  </a:cubicBezTo>
                  <a:cubicBezTo>
                    <a:pt x="142" y="16"/>
                    <a:pt x="142" y="17"/>
                    <a:pt x="142" y="18"/>
                  </a:cubicBezTo>
                  <a:cubicBezTo>
                    <a:pt x="142" y="18"/>
                    <a:pt x="141" y="18"/>
                    <a:pt x="141" y="18"/>
                  </a:cubicBezTo>
                  <a:cubicBezTo>
                    <a:pt x="141" y="18"/>
                    <a:pt x="141" y="19"/>
                    <a:pt x="141" y="19"/>
                  </a:cubicBezTo>
                  <a:cubicBezTo>
                    <a:pt x="144" y="19"/>
                    <a:pt x="148" y="18"/>
                    <a:pt x="150" y="20"/>
                  </a:cubicBezTo>
                  <a:cubicBezTo>
                    <a:pt x="149" y="21"/>
                    <a:pt x="149" y="21"/>
                    <a:pt x="148" y="21"/>
                  </a:cubicBezTo>
                  <a:cubicBezTo>
                    <a:pt x="152" y="21"/>
                    <a:pt x="154" y="22"/>
                    <a:pt x="157" y="22"/>
                  </a:cubicBezTo>
                  <a:cubicBezTo>
                    <a:pt x="158" y="22"/>
                    <a:pt x="159" y="22"/>
                    <a:pt x="160" y="22"/>
                  </a:cubicBezTo>
                  <a:cubicBezTo>
                    <a:pt x="161" y="22"/>
                    <a:pt x="161" y="23"/>
                    <a:pt x="161" y="23"/>
                  </a:cubicBezTo>
                  <a:cubicBezTo>
                    <a:pt x="161" y="23"/>
                    <a:pt x="162" y="23"/>
                    <a:pt x="162" y="23"/>
                  </a:cubicBezTo>
                  <a:cubicBezTo>
                    <a:pt x="162" y="23"/>
                    <a:pt x="162" y="24"/>
                    <a:pt x="162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4"/>
                    <a:pt x="165" y="25"/>
                    <a:pt x="166" y="25"/>
                  </a:cubicBezTo>
                  <a:cubicBezTo>
                    <a:pt x="167" y="26"/>
                    <a:pt x="169" y="25"/>
                    <a:pt x="170" y="26"/>
                  </a:cubicBezTo>
                  <a:cubicBezTo>
                    <a:pt x="170" y="26"/>
                    <a:pt x="171" y="26"/>
                    <a:pt x="171" y="26"/>
                  </a:cubicBezTo>
                  <a:cubicBezTo>
                    <a:pt x="171" y="26"/>
                    <a:pt x="172" y="26"/>
                    <a:pt x="172" y="26"/>
                  </a:cubicBezTo>
                  <a:cubicBezTo>
                    <a:pt x="172" y="26"/>
                    <a:pt x="172" y="26"/>
                    <a:pt x="173" y="26"/>
                  </a:cubicBezTo>
                  <a:cubicBezTo>
                    <a:pt x="174" y="26"/>
                    <a:pt x="174" y="27"/>
                    <a:pt x="175" y="27"/>
                  </a:cubicBezTo>
                  <a:cubicBezTo>
                    <a:pt x="174" y="28"/>
                    <a:pt x="174" y="27"/>
                    <a:pt x="174" y="27"/>
                  </a:cubicBezTo>
                  <a:cubicBezTo>
                    <a:pt x="171" y="26"/>
                    <a:pt x="168" y="27"/>
                    <a:pt x="164" y="26"/>
                  </a:cubicBezTo>
                  <a:cubicBezTo>
                    <a:pt x="164" y="27"/>
                    <a:pt x="164" y="27"/>
                    <a:pt x="164" y="27"/>
                  </a:cubicBezTo>
                  <a:cubicBezTo>
                    <a:pt x="162" y="27"/>
                    <a:pt x="161" y="26"/>
                    <a:pt x="160" y="26"/>
                  </a:cubicBezTo>
                  <a:cubicBezTo>
                    <a:pt x="159" y="27"/>
                    <a:pt x="159" y="27"/>
                    <a:pt x="159" y="27"/>
                  </a:cubicBezTo>
                  <a:cubicBezTo>
                    <a:pt x="159" y="27"/>
                    <a:pt x="159" y="26"/>
                    <a:pt x="158" y="26"/>
                  </a:cubicBezTo>
                  <a:cubicBezTo>
                    <a:pt x="157" y="26"/>
                    <a:pt x="158" y="27"/>
                    <a:pt x="157" y="27"/>
                  </a:cubicBezTo>
                  <a:cubicBezTo>
                    <a:pt x="156" y="27"/>
                    <a:pt x="154" y="27"/>
                    <a:pt x="153" y="27"/>
                  </a:cubicBezTo>
                  <a:cubicBezTo>
                    <a:pt x="152" y="27"/>
                    <a:pt x="151" y="27"/>
                    <a:pt x="151" y="27"/>
                  </a:cubicBezTo>
                  <a:cubicBezTo>
                    <a:pt x="149" y="28"/>
                    <a:pt x="148" y="27"/>
                    <a:pt x="147" y="27"/>
                  </a:cubicBezTo>
                  <a:cubicBezTo>
                    <a:pt x="146" y="27"/>
                    <a:pt x="145" y="27"/>
                    <a:pt x="145" y="27"/>
                  </a:cubicBezTo>
                  <a:cubicBezTo>
                    <a:pt x="145" y="27"/>
                    <a:pt x="145" y="26"/>
                    <a:pt x="145" y="26"/>
                  </a:cubicBezTo>
                  <a:cubicBezTo>
                    <a:pt x="144" y="26"/>
                    <a:pt x="144" y="26"/>
                    <a:pt x="143" y="26"/>
                  </a:cubicBezTo>
                  <a:cubicBezTo>
                    <a:pt x="143" y="26"/>
                    <a:pt x="143" y="26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2" y="26"/>
                    <a:pt x="141" y="26"/>
                    <a:pt x="141" y="26"/>
                  </a:cubicBezTo>
                  <a:cubicBezTo>
                    <a:pt x="139" y="26"/>
                    <a:pt x="138" y="26"/>
                    <a:pt x="136" y="26"/>
                  </a:cubicBezTo>
                  <a:cubicBezTo>
                    <a:pt x="135" y="27"/>
                    <a:pt x="135" y="28"/>
                    <a:pt x="134" y="27"/>
                  </a:cubicBezTo>
                  <a:cubicBezTo>
                    <a:pt x="136" y="26"/>
                    <a:pt x="131" y="26"/>
                    <a:pt x="129" y="26"/>
                  </a:cubicBezTo>
                  <a:cubicBezTo>
                    <a:pt x="129" y="27"/>
                    <a:pt x="131" y="26"/>
                    <a:pt x="131" y="28"/>
                  </a:cubicBezTo>
                  <a:cubicBezTo>
                    <a:pt x="130" y="28"/>
                    <a:pt x="128" y="29"/>
                    <a:pt x="128" y="28"/>
                  </a:cubicBezTo>
                  <a:cubicBezTo>
                    <a:pt x="128" y="29"/>
                    <a:pt x="127" y="29"/>
                    <a:pt x="127" y="30"/>
                  </a:cubicBezTo>
                  <a:cubicBezTo>
                    <a:pt x="129" y="30"/>
                    <a:pt x="133" y="30"/>
                    <a:pt x="135" y="31"/>
                  </a:cubicBezTo>
                  <a:cubicBezTo>
                    <a:pt x="135" y="30"/>
                    <a:pt x="137" y="30"/>
                    <a:pt x="137" y="31"/>
                  </a:cubicBezTo>
                  <a:cubicBezTo>
                    <a:pt x="134" y="31"/>
                    <a:pt x="132" y="32"/>
                    <a:pt x="130" y="31"/>
                  </a:cubicBezTo>
                  <a:cubicBezTo>
                    <a:pt x="129" y="31"/>
                    <a:pt x="129" y="32"/>
                    <a:pt x="129" y="32"/>
                  </a:cubicBezTo>
                  <a:cubicBezTo>
                    <a:pt x="126" y="32"/>
                    <a:pt x="125" y="32"/>
                    <a:pt x="123" y="32"/>
                  </a:cubicBezTo>
                  <a:cubicBezTo>
                    <a:pt x="124" y="34"/>
                    <a:pt x="122" y="33"/>
                    <a:pt x="123" y="35"/>
                  </a:cubicBezTo>
                  <a:cubicBezTo>
                    <a:pt x="124" y="35"/>
                    <a:pt x="125" y="34"/>
                    <a:pt x="126" y="35"/>
                  </a:cubicBezTo>
                  <a:cubicBezTo>
                    <a:pt x="127" y="35"/>
                    <a:pt x="127" y="34"/>
                    <a:pt x="128" y="34"/>
                  </a:cubicBezTo>
                  <a:cubicBezTo>
                    <a:pt x="129" y="35"/>
                    <a:pt x="130" y="34"/>
                    <a:pt x="131" y="34"/>
                  </a:cubicBezTo>
                  <a:cubicBezTo>
                    <a:pt x="132" y="35"/>
                    <a:pt x="133" y="35"/>
                    <a:pt x="133" y="36"/>
                  </a:cubicBezTo>
                  <a:cubicBezTo>
                    <a:pt x="132" y="36"/>
                    <a:pt x="131" y="36"/>
                    <a:pt x="130" y="35"/>
                  </a:cubicBezTo>
                  <a:cubicBezTo>
                    <a:pt x="130" y="36"/>
                    <a:pt x="130" y="37"/>
                    <a:pt x="130" y="37"/>
                  </a:cubicBezTo>
                  <a:cubicBezTo>
                    <a:pt x="130" y="36"/>
                    <a:pt x="128" y="37"/>
                    <a:pt x="129" y="36"/>
                  </a:cubicBezTo>
                  <a:cubicBezTo>
                    <a:pt x="128" y="36"/>
                    <a:pt x="127" y="36"/>
                    <a:pt x="127" y="36"/>
                  </a:cubicBezTo>
                  <a:cubicBezTo>
                    <a:pt x="127" y="38"/>
                    <a:pt x="130" y="37"/>
                    <a:pt x="131" y="37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32" y="38"/>
                    <a:pt x="133" y="39"/>
                    <a:pt x="134" y="38"/>
                  </a:cubicBezTo>
                  <a:cubicBezTo>
                    <a:pt x="133" y="37"/>
                    <a:pt x="132" y="39"/>
                    <a:pt x="131" y="37"/>
                  </a:cubicBezTo>
                  <a:cubicBezTo>
                    <a:pt x="133" y="37"/>
                    <a:pt x="135" y="37"/>
                    <a:pt x="136" y="36"/>
                  </a:cubicBezTo>
                  <a:cubicBezTo>
                    <a:pt x="137" y="37"/>
                    <a:pt x="138" y="37"/>
                    <a:pt x="138" y="38"/>
                  </a:cubicBezTo>
                  <a:cubicBezTo>
                    <a:pt x="139" y="38"/>
                    <a:pt x="139" y="38"/>
                    <a:pt x="140" y="38"/>
                  </a:cubicBezTo>
                  <a:cubicBezTo>
                    <a:pt x="140" y="38"/>
                    <a:pt x="139" y="37"/>
                    <a:pt x="140" y="37"/>
                  </a:cubicBezTo>
                  <a:cubicBezTo>
                    <a:pt x="141" y="37"/>
                    <a:pt x="141" y="38"/>
                    <a:pt x="142" y="38"/>
                  </a:cubicBezTo>
                  <a:cubicBezTo>
                    <a:pt x="143" y="38"/>
                    <a:pt x="144" y="38"/>
                    <a:pt x="145" y="38"/>
                  </a:cubicBezTo>
                  <a:cubicBezTo>
                    <a:pt x="146" y="37"/>
                    <a:pt x="148" y="37"/>
                    <a:pt x="150" y="37"/>
                  </a:cubicBezTo>
                  <a:cubicBezTo>
                    <a:pt x="151" y="38"/>
                    <a:pt x="152" y="38"/>
                    <a:pt x="154" y="38"/>
                  </a:cubicBezTo>
                  <a:cubicBezTo>
                    <a:pt x="155" y="38"/>
                    <a:pt x="155" y="37"/>
                    <a:pt x="156" y="37"/>
                  </a:cubicBezTo>
                  <a:cubicBezTo>
                    <a:pt x="157" y="38"/>
                    <a:pt x="158" y="37"/>
                    <a:pt x="158" y="37"/>
                  </a:cubicBezTo>
                  <a:cubicBezTo>
                    <a:pt x="159" y="37"/>
                    <a:pt x="159" y="38"/>
                    <a:pt x="159" y="39"/>
                  </a:cubicBezTo>
                  <a:cubicBezTo>
                    <a:pt x="160" y="38"/>
                    <a:pt x="160" y="39"/>
                    <a:pt x="161" y="40"/>
                  </a:cubicBezTo>
                  <a:cubicBezTo>
                    <a:pt x="161" y="39"/>
                    <a:pt x="161" y="39"/>
                    <a:pt x="162" y="39"/>
                  </a:cubicBezTo>
                  <a:cubicBezTo>
                    <a:pt x="163" y="39"/>
                    <a:pt x="164" y="39"/>
                    <a:pt x="165" y="39"/>
                  </a:cubicBezTo>
                  <a:cubicBezTo>
                    <a:pt x="167" y="39"/>
                    <a:pt x="170" y="39"/>
                    <a:pt x="169" y="41"/>
                  </a:cubicBezTo>
                  <a:cubicBezTo>
                    <a:pt x="167" y="41"/>
                    <a:pt x="165" y="42"/>
                    <a:pt x="163" y="41"/>
                  </a:cubicBezTo>
                  <a:cubicBezTo>
                    <a:pt x="163" y="41"/>
                    <a:pt x="163" y="42"/>
                    <a:pt x="162" y="42"/>
                  </a:cubicBezTo>
                  <a:cubicBezTo>
                    <a:pt x="162" y="42"/>
                    <a:pt x="162" y="41"/>
                    <a:pt x="161" y="41"/>
                  </a:cubicBezTo>
                  <a:cubicBezTo>
                    <a:pt x="159" y="40"/>
                    <a:pt x="156" y="40"/>
                    <a:pt x="154" y="41"/>
                  </a:cubicBezTo>
                  <a:cubicBezTo>
                    <a:pt x="153" y="41"/>
                    <a:pt x="152" y="40"/>
                    <a:pt x="152" y="40"/>
                  </a:cubicBezTo>
                  <a:cubicBezTo>
                    <a:pt x="151" y="41"/>
                    <a:pt x="150" y="41"/>
                    <a:pt x="149" y="42"/>
                  </a:cubicBezTo>
                  <a:cubicBezTo>
                    <a:pt x="150" y="42"/>
                    <a:pt x="150" y="42"/>
                    <a:pt x="150" y="43"/>
                  </a:cubicBezTo>
                  <a:cubicBezTo>
                    <a:pt x="151" y="42"/>
                    <a:pt x="151" y="43"/>
                    <a:pt x="152" y="43"/>
                  </a:cubicBezTo>
                  <a:cubicBezTo>
                    <a:pt x="154" y="44"/>
                    <a:pt x="158" y="44"/>
                    <a:pt x="161" y="43"/>
                  </a:cubicBezTo>
                  <a:cubicBezTo>
                    <a:pt x="162" y="44"/>
                    <a:pt x="161" y="44"/>
                    <a:pt x="162" y="45"/>
                  </a:cubicBezTo>
                  <a:cubicBezTo>
                    <a:pt x="163" y="45"/>
                    <a:pt x="163" y="46"/>
                    <a:pt x="163" y="46"/>
                  </a:cubicBezTo>
                  <a:cubicBezTo>
                    <a:pt x="165" y="46"/>
                    <a:pt x="168" y="44"/>
                    <a:pt x="167" y="47"/>
                  </a:cubicBezTo>
                  <a:cubicBezTo>
                    <a:pt x="165" y="47"/>
                    <a:pt x="163" y="47"/>
                    <a:pt x="162" y="48"/>
                  </a:cubicBezTo>
                  <a:cubicBezTo>
                    <a:pt x="161" y="48"/>
                    <a:pt x="160" y="47"/>
                    <a:pt x="160" y="48"/>
                  </a:cubicBezTo>
                  <a:cubicBezTo>
                    <a:pt x="160" y="49"/>
                    <a:pt x="162" y="49"/>
                    <a:pt x="163" y="49"/>
                  </a:cubicBezTo>
                  <a:cubicBezTo>
                    <a:pt x="164" y="48"/>
                    <a:pt x="165" y="49"/>
                    <a:pt x="165" y="49"/>
                  </a:cubicBezTo>
                  <a:cubicBezTo>
                    <a:pt x="166" y="49"/>
                    <a:pt x="167" y="48"/>
                    <a:pt x="167" y="49"/>
                  </a:cubicBezTo>
                  <a:cubicBezTo>
                    <a:pt x="167" y="49"/>
                    <a:pt x="167" y="50"/>
                    <a:pt x="167" y="50"/>
                  </a:cubicBezTo>
                  <a:cubicBezTo>
                    <a:pt x="165" y="50"/>
                    <a:pt x="165" y="52"/>
                    <a:pt x="163" y="51"/>
                  </a:cubicBezTo>
                  <a:cubicBezTo>
                    <a:pt x="163" y="52"/>
                    <a:pt x="165" y="52"/>
                    <a:pt x="165" y="52"/>
                  </a:cubicBezTo>
                  <a:cubicBezTo>
                    <a:pt x="166" y="52"/>
                    <a:pt x="167" y="53"/>
                    <a:pt x="168" y="53"/>
                  </a:cubicBezTo>
                  <a:cubicBezTo>
                    <a:pt x="168" y="52"/>
                    <a:pt x="170" y="52"/>
                    <a:pt x="171" y="53"/>
                  </a:cubicBezTo>
                  <a:cubicBezTo>
                    <a:pt x="170" y="53"/>
                    <a:pt x="170" y="54"/>
                    <a:pt x="170" y="54"/>
                  </a:cubicBezTo>
                  <a:cubicBezTo>
                    <a:pt x="167" y="54"/>
                    <a:pt x="167" y="53"/>
                    <a:pt x="165" y="53"/>
                  </a:cubicBezTo>
                  <a:cubicBezTo>
                    <a:pt x="163" y="52"/>
                    <a:pt x="161" y="52"/>
                    <a:pt x="158" y="52"/>
                  </a:cubicBezTo>
                  <a:cubicBezTo>
                    <a:pt x="158" y="51"/>
                    <a:pt x="158" y="50"/>
                    <a:pt x="157" y="50"/>
                  </a:cubicBezTo>
                  <a:cubicBezTo>
                    <a:pt x="157" y="51"/>
                    <a:pt x="158" y="51"/>
                    <a:pt x="158" y="52"/>
                  </a:cubicBezTo>
                  <a:cubicBezTo>
                    <a:pt x="158" y="52"/>
                    <a:pt x="157" y="52"/>
                    <a:pt x="156" y="52"/>
                  </a:cubicBezTo>
                  <a:cubicBezTo>
                    <a:pt x="157" y="51"/>
                    <a:pt x="156" y="51"/>
                    <a:pt x="155" y="51"/>
                  </a:cubicBezTo>
                  <a:cubicBezTo>
                    <a:pt x="155" y="52"/>
                    <a:pt x="155" y="52"/>
                    <a:pt x="154" y="52"/>
                  </a:cubicBezTo>
                  <a:cubicBezTo>
                    <a:pt x="153" y="52"/>
                    <a:pt x="153" y="52"/>
                    <a:pt x="152" y="51"/>
                  </a:cubicBezTo>
                  <a:cubicBezTo>
                    <a:pt x="152" y="51"/>
                    <a:pt x="152" y="51"/>
                    <a:pt x="151" y="51"/>
                  </a:cubicBezTo>
                  <a:cubicBezTo>
                    <a:pt x="150" y="51"/>
                    <a:pt x="152" y="52"/>
                    <a:pt x="151" y="52"/>
                  </a:cubicBezTo>
                  <a:cubicBezTo>
                    <a:pt x="150" y="51"/>
                    <a:pt x="151" y="51"/>
                    <a:pt x="151" y="50"/>
                  </a:cubicBezTo>
                  <a:cubicBezTo>
                    <a:pt x="149" y="50"/>
                    <a:pt x="147" y="49"/>
                    <a:pt x="145" y="50"/>
                  </a:cubicBezTo>
                  <a:cubicBezTo>
                    <a:pt x="144" y="49"/>
                    <a:pt x="143" y="49"/>
                    <a:pt x="143" y="49"/>
                  </a:cubicBezTo>
                  <a:cubicBezTo>
                    <a:pt x="142" y="49"/>
                    <a:pt x="138" y="50"/>
                    <a:pt x="138" y="48"/>
                  </a:cubicBezTo>
                  <a:cubicBezTo>
                    <a:pt x="141" y="48"/>
                    <a:pt x="142" y="48"/>
                    <a:pt x="143" y="47"/>
                  </a:cubicBezTo>
                  <a:cubicBezTo>
                    <a:pt x="140" y="48"/>
                    <a:pt x="137" y="47"/>
                    <a:pt x="133" y="48"/>
                  </a:cubicBezTo>
                  <a:cubicBezTo>
                    <a:pt x="132" y="47"/>
                    <a:pt x="134" y="46"/>
                    <a:pt x="133" y="46"/>
                  </a:cubicBezTo>
                  <a:cubicBezTo>
                    <a:pt x="133" y="46"/>
                    <a:pt x="132" y="47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29" y="45"/>
                    <a:pt x="124" y="45"/>
                    <a:pt x="124" y="47"/>
                  </a:cubicBezTo>
                  <a:cubicBezTo>
                    <a:pt x="125" y="47"/>
                    <a:pt x="127" y="47"/>
                    <a:pt x="127" y="48"/>
                  </a:cubicBezTo>
                  <a:cubicBezTo>
                    <a:pt x="126" y="49"/>
                    <a:pt x="124" y="48"/>
                    <a:pt x="124" y="49"/>
                  </a:cubicBezTo>
                  <a:cubicBezTo>
                    <a:pt x="125" y="49"/>
                    <a:pt x="127" y="49"/>
                    <a:pt x="127" y="50"/>
                  </a:cubicBezTo>
                  <a:cubicBezTo>
                    <a:pt x="126" y="49"/>
                    <a:pt x="126" y="51"/>
                    <a:pt x="126" y="51"/>
                  </a:cubicBezTo>
                  <a:cubicBezTo>
                    <a:pt x="124" y="50"/>
                    <a:pt x="122" y="52"/>
                    <a:pt x="119" y="51"/>
                  </a:cubicBezTo>
                  <a:cubicBezTo>
                    <a:pt x="119" y="51"/>
                    <a:pt x="119" y="51"/>
                    <a:pt x="119" y="50"/>
                  </a:cubicBezTo>
                  <a:cubicBezTo>
                    <a:pt x="117" y="51"/>
                    <a:pt x="117" y="51"/>
                    <a:pt x="115" y="51"/>
                  </a:cubicBezTo>
                  <a:cubicBezTo>
                    <a:pt x="115" y="50"/>
                    <a:pt x="116" y="50"/>
                    <a:pt x="116" y="50"/>
                  </a:cubicBezTo>
                  <a:cubicBezTo>
                    <a:pt x="114" y="49"/>
                    <a:pt x="114" y="51"/>
                    <a:pt x="113" y="51"/>
                  </a:cubicBezTo>
                  <a:cubicBezTo>
                    <a:pt x="113" y="50"/>
                    <a:pt x="111" y="51"/>
                    <a:pt x="111" y="50"/>
                  </a:cubicBezTo>
                  <a:cubicBezTo>
                    <a:pt x="110" y="51"/>
                    <a:pt x="110" y="51"/>
                    <a:pt x="109" y="51"/>
                  </a:cubicBezTo>
                  <a:cubicBezTo>
                    <a:pt x="109" y="51"/>
                    <a:pt x="109" y="51"/>
                    <a:pt x="108" y="51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7" y="51"/>
                    <a:pt x="106" y="50"/>
                    <a:pt x="106" y="50"/>
                  </a:cubicBezTo>
                  <a:cubicBezTo>
                    <a:pt x="103" y="49"/>
                    <a:pt x="100" y="50"/>
                    <a:pt x="99" y="50"/>
                  </a:cubicBezTo>
                  <a:cubicBezTo>
                    <a:pt x="95" y="50"/>
                    <a:pt x="91" y="49"/>
                    <a:pt x="88" y="50"/>
                  </a:cubicBezTo>
                  <a:cubicBezTo>
                    <a:pt x="87" y="49"/>
                    <a:pt x="88" y="48"/>
                    <a:pt x="87" y="49"/>
                  </a:cubicBezTo>
                  <a:cubicBezTo>
                    <a:pt x="77" y="48"/>
                    <a:pt x="65" y="46"/>
                    <a:pt x="56" y="43"/>
                  </a:cubicBezTo>
                  <a:cubicBezTo>
                    <a:pt x="55" y="43"/>
                    <a:pt x="56" y="44"/>
                    <a:pt x="55" y="44"/>
                  </a:cubicBezTo>
                  <a:cubicBezTo>
                    <a:pt x="53" y="43"/>
                    <a:pt x="51" y="43"/>
                    <a:pt x="50" y="42"/>
                  </a:cubicBezTo>
                  <a:cubicBezTo>
                    <a:pt x="49" y="42"/>
                    <a:pt x="48" y="42"/>
                    <a:pt x="47" y="42"/>
                  </a:cubicBezTo>
                  <a:cubicBezTo>
                    <a:pt x="46" y="42"/>
                    <a:pt x="44" y="40"/>
                    <a:pt x="43" y="42"/>
                  </a:cubicBezTo>
                  <a:cubicBezTo>
                    <a:pt x="44" y="43"/>
                    <a:pt x="46" y="43"/>
                    <a:pt x="46" y="44"/>
                  </a:cubicBezTo>
                  <a:cubicBezTo>
                    <a:pt x="44" y="45"/>
                    <a:pt x="43" y="44"/>
                    <a:pt x="41" y="44"/>
                  </a:cubicBezTo>
                  <a:cubicBezTo>
                    <a:pt x="40" y="45"/>
                    <a:pt x="43" y="45"/>
                    <a:pt x="42" y="45"/>
                  </a:cubicBezTo>
                  <a:cubicBezTo>
                    <a:pt x="41" y="45"/>
                    <a:pt x="39" y="45"/>
                    <a:pt x="38" y="45"/>
                  </a:cubicBezTo>
                  <a:cubicBezTo>
                    <a:pt x="37" y="45"/>
                    <a:pt x="37" y="45"/>
                    <a:pt x="36" y="44"/>
                  </a:cubicBezTo>
                  <a:cubicBezTo>
                    <a:pt x="35" y="44"/>
                    <a:pt x="33" y="44"/>
                    <a:pt x="32" y="44"/>
                  </a:cubicBezTo>
                  <a:cubicBezTo>
                    <a:pt x="31" y="44"/>
                    <a:pt x="31" y="43"/>
                    <a:pt x="31" y="43"/>
                  </a:cubicBezTo>
                  <a:cubicBezTo>
                    <a:pt x="30" y="44"/>
                    <a:pt x="29" y="44"/>
                    <a:pt x="28" y="45"/>
                  </a:cubicBezTo>
                  <a:cubicBezTo>
                    <a:pt x="30" y="45"/>
                    <a:pt x="31" y="44"/>
                    <a:pt x="32" y="44"/>
                  </a:cubicBezTo>
                  <a:cubicBezTo>
                    <a:pt x="33" y="45"/>
                    <a:pt x="35" y="45"/>
                    <a:pt x="36" y="46"/>
                  </a:cubicBezTo>
                  <a:cubicBezTo>
                    <a:pt x="39" y="45"/>
                    <a:pt x="40" y="46"/>
                    <a:pt x="41" y="48"/>
                  </a:cubicBezTo>
                  <a:cubicBezTo>
                    <a:pt x="39" y="49"/>
                    <a:pt x="37" y="47"/>
                    <a:pt x="35" y="48"/>
                  </a:cubicBezTo>
                  <a:cubicBezTo>
                    <a:pt x="35" y="47"/>
                    <a:pt x="34" y="46"/>
                    <a:pt x="33" y="46"/>
                  </a:cubicBezTo>
                  <a:cubicBezTo>
                    <a:pt x="32" y="46"/>
                    <a:pt x="32" y="46"/>
                    <a:pt x="31" y="46"/>
                  </a:cubicBezTo>
                  <a:cubicBezTo>
                    <a:pt x="29" y="47"/>
                    <a:pt x="27" y="45"/>
                    <a:pt x="26" y="45"/>
                  </a:cubicBezTo>
                  <a:cubicBezTo>
                    <a:pt x="25" y="45"/>
                    <a:pt x="23" y="45"/>
                    <a:pt x="23" y="46"/>
                  </a:cubicBezTo>
                  <a:cubicBezTo>
                    <a:pt x="25" y="47"/>
                    <a:pt x="27" y="48"/>
                    <a:pt x="28" y="48"/>
                  </a:cubicBezTo>
                  <a:cubicBezTo>
                    <a:pt x="30" y="49"/>
                    <a:pt x="32" y="49"/>
                    <a:pt x="34" y="49"/>
                  </a:cubicBezTo>
                  <a:cubicBezTo>
                    <a:pt x="34" y="49"/>
                    <a:pt x="34" y="50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8" y="51"/>
                    <a:pt x="38" y="50"/>
                    <a:pt x="39" y="50"/>
                  </a:cubicBezTo>
                  <a:cubicBezTo>
                    <a:pt x="42" y="50"/>
                    <a:pt x="44" y="51"/>
                    <a:pt x="47" y="51"/>
                  </a:cubicBezTo>
                  <a:cubicBezTo>
                    <a:pt x="47" y="52"/>
                    <a:pt x="49" y="52"/>
                    <a:pt x="48" y="53"/>
                  </a:cubicBezTo>
                  <a:cubicBezTo>
                    <a:pt x="46" y="52"/>
                    <a:pt x="43" y="52"/>
                    <a:pt x="41" y="51"/>
                  </a:cubicBezTo>
                  <a:cubicBezTo>
                    <a:pt x="41" y="52"/>
                    <a:pt x="39" y="52"/>
                    <a:pt x="37" y="52"/>
                  </a:cubicBezTo>
                  <a:cubicBezTo>
                    <a:pt x="37" y="54"/>
                    <a:pt x="40" y="53"/>
                    <a:pt x="41" y="54"/>
                  </a:cubicBezTo>
                  <a:cubicBezTo>
                    <a:pt x="39" y="55"/>
                    <a:pt x="36" y="54"/>
                    <a:pt x="35" y="54"/>
                  </a:cubicBezTo>
                  <a:cubicBezTo>
                    <a:pt x="35" y="54"/>
                    <a:pt x="36" y="54"/>
                    <a:pt x="36" y="55"/>
                  </a:cubicBezTo>
                  <a:cubicBezTo>
                    <a:pt x="34" y="55"/>
                    <a:pt x="33" y="54"/>
                    <a:pt x="31" y="53"/>
                  </a:cubicBezTo>
                  <a:cubicBezTo>
                    <a:pt x="30" y="53"/>
                    <a:pt x="28" y="54"/>
                    <a:pt x="27" y="53"/>
                  </a:cubicBezTo>
                  <a:cubicBezTo>
                    <a:pt x="26" y="53"/>
                    <a:pt x="25" y="54"/>
                    <a:pt x="25" y="54"/>
                  </a:cubicBezTo>
                  <a:cubicBezTo>
                    <a:pt x="22" y="54"/>
                    <a:pt x="18" y="52"/>
                    <a:pt x="18" y="50"/>
                  </a:cubicBezTo>
                  <a:cubicBezTo>
                    <a:pt x="18" y="50"/>
                    <a:pt x="19" y="50"/>
                    <a:pt x="18" y="49"/>
                  </a:cubicBezTo>
                  <a:cubicBezTo>
                    <a:pt x="17" y="49"/>
                    <a:pt x="16" y="48"/>
                    <a:pt x="15" y="48"/>
                  </a:cubicBezTo>
                  <a:cubicBezTo>
                    <a:pt x="14" y="49"/>
                    <a:pt x="15" y="50"/>
                    <a:pt x="15" y="51"/>
                  </a:cubicBezTo>
                  <a:cubicBezTo>
                    <a:pt x="15" y="51"/>
                    <a:pt x="16" y="51"/>
                    <a:pt x="17" y="51"/>
                  </a:cubicBezTo>
                  <a:cubicBezTo>
                    <a:pt x="17" y="51"/>
                    <a:pt x="17" y="52"/>
                    <a:pt x="17" y="52"/>
                  </a:cubicBezTo>
                  <a:cubicBezTo>
                    <a:pt x="18" y="53"/>
                    <a:pt x="19" y="53"/>
                    <a:pt x="20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4"/>
                    <a:pt x="22" y="55"/>
                    <a:pt x="22" y="55"/>
                  </a:cubicBezTo>
                  <a:cubicBezTo>
                    <a:pt x="22" y="55"/>
                    <a:pt x="22" y="55"/>
                    <a:pt x="23" y="55"/>
                  </a:cubicBezTo>
                  <a:cubicBezTo>
                    <a:pt x="23" y="55"/>
                    <a:pt x="23" y="56"/>
                    <a:pt x="23" y="56"/>
                  </a:cubicBezTo>
                  <a:cubicBezTo>
                    <a:pt x="24" y="56"/>
                    <a:pt x="26" y="56"/>
                    <a:pt x="27" y="56"/>
                  </a:cubicBezTo>
                  <a:cubicBezTo>
                    <a:pt x="28" y="57"/>
                    <a:pt x="29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2" y="61"/>
                    <a:pt x="28" y="59"/>
                    <a:pt x="25" y="59"/>
                  </a:cubicBezTo>
                  <a:cubicBezTo>
                    <a:pt x="25" y="59"/>
                    <a:pt x="25" y="59"/>
                    <a:pt x="24" y="59"/>
                  </a:cubicBezTo>
                  <a:cubicBezTo>
                    <a:pt x="24" y="59"/>
                    <a:pt x="22" y="59"/>
                    <a:pt x="23" y="60"/>
                  </a:cubicBezTo>
                  <a:cubicBezTo>
                    <a:pt x="23" y="61"/>
                    <a:pt x="25" y="61"/>
                    <a:pt x="25" y="62"/>
                  </a:cubicBezTo>
                  <a:cubicBezTo>
                    <a:pt x="23" y="62"/>
                    <a:pt x="22" y="61"/>
                    <a:pt x="20" y="61"/>
                  </a:cubicBezTo>
                  <a:cubicBezTo>
                    <a:pt x="19" y="60"/>
                    <a:pt x="16" y="59"/>
                    <a:pt x="15" y="60"/>
                  </a:cubicBezTo>
                  <a:cubicBezTo>
                    <a:pt x="15" y="62"/>
                    <a:pt x="17" y="61"/>
                    <a:pt x="18" y="62"/>
                  </a:cubicBezTo>
                  <a:cubicBezTo>
                    <a:pt x="19" y="63"/>
                    <a:pt x="21" y="63"/>
                    <a:pt x="21" y="65"/>
                  </a:cubicBezTo>
                  <a:cubicBezTo>
                    <a:pt x="20" y="64"/>
                    <a:pt x="19" y="64"/>
                    <a:pt x="18" y="64"/>
                  </a:cubicBezTo>
                  <a:cubicBezTo>
                    <a:pt x="17" y="65"/>
                    <a:pt x="15" y="64"/>
                    <a:pt x="14" y="65"/>
                  </a:cubicBezTo>
                  <a:cubicBezTo>
                    <a:pt x="15" y="65"/>
                    <a:pt x="15" y="65"/>
                    <a:pt x="14" y="66"/>
                  </a:cubicBezTo>
                  <a:cubicBezTo>
                    <a:pt x="15" y="66"/>
                    <a:pt x="16" y="66"/>
                    <a:pt x="17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9"/>
                    <a:pt x="18" y="69"/>
                  </a:cubicBezTo>
                  <a:cubicBezTo>
                    <a:pt x="17" y="68"/>
                    <a:pt x="16" y="69"/>
                    <a:pt x="15" y="69"/>
                  </a:cubicBezTo>
                  <a:cubicBezTo>
                    <a:pt x="13" y="69"/>
                    <a:pt x="11" y="67"/>
                    <a:pt x="10" y="69"/>
                  </a:cubicBezTo>
                  <a:cubicBezTo>
                    <a:pt x="10" y="70"/>
                    <a:pt x="13" y="69"/>
                    <a:pt x="13" y="70"/>
                  </a:cubicBezTo>
                  <a:cubicBezTo>
                    <a:pt x="12" y="71"/>
                    <a:pt x="9" y="72"/>
                    <a:pt x="8" y="70"/>
                  </a:cubicBezTo>
                  <a:cubicBezTo>
                    <a:pt x="8" y="70"/>
                    <a:pt x="9" y="70"/>
                    <a:pt x="8" y="69"/>
                  </a:cubicBezTo>
                  <a:cubicBezTo>
                    <a:pt x="7" y="68"/>
                    <a:pt x="7" y="69"/>
                    <a:pt x="6" y="69"/>
                  </a:cubicBezTo>
                  <a:cubicBezTo>
                    <a:pt x="6" y="70"/>
                    <a:pt x="6" y="71"/>
                    <a:pt x="5" y="71"/>
                  </a:cubicBezTo>
                  <a:cubicBezTo>
                    <a:pt x="4" y="71"/>
                    <a:pt x="3" y="70"/>
                    <a:pt x="2" y="70"/>
                  </a:cubicBezTo>
                  <a:cubicBezTo>
                    <a:pt x="2" y="71"/>
                    <a:pt x="0" y="70"/>
                    <a:pt x="0" y="72"/>
                  </a:cubicBezTo>
                  <a:cubicBezTo>
                    <a:pt x="6" y="72"/>
                    <a:pt x="12" y="72"/>
                    <a:pt x="17" y="72"/>
                  </a:cubicBezTo>
                  <a:cubicBezTo>
                    <a:pt x="28" y="71"/>
                    <a:pt x="41" y="72"/>
                    <a:pt x="51" y="72"/>
                  </a:cubicBezTo>
                  <a:cubicBezTo>
                    <a:pt x="61" y="71"/>
                    <a:pt x="71" y="72"/>
                    <a:pt x="80" y="72"/>
                  </a:cubicBezTo>
                  <a:cubicBezTo>
                    <a:pt x="82" y="72"/>
                    <a:pt x="84" y="72"/>
                    <a:pt x="87" y="72"/>
                  </a:cubicBezTo>
                  <a:cubicBezTo>
                    <a:pt x="88" y="72"/>
                    <a:pt x="91" y="72"/>
                    <a:pt x="91" y="72"/>
                  </a:cubicBezTo>
                  <a:cubicBezTo>
                    <a:pt x="91" y="72"/>
                    <a:pt x="91" y="72"/>
                    <a:pt x="92" y="72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4" y="72"/>
                    <a:pt x="94" y="72"/>
                    <a:pt x="95" y="72"/>
                  </a:cubicBezTo>
                  <a:cubicBezTo>
                    <a:pt x="96" y="71"/>
                    <a:pt x="98" y="71"/>
                    <a:pt x="98" y="72"/>
                  </a:cubicBezTo>
                  <a:cubicBezTo>
                    <a:pt x="99" y="72"/>
                    <a:pt x="98" y="71"/>
                    <a:pt x="99" y="72"/>
                  </a:cubicBezTo>
                  <a:cubicBezTo>
                    <a:pt x="101" y="73"/>
                    <a:pt x="106" y="72"/>
                    <a:pt x="109" y="72"/>
                  </a:cubicBezTo>
                  <a:cubicBezTo>
                    <a:pt x="110" y="72"/>
                    <a:pt x="111" y="72"/>
                    <a:pt x="112" y="72"/>
                  </a:cubicBezTo>
                  <a:cubicBezTo>
                    <a:pt x="112" y="72"/>
                    <a:pt x="113" y="72"/>
                    <a:pt x="114" y="72"/>
                  </a:cubicBezTo>
                  <a:cubicBezTo>
                    <a:pt x="115" y="72"/>
                    <a:pt x="115" y="72"/>
                    <a:pt x="116" y="72"/>
                  </a:cubicBezTo>
                  <a:cubicBezTo>
                    <a:pt x="119" y="72"/>
                    <a:pt x="125" y="71"/>
                    <a:pt x="129" y="72"/>
                  </a:cubicBezTo>
                  <a:cubicBezTo>
                    <a:pt x="131" y="72"/>
                    <a:pt x="132" y="71"/>
                    <a:pt x="134" y="71"/>
                  </a:cubicBezTo>
                  <a:cubicBezTo>
                    <a:pt x="135" y="71"/>
                    <a:pt x="135" y="72"/>
                    <a:pt x="136" y="72"/>
                  </a:cubicBezTo>
                  <a:cubicBezTo>
                    <a:pt x="137" y="71"/>
                    <a:pt x="137" y="71"/>
                    <a:pt x="138" y="71"/>
                  </a:cubicBezTo>
                  <a:cubicBezTo>
                    <a:pt x="139" y="71"/>
                    <a:pt x="139" y="71"/>
                    <a:pt x="140" y="71"/>
                  </a:cubicBezTo>
                  <a:cubicBezTo>
                    <a:pt x="142" y="71"/>
                    <a:pt x="143" y="70"/>
                    <a:pt x="145" y="70"/>
                  </a:cubicBezTo>
                  <a:cubicBezTo>
                    <a:pt x="146" y="70"/>
                    <a:pt x="146" y="70"/>
                    <a:pt x="147" y="70"/>
                  </a:cubicBezTo>
                  <a:cubicBezTo>
                    <a:pt x="147" y="70"/>
                    <a:pt x="147" y="70"/>
                    <a:pt x="148" y="70"/>
                  </a:cubicBezTo>
                  <a:cubicBezTo>
                    <a:pt x="149" y="70"/>
                    <a:pt x="151" y="69"/>
                    <a:pt x="151" y="69"/>
                  </a:cubicBezTo>
                  <a:cubicBezTo>
                    <a:pt x="151" y="69"/>
                    <a:pt x="151" y="70"/>
                    <a:pt x="151" y="70"/>
                  </a:cubicBezTo>
                  <a:cubicBezTo>
                    <a:pt x="154" y="70"/>
                    <a:pt x="156" y="69"/>
                    <a:pt x="157" y="71"/>
                  </a:cubicBezTo>
                  <a:cubicBezTo>
                    <a:pt x="160" y="70"/>
                    <a:pt x="162" y="70"/>
                    <a:pt x="165" y="70"/>
                  </a:cubicBezTo>
                  <a:cubicBezTo>
                    <a:pt x="166" y="71"/>
                    <a:pt x="169" y="72"/>
                    <a:pt x="170" y="71"/>
                  </a:cubicBezTo>
                  <a:cubicBezTo>
                    <a:pt x="169" y="70"/>
                    <a:pt x="169" y="71"/>
                    <a:pt x="168" y="70"/>
                  </a:cubicBezTo>
                  <a:cubicBezTo>
                    <a:pt x="169" y="69"/>
                    <a:pt x="171" y="70"/>
                    <a:pt x="172" y="70"/>
                  </a:cubicBezTo>
                  <a:cubicBezTo>
                    <a:pt x="172" y="70"/>
                    <a:pt x="173" y="69"/>
                    <a:pt x="173" y="69"/>
                  </a:cubicBezTo>
                  <a:cubicBezTo>
                    <a:pt x="173" y="69"/>
                    <a:pt x="174" y="69"/>
                    <a:pt x="174" y="69"/>
                  </a:cubicBezTo>
                  <a:cubicBezTo>
                    <a:pt x="176" y="69"/>
                    <a:pt x="178" y="69"/>
                    <a:pt x="180" y="69"/>
                  </a:cubicBezTo>
                  <a:cubicBezTo>
                    <a:pt x="181" y="69"/>
                    <a:pt x="182" y="69"/>
                    <a:pt x="182" y="70"/>
                  </a:cubicBezTo>
                  <a:cubicBezTo>
                    <a:pt x="183" y="70"/>
                    <a:pt x="185" y="70"/>
                    <a:pt x="185" y="70"/>
                  </a:cubicBezTo>
                  <a:cubicBezTo>
                    <a:pt x="183" y="71"/>
                    <a:pt x="180" y="70"/>
                    <a:pt x="178" y="71"/>
                  </a:cubicBezTo>
                  <a:cubicBezTo>
                    <a:pt x="177" y="70"/>
                    <a:pt x="176" y="70"/>
                    <a:pt x="176" y="70"/>
                  </a:cubicBezTo>
                  <a:cubicBezTo>
                    <a:pt x="175" y="70"/>
                    <a:pt x="175" y="71"/>
                    <a:pt x="174" y="71"/>
                  </a:cubicBezTo>
                  <a:cubicBezTo>
                    <a:pt x="173" y="71"/>
                    <a:pt x="173" y="71"/>
                    <a:pt x="172" y="71"/>
                  </a:cubicBezTo>
                  <a:cubicBezTo>
                    <a:pt x="172" y="71"/>
                    <a:pt x="173" y="71"/>
                    <a:pt x="172" y="71"/>
                  </a:cubicBezTo>
                  <a:cubicBezTo>
                    <a:pt x="172" y="71"/>
                    <a:pt x="171" y="70"/>
                    <a:pt x="171" y="71"/>
                  </a:cubicBezTo>
                  <a:cubicBezTo>
                    <a:pt x="172" y="72"/>
                    <a:pt x="176" y="71"/>
                    <a:pt x="178" y="71"/>
                  </a:cubicBezTo>
                  <a:cubicBezTo>
                    <a:pt x="179" y="71"/>
                    <a:pt x="179" y="72"/>
                    <a:pt x="180" y="72"/>
                  </a:cubicBezTo>
                  <a:cubicBezTo>
                    <a:pt x="181" y="71"/>
                    <a:pt x="183" y="71"/>
                    <a:pt x="184" y="71"/>
                  </a:cubicBezTo>
                  <a:cubicBezTo>
                    <a:pt x="185" y="71"/>
                    <a:pt x="186" y="72"/>
                    <a:pt x="187" y="72"/>
                  </a:cubicBezTo>
                  <a:cubicBezTo>
                    <a:pt x="188" y="72"/>
                    <a:pt x="190" y="71"/>
                    <a:pt x="191" y="71"/>
                  </a:cubicBezTo>
                  <a:cubicBezTo>
                    <a:pt x="192" y="71"/>
                    <a:pt x="193" y="72"/>
                    <a:pt x="194" y="72"/>
                  </a:cubicBezTo>
                  <a:cubicBezTo>
                    <a:pt x="195" y="72"/>
                    <a:pt x="195" y="71"/>
                    <a:pt x="196" y="71"/>
                  </a:cubicBezTo>
                  <a:cubicBezTo>
                    <a:pt x="197" y="71"/>
                    <a:pt x="199" y="71"/>
                    <a:pt x="200" y="71"/>
                  </a:cubicBezTo>
                  <a:cubicBezTo>
                    <a:pt x="202" y="71"/>
                    <a:pt x="204" y="71"/>
                    <a:pt x="206" y="71"/>
                  </a:cubicBezTo>
                  <a:cubicBezTo>
                    <a:pt x="211" y="71"/>
                    <a:pt x="218" y="72"/>
                    <a:pt x="222" y="71"/>
                  </a:cubicBezTo>
                  <a:cubicBezTo>
                    <a:pt x="227" y="71"/>
                    <a:pt x="234" y="72"/>
                    <a:pt x="239" y="71"/>
                  </a:cubicBezTo>
                  <a:cubicBezTo>
                    <a:pt x="240" y="71"/>
                    <a:pt x="242" y="71"/>
                    <a:pt x="243" y="71"/>
                  </a:cubicBezTo>
                  <a:cubicBezTo>
                    <a:pt x="254" y="71"/>
                    <a:pt x="266" y="71"/>
                    <a:pt x="276" y="71"/>
                  </a:cubicBezTo>
                  <a:cubicBezTo>
                    <a:pt x="276" y="71"/>
                    <a:pt x="277" y="71"/>
                    <a:pt x="277" y="71"/>
                  </a:cubicBezTo>
                  <a:cubicBezTo>
                    <a:pt x="288" y="70"/>
                    <a:pt x="303" y="71"/>
                    <a:pt x="311" y="70"/>
                  </a:cubicBezTo>
                  <a:cubicBezTo>
                    <a:pt x="311" y="70"/>
                    <a:pt x="311" y="71"/>
                    <a:pt x="312" y="71"/>
                  </a:cubicBezTo>
                  <a:cubicBezTo>
                    <a:pt x="312" y="71"/>
                    <a:pt x="312" y="70"/>
                    <a:pt x="312" y="70"/>
                  </a:cubicBezTo>
                  <a:cubicBezTo>
                    <a:pt x="312" y="70"/>
                    <a:pt x="312" y="71"/>
                    <a:pt x="312" y="71"/>
                  </a:cubicBezTo>
                  <a:cubicBezTo>
                    <a:pt x="313" y="71"/>
                    <a:pt x="313" y="70"/>
                    <a:pt x="313" y="70"/>
                  </a:cubicBezTo>
                  <a:cubicBezTo>
                    <a:pt x="319" y="71"/>
                    <a:pt x="328" y="71"/>
                    <a:pt x="336" y="70"/>
                  </a:cubicBezTo>
                  <a:cubicBezTo>
                    <a:pt x="351" y="70"/>
                    <a:pt x="369" y="70"/>
                    <a:pt x="386" y="70"/>
                  </a:cubicBezTo>
                  <a:cubicBezTo>
                    <a:pt x="386" y="70"/>
                    <a:pt x="388" y="70"/>
                    <a:pt x="388" y="69"/>
                  </a:cubicBezTo>
                  <a:cubicBezTo>
                    <a:pt x="387" y="69"/>
                    <a:pt x="385" y="69"/>
                    <a:pt x="384" y="69"/>
                  </a:cubicBezTo>
                  <a:close/>
                  <a:moveTo>
                    <a:pt x="197" y="60"/>
                  </a:moveTo>
                  <a:cubicBezTo>
                    <a:pt x="196" y="59"/>
                    <a:pt x="198" y="60"/>
                    <a:pt x="199" y="59"/>
                  </a:cubicBezTo>
                  <a:cubicBezTo>
                    <a:pt x="199" y="60"/>
                    <a:pt x="198" y="60"/>
                    <a:pt x="197" y="60"/>
                  </a:cubicBezTo>
                  <a:close/>
                  <a:moveTo>
                    <a:pt x="187" y="29"/>
                  </a:moveTo>
                  <a:cubicBezTo>
                    <a:pt x="188" y="29"/>
                    <a:pt x="189" y="28"/>
                    <a:pt x="189" y="29"/>
                  </a:cubicBezTo>
                  <a:cubicBezTo>
                    <a:pt x="188" y="31"/>
                    <a:pt x="187" y="29"/>
                    <a:pt x="187" y="29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86" y="27"/>
                    <a:pt x="187" y="29"/>
                    <a:pt x="187" y="29"/>
                  </a:cubicBezTo>
                  <a:close/>
                  <a:moveTo>
                    <a:pt x="163" y="12"/>
                  </a:moveTo>
                  <a:cubicBezTo>
                    <a:pt x="163" y="12"/>
                    <a:pt x="164" y="13"/>
                    <a:pt x="164" y="12"/>
                  </a:cubicBezTo>
                  <a:cubicBezTo>
                    <a:pt x="166" y="13"/>
                    <a:pt x="162" y="14"/>
                    <a:pt x="163" y="12"/>
                  </a:cubicBezTo>
                  <a:close/>
                  <a:moveTo>
                    <a:pt x="176" y="26"/>
                  </a:moveTo>
                  <a:cubicBezTo>
                    <a:pt x="176" y="25"/>
                    <a:pt x="177" y="25"/>
                    <a:pt x="178" y="25"/>
                  </a:cubicBezTo>
                  <a:cubicBezTo>
                    <a:pt x="178" y="26"/>
                    <a:pt x="178" y="26"/>
                    <a:pt x="178" y="27"/>
                  </a:cubicBezTo>
                  <a:cubicBezTo>
                    <a:pt x="178" y="26"/>
                    <a:pt x="177" y="25"/>
                    <a:pt x="176" y="26"/>
                  </a:cubicBezTo>
                  <a:close/>
                  <a:moveTo>
                    <a:pt x="185" y="29"/>
                  </a:moveTo>
                  <a:cubicBezTo>
                    <a:pt x="184" y="29"/>
                    <a:pt x="184" y="30"/>
                    <a:pt x="184" y="30"/>
                  </a:cubicBezTo>
                  <a:cubicBezTo>
                    <a:pt x="183" y="30"/>
                    <a:pt x="184" y="28"/>
                    <a:pt x="183" y="28"/>
                  </a:cubicBezTo>
                  <a:cubicBezTo>
                    <a:pt x="184" y="27"/>
                    <a:pt x="185" y="28"/>
                    <a:pt x="185" y="29"/>
                  </a:cubicBezTo>
                  <a:close/>
                  <a:moveTo>
                    <a:pt x="182" y="28"/>
                  </a:moveTo>
                  <a:cubicBezTo>
                    <a:pt x="183" y="28"/>
                    <a:pt x="183" y="29"/>
                    <a:pt x="183" y="30"/>
                  </a:cubicBezTo>
                  <a:cubicBezTo>
                    <a:pt x="183" y="30"/>
                    <a:pt x="182" y="30"/>
                    <a:pt x="182" y="30"/>
                  </a:cubicBezTo>
                  <a:cubicBezTo>
                    <a:pt x="182" y="29"/>
                    <a:pt x="182" y="28"/>
                    <a:pt x="182" y="28"/>
                  </a:cubicBezTo>
                  <a:close/>
                  <a:moveTo>
                    <a:pt x="184" y="31"/>
                  </a:moveTo>
                  <a:cubicBezTo>
                    <a:pt x="182" y="32"/>
                    <a:pt x="178" y="32"/>
                    <a:pt x="177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8" y="29"/>
                    <a:pt x="177" y="29"/>
                    <a:pt x="177" y="28"/>
                  </a:cubicBezTo>
                  <a:cubicBezTo>
                    <a:pt x="178" y="28"/>
                    <a:pt x="178" y="29"/>
                    <a:pt x="180" y="29"/>
                  </a:cubicBezTo>
                  <a:cubicBezTo>
                    <a:pt x="180" y="31"/>
                    <a:pt x="183" y="30"/>
                    <a:pt x="184" y="31"/>
                  </a:cubicBezTo>
                  <a:close/>
                  <a:moveTo>
                    <a:pt x="164" y="17"/>
                  </a:moveTo>
                  <a:cubicBezTo>
                    <a:pt x="164" y="18"/>
                    <a:pt x="162" y="17"/>
                    <a:pt x="162" y="16"/>
                  </a:cubicBezTo>
                  <a:cubicBezTo>
                    <a:pt x="163" y="16"/>
                    <a:pt x="164" y="16"/>
                    <a:pt x="164" y="17"/>
                  </a:cubicBezTo>
                  <a:close/>
                  <a:moveTo>
                    <a:pt x="149" y="19"/>
                  </a:moveTo>
                  <a:cubicBezTo>
                    <a:pt x="149" y="18"/>
                    <a:pt x="150" y="19"/>
                    <a:pt x="150" y="18"/>
                  </a:cubicBezTo>
                  <a:cubicBezTo>
                    <a:pt x="150" y="18"/>
                    <a:pt x="149" y="19"/>
                    <a:pt x="149" y="18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1" y="17"/>
                    <a:pt x="151" y="18"/>
                    <a:pt x="152" y="18"/>
                  </a:cubicBezTo>
                  <a:cubicBezTo>
                    <a:pt x="152" y="19"/>
                    <a:pt x="153" y="19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lose/>
                  <a:moveTo>
                    <a:pt x="155" y="20"/>
                  </a:moveTo>
                  <a:cubicBezTo>
                    <a:pt x="156" y="19"/>
                    <a:pt x="157" y="21"/>
                    <a:pt x="158" y="21"/>
                  </a:cubicBezTo>
                  <a:cubicBezTo>
                    <a:pt x="157" y="22"/>
                    <a:pt x="156" y="20"/>
                    <a:pt x="155" y="20"/>
                  </a:cubicBezTo>
                  <a:close/>
                  <a:moveTo>
                    <a:pt x="166" y="23"/>
                  </a:moveTo>
                  <a:cubicBezTo>
                    <a:pt x="163" y="23"/>
                    <a:pt x="162" y="22"/>
                    <a:pt x="159" y="21"/>
                  </a:cubicBezTo>
                  <a:cubicBezTo>
                    <a:pt x="159" y="21"/>
                    <a:pt x="160" y="21"/>
                    <a:pt x="160" y="20"/>
                  </a:cubicBezTo>
                  <a:cubicBezTo>
                    <a:pt x="160" y="20"/>
                    <a:pt x="158" y="20"/>
                    <a:pt x="158" y="19"/>
                  </a:cubicBezTo>
                  <a:cubicBezTo>
                    <a:pt x="159" y="19"/>
                    <a:pt x="159" y="18"/>
                    <a:pt x="160" y="18"/>
                  </a:cubicBezTo>
                  <a:cubicBezTo>
                    <a:pt x="161" y="19"/>
                    <a:pt x="162" y="18"/>
                    <a:pt x="163" y="19"/>
                  </a:cubicBezTo>
                  <a:cubicBezTo>
                    <a:pt x="163" y="20"/>
                    <a:pt x="162" y="20"/>
                    <a:pt x="162" y="19"/>
                  </a:cubicBezTo>
                  <a:cubicBezTo>
                    <a:pt x="161" y="21"/>
                    <a:pt x="163" y="20"/>
                    <a:pt x="163" y="20"/>
                  </a:cubicBezTo>
                  <a:cubicBezTo>
                    <a:pt x="164" y="20"/>
                    <a:pt x="164" y="21"/>
                    <a:pt x="164" y="21"/>
                  </a:cubicBezTo>
                  <a:cubicBezTo>
                    <a:pt x="165" y="21"/>
                    <a:pt x="165" y="20"/>
                    <a:pt x="166" y="20"/>
                  </a:cubicBezTo>
                  <a:cubicBezTo>
                    <a:pt x="167" y="20"/>
                    <a:pt x="167" y="21"/>
                    <a:pt x="168" y="21"/>
                  </a:cubicBezTo>
                  <a:cubicBezTo>
                    <a:pt x="168" y="22"/>
                    <a:pt x="166" y="21"/>
                    <a:pt x="165" y="21"/>
                  </a:cubicBezTo>
                  <a:cubicBezTo>
                    <a:pt x="165" y="22"/>
                    <a:pt x="166" y="22"/>
                    <a:pt x="166" y="23"/>
                  </a:cubicBezTo>
                  <a:close/>
                  <a:moveTo>
                    <a:pt x="167" y="23"/>
                  </a:moveTo>
                  <a:cubicBezTo>
                    <a:pt x="168" y="22"/>
                    <a:pt x="169" y="22"/>
                    <a:pt x="169" y="21"/>
                  </a:cubicBezTo>
                  <a:cubicBezTo>
                    <a:pt x="170" y="21"/>
                    <a:pt x="170" y="21"/>
                    <a:pt x="171" y="22"/>
                  </a:cubicBezTo>
                  <a:cubicBezTo>
                    <a:pt x="172" y="21"/>
                    <a:pt x="175" y="21"/>
                    <a:pt x="176" y="22"/>
                  </a:cubicBezTo>
                  <a:cubicBezTo>
                    <a:pt x="178" y="21"/>
                    <a:pt x="179" y="22"/>
                    <a:pt x="181" y="23"/>
                  </a:cubicBezTo>
                  <a:cubicBezTo>
                    <a:pt x="180" y="24"/>
                    <a:pt x="178" y="23"/>
                    <a:pt x="178" y="23"/>
                  </a:cubicBezTo>
                  <a:cubicBezTo>
                    <a:pt x="177" y="23"/>
                    <a:pt x="177" y="23"/>
                    <a:pt x="177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5" y="23"/>
                    <a:pt x="176" y="24"/>
                    <a:pt x="175" y="24"/>
                  </a:cubicBezTo>
                  <a:cubicBezTo>
                    <a:pt x="174" y="23"/>
                    <a:pt x="173" y="23"/>
                    <a:pt x="172" y="23"/>
                  </a:cubicBezTo>
                  <a:cubicBezTo>
                    <a:pt x="170" y="23"/>
                    <a:pt x="168" y="24"/>
                    <a:pt x="167" y="23"/>
                  </a:cubicBezTo>
                  <a:close/>
                  <a:moveTo>
                    <a:pt x="172" y="25"/>
                  </a:moveTo>
                  <a:cubicBezTo>
                    <a:pt x="172" y="24"/>
                    <a:pt x="174" y="25"/>
                    <a:pt x="175" y="25"/>
                  </a:cubicBezTo>
                  <a:cubicBezTo>
                    <a:pt x="174" y="26"/>
                    <a:pt x="172" y="25"/>
                    <a:pt x="172" y="25"/>
                  </a:cubicBezTo>
                  <a:close/>
                  <a:moveTo>
                    <a:pt x="168" y="27"/>
                  </a:moveTo>
                  <a:cubicBezTo>
                    <a:pt x="168" y="28"/>
                    <a:pt x="165" y="28"/>
                    <a:pt x="165" y="27"/>
                  </a:cubicBezTo>
                  <a:cubicBezTo>
                    <a:pt x="167" y="27"/>
                    <a:pt x="167" y="27"/>
                    <a:pt x="168" y="27"/>
                  </a:cubicBezTo>
                  <a:close/>
                  <a:moveTo>
                    <a:pt x="136" y="29"/>
                  </a:moveTo>
                  <a:cubicBezTo>
                    <a:pt x="134" y="29"/>
                    <a:pt x="134" y="30"/>
                    <a:pt x="133" y="28"/>
                  </a:cubicBezTo>
                  <a:cubicBezTo>
                    <a:pt x="134" y="29"/>
                    <a:pt x="135" y="28"/>
                    <a:pt x="136" y="28"/>
                  </a:cubicBezTo>
                  <a:cubicBezTo>
                    <a:pt x="136" y="28"/>
                    <a:pt x="136" y="29"/>
                    <a:pt x="136" y="29"/>
                  </a:cubicBezTo>
                  <a:close/>
                  <a:moveTo>
                    <a:pt x="136" y="35"/>
                  </a:moveTo>
                  <a:cubicBezTo>
                    <a:pt x="136" y="35"/>
                    <a:pt x="135" y="36"/>
                    <a:pt x="134" y="36"/>
                  </a:cubicBezTo>
                  <a:cubicBezTo>
                    <a:pt x="134" y="35"/>
                    <a:pt x="133" y="35"/>
                    <a:pt x="133" y="34"/>
                  </a:cubicBezTo>
                  <a:cubicBezTo>
                    <a:pt x="134" y="33"/>
                    <a:pt x="136" y="34"/>
                    <a:pt x="136" y="34"/>
                  </a:cubicBezTo>
                  <a:cubicBezTo>
                    <a:pt x="138" y="35"/>
                    <a:pt x="134" y="34"/>
                    <a:pt x="136" y="35"/>
                  </a:cubicBezTo>
                  <a:close/>
                  <a:moveTo>
                    <a:pt x="141" y="35"/>
                  </a:moveTo>
                  <a:cubicBezTo>
                    <a:pt x="141" y="36"/>
                    <a:pt x="142" y="35"/>
                    <a:pt x="142" y="37"/>
                  </a:cubicBezTo>
                  <a:cubicBezTo>
                    <a:pt x="141" y="37"/>
                    <a:pt x="140" y="36"/>
                    <a:pt x="139" y="36"/>
                  </a:cubicBezTo>
                  <a:cubicBezTo>
                    <a:pt x="140" y="35"/>
                    <a:pt x="139" y="35"/>
                    <a:pt x="140" y="35"/>
                  </a:cubicBezTo>
                  <a:cubicBezTo>
                    <a:pt x="140" y="34"/>
                    <a:pt x="141" y="35"/>
                    <a:pt x="141" y="35"/>
                  </a:cubicBezTo>
                  <a:cubicBezTo>
                    <a:pt x="142" y="34"/>
                    <a:pt x="143" y="34"/>
                    <a:pt x="144" y="35"/>
                  </a:cubicBezTo>
                  <a:cubicBezTo>
                    <a:pt x="144" y="36"/>
                    <a:pt x="142" y="35"/>
                    <a:pt x="141" y="35"/>
                  </a:cubicBezTo>
                  <a:close/>
                  <a:moveTo>
                    <a:pt x="142" y="27"/>
                  </a:moveTo>
                  <a:cubicBezTo>
                    <a:pt x="142" y="27"/>
                    <a:pt x="143" y="27"/>
                    <a:pt x="144" y="27"/>
                  </a:cubicBezTo>
                  <a:cubicBezTo>
                    <a:pt x="144" y="29"/>
                    <a:pt x="142" y="28"/>
                    <a:pt x="142" y="27"/>
                  </a:cubicBezTo>
                  <a:close/>
                  <a:moveTo>
                    <a:pt x="149" y="32"/>
                  </a:moveTo>
                  <a:cubicBezTo>
                    <a:pt x="150" y="32"/>
                    <a:pt x="152" y="31"/>
                    <a:pt x="153" y="32"/>
                  </a:cubicBezTo>
                  <a:cubicBezTo>
                    <a:pt x="153" y="33"/>
                    <a:pt x="151" y="33"/>
                    <a:pt x="150" y="33"/>
                  </a:cubicBezTo>
                  <a:cubicBezTo>
                    <a:pt x="149" y="33"/>
                    <a:pt x="147" y="33"/>
                    <a:pt x="146" y="33"/>
                  </a:cubicBezTo>
                  <a:cubicBezTo>
                    <a:pt x="146" y="32"/>
                    <a:pt x="148" y="32"/>
                    <a:pt x="149" y="32"/>
                  </a:cubicBezTo>
                  <a:close/>
                  <a:moveTo>
                    <a:pt x="154" y="36"/>
                  </a:moveTo>
                  <a:cubicBezTo>
                    <a:pt x="153" y="36"/>
                    <a:pt x="153" y="37"/>
                    <a:pt x="153" y="36"/>
                  </a:cubicBezTo>
                  <a:cubicBezTo>
                    <a:pt x="152" y="36"/>
                    <a:pt x="153" y="36"/>
                    <a:pt x="153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1" y="36"/>
                    <a:pt x="150" y="35"/>
                    <a:pt x="149" y="35"/>
                  </a:cubicBezTo>
                  <a:cubicBezTo>
                    <a:pt x="148" y="35"/>
                    <a:pt x="150" y="36"/>
                    <a:pt x="148" y="36"/>
                  </a:cubicBezTo>
                  <a:cubicBezTo>
                    <a:pt x="147" y="37"/>
                    <a:pt x="148" y="35"/>
                    <a:pt x="147" y="35"/>
                  </a:cubicBezTo>
                  <a:cubicBezTo>
                    <a:pt x="149" y="34"/>
                    <a:pt x="150" y="35"/>
                    <a:pt x="152" y="34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2"/>
                    <a:pt x="152" y="34"/>
                    <a:pt x="152" y="34"/>
                  </a:cubicBezTo>
                  <a:cubicBezTo>
                    <a:pt x="153" y="34"/>
                    <a:pt x="154" y="34"/>
                    <a:pt x="154" y="35"/>
                  </a:cubicBezTo>
                  <a:cubicBezTo>
                    <a:pt x="155" y="35"/>
                    <a:pt x="156" y="35"/>
                    <a:pt x="156" y="36"/>
                  </a:cubicBezTo>
                  <a:cubicBezTo>
                    <a:pt x="156" y="36"/>
                    <a:pt x="154" y="37"/>
                    <a:pt x="154" y="36"/>
                  </a:cubicBezTo>
                  <a:close/>
                  <a:moveTo>
                    <a:pt x="42" y="58"/>
                  </a:moveTo>
                  <a:cubicBezTo>
                    <a:pt x="42" y="58"/>
                    <a:pt x="42" y="59"/>
                    <a:pt x="42" y="59"/>
                  </a:cubicBezTo>
                  <a:cubicBezTo>
                    <a:pt x="39" y="59"/>
                    <a:pt x="39" y="57"/>
                    <a:pt x="37" y="57"/>
                  </a:cubicBezTo>
                  <a:cubicBezTo>
                    <a:pt x="37" y="56"/>
                    <a:pt x="40" y="57"/>
                    <a:pt x="42" y="58"/>
                  </a:cubicBezTo>
                  <a:close/>
                  <a:moveTo>
                    <a:pt x="37" y="70"/>
                  </a:moveTo>
                  <a:cubicBezTo>
                    <a:pt x="36" y="70"/>
                    <a:pt x="34" y="69"/>
                    <a:pt x="33" y="69"/>
                  </a:cubicBezTo>
                  <a:cubicBezTo>
                    <a:pt x="31" y="69"/>
                    <a:pt x="29" y="69"/>
                    <a:pt x="28" y="68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8" y="67"/>
                    <a:pt x="28" y="67"/>
                    <a:pt x="29" y="67"/>
                  </a:cubicBezTo>
                  <a:cubicBezTo>
                    <a:pt x="30" y="67"/>
                    <a:pt x="30" y="68"/>
                    <a:pt x="31" y="68"/>
                  </a:cubicBezTo>
                  <a:cubicBezTo>
                    <a:pt x="33" y="68"/>
                    <a:pt x="35" y="68"/>
                    <a:pt x="36" y="69"/>
                  </a:cubicBezTo>
                  <a:cubicBezTo>
                    <a:pt x="37" y="69"/>
                    <a:pt x="38" y="69"/>
                    <a:pt x="37" y="70"/>
                  </a:cubicBezTo>
                  <a:close/>
                  <a:moveTo>
                    <a:pt x="34" y="67"/>
                  </a:moveTo>
                  <a:cubicBezTo>
                    <a:pt x="35" y="66"/>
                    <a:pt x="37" y="67"/>
                    <a:pt x="36" y="67"/>
                  </a:cubicBezTo>
                  <a:cubicBezTo>
                    <a:pt x="35" y="68"/>
                    <a:pt x="35" y="67"/>
                    <a:pt x="34" y="67"/>
                  </a:cubicBezTo>
                  <a:close/>
                  <a:moveTo>
                    <a:pt x="42" y="70"/>
                  </a:moveTo>
                  <a:cubicBezTo>
                    <a:pt x="41" y="70"/>
                    <a:pt x="40" y="69"/>
                    <a:pt x="39" y="69"/>
                  </a:cubicBezTo>
                  <a:cubicBezTo>
                    <a:pt x="38" y="68"/>
                    <a:pt x="39" y="67"/>
                    <a:pt x="37" y="67"/>
                  </a:cubicBezTo>
                  <a:cubicBezTo>
                    <a:pt x="37" y="66"/>
                    <a:pt x="39" y="67"/>
                    <a:pt x="39" y="67"/>
                  </a:cubicBezTo>
                  <a:cubicBezTo>
                    <a:pt x="39" y="66"/>
                    <a:pt x="37" y="66"/>
                    <a:pt x="36" y="65"/>
                  </a:cubicBezTo>
                  <a:cubicBezTo>
                    <a:pt x="35" y="65"/>
                    <a:pt x="33" y="64"/>
                    <a:pt x="32" y="65"/>
                  </a:cubicBezTo>
                  <a:cubicBezTo>
                    <a:pt x="32" y="66"/>
                    <a:pt x="33" y="66"/>
                    <a:pt x="33" y="66"/>
                  </a:cubicBezTo>
                  <a:cubicBezTo>
                    <a:pt x="31" y="66"/>
                    <a:pt x="28" y="67"/>
                    <a:pt x="26" y="66"/>
                  </a:cubicBezTo>
                  <a:cubicBezTo>
                    <a:pt x="25" y="65"/>
                    <a:pt x="27" y="65"/>
                    <a:pt x="27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63"/>
                    <a:pt x="36" y="65"/>
                    <a:pt x="40" y="65"/>
                  </a:cubicBezTo>
                  <a:cubicBezTo>
                    <a:pt x="40" y="65"/>
                    <a:pt x="40" y="66"/>
                    <a:pt x="41" y="66"/>
                  </a:cubicBezTo>
                  <a:cubicBezTo>
                    <a:pt x="43" y="66"/>
                    <a:pt x="45" y="66"/>
                    <a:pt x="46" y="68"/>
                  </a:cubicBezTo>
                  <a:cubicBezTo>
                    <a:pt x="47" y="68"/>
                    <a:pt x="48" y="68"/>
                    <a:pt x="48" y="69"/>
                  </a:cubicBezTo>
                  <a:cubicBezTo>
                    <a:pt x="46" y="69"/>
                    <a:pt x="44" y="70"/>
                    <a:pt x="42" y="70"/>
                  </a:cubicBezTo>
                  <a:close/>
                  <a:moveTo>
                    <a:pt x="47" y="48"/>
                  </a:moveTo>
                  <a:cubicBezTo>
                    <a:pt x="48" y="47"/>
                    <a:pt x="51" y="47"/>
                    <a:pt x="52" y="49"/>
                  </a:cubicBezTo>
                  <a:cubicBezTo>
                    <a:pt x="51" y="49"/>
                    <a:pt x="48" y="49"/>
                    <a:pt x="47" y="48"/>
                  </a:cubicBezTo>
                  <a:close/>
                  <a:moveTo>
                    <a:pt x="102" y="54"/>
                  </a:moveTo>
                  <a:cubicBezTo>
                    <a:pt x="102" y="52"/>
                    <a:pt x="104" y="53"/>
                    <a:pt x="105" y="53"/>
                  </a:cubicBezTo>
                  <a:cubicBezTo>
                    <a:pt x="106" y="53"/>
                    <a:pt x="107" y="53"/>
                    <a:pt x="108" y="53"/>
                  </a:cubicBezTo>
                  <a:cubicBezTo>
                    <a:pt x="110" y="53"/>
                    <a:pt x="112" y="52"/>
                    <a:pt x="114" y="53"/>
                  </a:cubicBezTo>
                  <a:cubicBezTo>
                    <a:pt x="110" y="54"/>
                    <a:pt x="105" y="53"/>
                    <a:pt x="102" y="54"/>
                  </a:cubicBezTo>
                  <a:close/>
                  <a:moveTo>
                    <a:pt x="112" y="55"/>
                  </a:moveTo>
                  <a:cubicBezTo>
                    <a:pt x="112" y="54"/>
                    <a:pt x="113" y="54"/>
                    <a:pt x="114" y="54"/>
                  </a:cubicBezTo>
                  <a:cubicBezTo>
                    <a:pt x="114" y="55"/>
                    <a:pt x="113" y="55"/>
                    <a:pt x="112" y="55"/>
                  </a:cubicBezTo>
                  <a:close/>
                  <a:moveTo>
                    <a:pt x="132" y="47"/>
                  </a:moveTo>
                  <a:cubicBezTo>
                    <a:pt x="132" y="48"/>
                    <a:pt x="130" y="48"/>
                    <a:pt x="130" y="48"/>
                  </a:cubicBezTo>
                  <a:cubicBezTo>
                    <a:pt x="130" y="47"/>
                    <a:pt x="131" y="47"/>
                    <a:pt x="132" y="47"/>
                  </a:cubicBezTo>
                  <a:close/>
                  <a:moveTo>
                    <a:pt x="124" y="53"/>
                  </a:moveTo>
                  <a:cubicBezTo>
                    <a:pt x="123" y="53"/>
                    <a:pt x="125" y="54"/>
                    <a:pt x="124" y="55"/>
                  </a:cubicBezTo>
                  <a:cubicBezTo>
                    <a:pt x="123" y="55"/>
                    <a:pt x="122" y="55"/>
                    <a:pt x="122" y="55"/>
                  </a:cubicBezTo>
                  <a:cubicBezTo>
                    <a:pt x="122" y="54"/>
                    <a:pt x="122" y="54"/>
                    <a:pt x="122" y="54"/>
                  </a:cubicBezTo>
                  <a:cubicBezTo>
                    <a:pt x="120" y="53"/>
                    <a:pt x="119" y="54"/>
                    <a:pt x="117" y="54"/>
                  </a:cubicBezTo>
                  <a:cubicBezTo>
                    <a:pt x="117" y="53"/>
                    <a:pt x="118" y="53"/>
                    <a:pt x="118" y="53"/>
                  </a:cubicBezTo>
                  <a:cubicBezTo>
                    <a:pt x="119" y="53"/>
                    <a:pt x="120" y="53"/>
                    <a:pt x="121" y="52"/>
                  </a:cubicBezTo>
                  <a:cubicBezTo>
                    <a:pt x="121" y="52"/>
                    <a:pt x="122" y="53"/>
                    <a:pt x="122" y="53"/>
                  </a:cubicBezTo>
                  <a:cubicBezTo>
                    <a:pt x="122" y="53"/>
                    <a:pt x="122" y="52"/>
                    <a:pt x="123" y="52"/>
                  </a:cubicBezTo>
                  <a:cubicBezTo>
                    <a:pt x="123" y="52"/>
                    <a:pt x="123" y="53"/>
                    <a:pt x="124" y="53"/>
                  </a:cubicBezTo>
                  <a:cubicBezTo>
                    <a:pt x="125" y="53"/>
                    <a:pt x="126" y="53"/>
                    <a:pt x="128" y="53"/>
                  </a:cubicBezTo>
                  <a:cubicBezTo>
                    <a:pt x="127" y="55"/>
                    <a:pt x="125" y="53"/>
                    <a:pt x="124" y="53"/>
                  </a:cubicBezTo>
                  <a:close/>
                  <a:moveTo>
                    <a:pt x="127" y="48"/>
                  </a:moveTo>
                  <a:cubicBezTo>
                    <a:pt x="126" y="47"/>
                    <a:pt x="129" y="47"/>
                    <a:pt x="129" y="48"/>
                  </a:cubicBezTo>
                  <a:cubicBezTo>
                    <a:pt x="129" y="49"/>
                    <a:pt x="127" y="47"/>
                    <a:pt x="127" y="48"/>
                  </a:cubicBezTo>
                  <a:close/>
                  <a:moveTo>
                    <a:pt x="131" y="56"/>
                  </a:moveTo>
                  <a:cubicBezTo>
                    <a:pt x="131" y="56"/>
                    <a:pt x="130" y="55"/>
                    <a:pt x="129" y="55"/>
                  </a:cubicBezTo>
                  <a:cubicBezTo>
                    <a:pt x="131" y="54"/>
                    <a:pt x="134" y="55"/>
                    <a:pt x="135" y="55"/>
                  </a:cubicBezTo>
                  <a:cubicBezTo>
                    <a:pt x="134" y="56"/>
                    <a:pt x="132" y="55"/>
                    <a:pt x="131" y="56"/>
                  </a:cubicBezTo>
                  <a:close/>
                  <a:moveTo>
                    <a:pt x="135" y="50"/>
                  </a:moveTo>
                  <a:cubicBezTo>
                    <a:pt x="134" y="50"/>
                    <a:pt x="131" y="52"/>
                    <a:pt x="131" y="50"/>
                  </a:cubicBezTo>
                  <a:cubicBezTo>
                    <a:pt x="131" y="50"/>
                    <a:pt x="131" y="49"/>
                    <a:pt x="130" y="49"/>
                  </a:cubicBezTo>
                  <a:cubicBezTo>
                    <a:pt x="131" y="47"/>
                    <a:pt x="134" y="49"/>
                    <a:pt x="137" y="48"/>
                  </a:cubicBezTo>
                  <a:cubicBezTo>
                    <a:pt x="137" y="50"/>
                    <a:pt x="135" y="49"/>
                    <a:pt x="134" y="49"/>
                  </a:cubicBezTo>
                  <a:cubicBezTo>
                    <a:pt x="133" y="51"/>
                    <a:pt x="135" y="49"/>
                    <a:pt x="135" y="50"/>
                  </a:cubicBezTo>
                  <a:close/>
                  <a:moveTo>
                    <a:pt x="136" y="50"/>
                  </a:moveTo>
                  <a:cubicBezTo>
                    <a:pt x="136" y="49"/>
                    <a:pt x="137" y="49"/>
                    <a:pt x="138" y="50"/>
                  </a:cubicBezTo>
                  <a:cubicBezTo>
                    <a:pt x="138" y="51"/>
                    <a:pt x="136" y="50"/>
                    <a:pt x="136" y="50"/>
                  </a:cubicBezTo>
                  <a:close/>
                  <a:moveTo>
                    <a:pt x="144" y="68"/>
                  </a:moveTo>
                  <a:cubicBezTo>
                    <a:pt x="143" y="68"/>
                    <a:pt x="143" y="67"/>
                    <a:pt x="143" y="67"/>
                  </a:cubicBezTo>
                  <a:cubicBezTo>
                    <a:pt x="142" y="67"/>
                    <a:pt x="142" y="68"/>
                    <a:pt x="141" y="68"/>
                  </a:cubicBezTo>
                  <a:cubicBezTo>
                    <a:pt x="141" y="68"/>
                    <a:pt x="141" y="67"/>
                    <a:pt x="140" y="67"/>
                  </a:cubicBezTo>
                  <a:cubicBezTo>
                    <a:pt x="139" y="67"/>
                    <a:pt x="137" y="68"/>
                    <a:pt x="137" y="67"/>
                  </a:cubicBezTo>
                  <a:cubicBezTo>
                    <a:pt x="138" y="67"/>
                    <a:pt x="140" y="66"/>
                    <a:pt x="141" y="67"/>
                  </a:cubicBezTo>
                  <a:cubicBezTo>
                    <a:pt x="141" y="67"/>
                    <a:pt x="143" y="66"/>
                    <a:pt x="144" y="66"/>
                  </a:cubicBezTo>
                  <a:cubicBezTo>
                    <a:pt x="145" y="66"/>
                    <a:pt x="146" y="67"/>
                    <a:pt x="147" y="66"/>
                  </a:cubicBezTo>
                  <a:cubicBezTo>
                    <a:pt x="146" y="67"/>
                    <a:pt x="145" y="68"/>
                    <a:pt x="144" y="68"/>
                  </a:cubicBezTo>
                  <a:close/>
                  <a:moveTo>
                    <a:pt x="149" y="55"/>
                  </a:moveTo>
                  <a:cubicBezTo>
                    <a:pt x="149" y="55"/>
                    <a:pt x="149" y="56"/>
                    <a:pt x="149" y="56"/>
                  </a:cubicBezTo>
                  <a:cubicBezTo>
                    <a:pt x="148" y="56"/>
                    <a:pt x="147" y="56"/>
                    <a:pt x="147" y="55"/>
                  </a:cubicBezTo>
                  <a:cubicBezTo>
                    <a:pt x="145" y="55"/>
                    <a:pt x="144" y="56"/>
                    <a:pt x="142" y="56"/>
                  </a:cubicBezTo>
                  <a:cubicBezTo>
                    <a:pt x="144" y="55"/>
                    <a:pt x="141" y="55"/>
                    <a:pt x="141" y="54"/>
                  </a:cubicBezTo>
                  <a:cubicBezTo>
                    <a:pt x="140" y="54"/>
                    <a:pt x="139" y="55"/>
                    <a:pt x="139" y="54"/>
                  </a:cubicBezTo>
                  <a:cubicBezTo>
                    <a:pt x="139" y="53"/>
                    <a:pt x="142" y="53"/>
                    <a:pt x="143" y="53"/>
                  </a:cubicBezTo>
                  <a:cubicBezTo>
                    <a:pt x="144" y="53"/>
                    <a:pt x="144" y="53"/>
                    <a:pt x="145" y="53"/>
                  </a:cubicBezTo>
                  <a:cubicBezTo>
                    <a:pt x="146" y="53"/>
                    <a:pt x="148" y="52"/>
                    <a:pt x="149" y="52"/>
                  </a:cubicBezTo>
                  <a:cubicBezTo>
                    <a:pt x="149" y="53"/>
                    <a:pt x="147" y="52"/>
                    <a:pt x="147" y="53"/>
                  </a:cubicBezTo>
                  <a:cubicBezTo>
                    <a:pt x="149" y="54"/>
                    <a:pt x="150" y="53"/>
                    <a:pt x="151" y="53"/>
                  </a:cubicBezTo>
                  <a:cubicBezTo>
                    <a:pt x="151" y="54"/>
                    <a:pt x="150" y="55"/>
                    <a:pt x="149" y="55"/>
                  </a:cubicBezTo>
                  <a:close/>
                  <a:moveTo>
                    <a:pt x="175" y="52"/>
                  </a:moveTo>
                  <a:cubicBezTo>
                    <a:pt x="176" y="52"/>
                    <a:pt x="177" y="52"/>
                    <a:pt x="177" y="53"/>
                  </a:cubicBezTo>
                  <a:cubicBezTo>
                    <a:pt x="177" y="53"/>
                    <a:pt x="175" y="54"/>
                    <a:pt x="175" y="52"/>
                  </a:cubicBezTo>
                  <a:close/>
                  <a:moveTo>
                    <a:pt x="176" y="50"/>
                  </a:moveTo>
                  <a:cubicBezTo>
                    <a:pt x="176" y="50"/>
                    <a:pt x="177" y="49"/>
                    <a:pt x="178" y="50"/>
                  </a:cubicBezTo>
                  <a:cubicBezTo>
                    <a:pt x="178" y="51"/>
                    <a:pt x="177" y="50"/>
                    <a:pt x="176" y="50"/>
                  </a:cubicBezTo>
                  <a:close/>
                  <a:moveTo>
                    <a:pt x="176" y="56"/>
                  </a:moveTo>
                  <a:cubicBezTo>
                    <a:pt x="177" y="55"/>
                    <a:pt x="178" y="56"/>
                    <a:pt x="179" y="56"/>
                  </a:cubicBezTo>
                  <a:cubicBezTo>
                    <a:pt x="178" y="57"/>
                    <a:pt x="176" y="57"/>
                    <a:pt x="176" y="56"/>
                  </a:cubicBezTo>
                  <a:close/>
                  <a:moveTo>
                    <a:pt x="178" y="52"/>
                  </a:moveTo>
                  <a:cubicBezTo>
                    <a:pt x="178" y="52"/>
                    <a:pt x="180" y="53"/>
                    <a:pt x="179" y="52"/>
                  </a:cubicBezTo>
                  <a:cubicBezTo>
                    <a:pt x="180" y="52"/>
                    <a:pt x="180" y="52"/>
                    <a:pt x="180" y="53"/>
                  </a:cubicBezTo>
                  <a:cubicBezTo>
                    <a:pt x="180" y="53"/>
                    <a:pt x="178" y="54"/>
                    <a:pt x="178" y="52"/>
                  </a:cubicBezTo>
                  <a:close/>
                  <a:moveTo>
                    <a:pt x="165" y="45"/>
                  </a:moveTo>
                  <a:cubicBezTo>
                    <a:pt x="165" y="45"/>
                    <a:pt x="164" y="45"/>
                    <a:pt x="163" y="45"/>
                  </a:cubicBezTo>
                  <a:cubicBezTo>
                    <a:pt x="163" y="45"/>
                    <a:pt x="164" y="45"/>
                    <a:pt x="164" y="44"/>
                  </a:cubicBezTo>
                  <a:cubicBezTo>
                    <a:pt x="163" y="44"/>
                    <a:pt x="162" y="43"/>
                    <a:pt x="162" y="43"/>
                  </a:cubicBezTo>
                  <a:cubicBezTo>
                    <a:pt x="160" y="43"/>
                    <a:pt x="158" y="43"/>
                    <a:pt x="156" y="43"/>
                  </a:cubicBezTo>
                  <a:cubicBezTo>
                    <a:pt x="156" y="42"/>
                    <a:pt x="159" y="43"/>
                    <a:pt x="160" y="41"/>
                  </a:cubicBezTo>
                  <a:cubicBezTo>
                    <a:pt x="166" y="44"/>
                    <a:pt x="171" y="41"/>
                    <a:pt x="179" y="41"/>
                  </a:cubicBezTo>
                  <a:cubicBezTo>
                    <a:pt x="179" y="42"/>
                    <a:pt x="180" y="41"/>
                    <a:pt x="180" y="43"/>
                  </a:cubicBezTo>
                  <a:cubicBezTo>
                    <a:pt x="181" y="43"/>
                    <a:pt x="183" y="43"/>
                    <a:pt x="183" y="44"/>
                  </a:cubicBezTo>
                  <a:cubicBezTo>
                    <a:pt x="184" y="42"/>
                    <a:pt x="187" y="44"/>
                    <a:pt x="187" y="42"/>
                  </a:cubicBezTo>
                  <a:cubicBezTo>
                    <a:pt x="189" y="43"/>
                    <a:pt x="190" y="43"/>
                    <a:pt x="191" y="44"/>
                  </a:cubicBezTo>
                  <a:cubicBezTo>
                    <a:pt x="193" y="44"/>
                    <a:pt x="194" y="44"/>
                    <a:pt x="196" y="43"/>
                  </a:cubicBezTo>
                  <a:cubicBezTo>
                    <a:pt x="196" y="44"/>
                    <a:pt x="196" y="44"/>
                    <a:pt x="196" y="44"/>
                  </a:cubicBezTo>
                  <a:cubicBezTo>
                    <a:pt x="198" y="44"/>
                    <a:pt x="198" y="44"/>
                    <a:pt x="199" y="44"/>
                  </a:cubicBezTo>
                  <a:cubicBezTo>
                    <a:pt x="200" y="44"/>
                    <a:pt x="200" y="44"/>
                    <a:pt x="200" y="45"/>
                  </a:cubicBezTo>
                  <a:cubicBezTo>
                    <a:pt x="202" y="45"/>
                    <a:pt x="202" y="46"/>
                    <a:pt x="203" y="46"/>
                  </a:cubicBezTo>
                  <a:cubicBezTo>
                    <a:pt x="199" y="46"/>
                    <a:pt x="193" y="47"/>
                    <a:pt x="188" y="46"/>
                  </a:cubicBezTo>
                  <a:cubicBezTo>
                    <a:pt x="187" y="46"/>
                    <a:pt x="187" y="48"/>
                    <a:pt x="186" y="48"/>
                  </a:cubicBezTo>
                  <a:cubicBezTo>
                    <a:pt x="187" y="48"/>
                    <a:pt x="189" y="48"/>
                    <a:pt x="190" y="48"/>
                  </a:cubicBezTo>
                  <a:cubicBezTo>
                    <a:pt x="190" y="49"/>
                    <a:pt x="190" y="50"/>
                    <a:pt x="189" y="50"/>
                  </a:cubicBezTo>
                  <a:cubicBezTo>
                    <a:pt x="188" y="50"/>
                    <a:pt x="187" y="49"/>
                    <a:pt x="187" y="49"/>
                  </a:cubicBezTo>
                  <a:cubicBezTo>
                    <a:pt x="186" y="49"/>
                    <a:pt x="186" y="50"/>
                    <a:pt x="185" y="50"/>
                  </a:cubicBezTo>
                  <a:cubicBezTo>
                    <a:pt x="184" y="48"/>
                    <a:pt x="183" y="49"/>
                    <a:pt x="181" y="49"/>
                  </a:cubicBezTo>
                  <a:cubicBezTo>
                    <a:pt x="181" y="49"/>
                    <a:pt x="180" y="50"/>
                    <a:pt x="180" y="50"/>
                  </a:cubicBezTo>
                  <a:cubicBezTo>
                    <a:pt x="179" y="50"/>
                    <a:pt x="179" y="50"/>
                    <a:pt x="178" y="49"/>
                  </a:cubicBezTo>
                  <a:cubicBezTo>
                    <a:pt x="177" y="49"/>
                    <a:pt x="176" y="49"/>
                    <a:pt x="174" y="49"/>
                  </a:cubicBezTo>
                  <a:cubicBezTo>
                    <a:pt x="173" y="49"/>
                    <a:pt x="172" y="48"/>
                    <a:pt x="171" y="48"/>
                  </a:cubicBezTo>
                  <a:cubicBezTo>
                    <a:pt x="171" y="47"/>
                    <a:pt x="172" y="48"/>
                    <a:pt x="173" y="48"/>
                  </a:cubicBezTo>
                  <a:cubicBezTo>
                    <a:pt x="173" y="48"/>
                    <a:pt x="173" y="47"/>
                    <a:pt x="173" y="47"/>
                  </a:cubicBezTo>
                  <a:cubicBezTo>
                    <a:pt x="173" y="47"/>
                    <a:pt x="171" y="47"/>
                    <a:pt x="171" y="47"/>
                  </a:cubicBezTo>
                  <a:cubicBezTo>
                    <a:pt x="171" y="47"/>
                    <a:pt x="171" y="46"/>
                    <a:pt x="171" y="46"/>
                  </a:cubicBezTo>
                  <a:cubicBezTo>
                    <a:pt x="169" y="46"/>
                    <a:pt x="168" y="45"/>
                    <a:pt x="165" y="45"/>
                  </a:cubicBezTo>
                  <a:close/>
                  <a:moveTo>
                    <a:pt x="151" y="53"/>
                  </a:moveTo>
                  <a:cubicBezTo>
                    <a:pt x="153" y="53"/>
                    <a:pt x="157" y="52"/>
                    <a:pt x="156" y="55"/>
                  </a:cubicBezTo>
                  <a:cubicBezTo>
                    <a:pt x="156" y="54"/>
                    <a:pt x="156" y="54"/>
                    <a:pt x="155" y="54"/>
                  </a:cubicBezTo>
                  <a:cubicBezTo>
                    <a:pt x="154" y="54"/>
                    <a:pt x="154" y="54"/>
                    <a:pt x="153" y="54"/>
                  </a:cubicBezTo>
                  <a:cubicBezTo>
                    <a:pt x="152" y="54"/>
                    <a:pt x="151" y="54"/>
                    <a:pt x="151" y="53"/>
                  </a:cubicBezTo>
                  <a:close/>
                  <a:moveTo>
                    <a:pt x="152" y="57"/>
                  </a:moveTo>
                  <a:cubicBezTo>
                    <a:pt x="152" y="56"/>
                    <a:pt x="154" y="56"/>
                    <a:pt x="154" y="56"/>
                  </a:cubicBezTo>
                  <a:cubicBezTo>
                    <a:pt x="155" y="56"/>
                    <a:pt x="154" y="55"/>
                    <a:pt x="155" y="55"/>
                  </a:cubicBezTo>
                  <a:cubicBezTo>
                    <a:pt x="156" y="55"/>
                    <a:pt x="158" y="55"/>
                    <a:pt x="159" y="56"/>
                  </a:cubicBezTo>
                  <a:cubicBezTo>
                    <a:pt x="160" y="56"/>
                    <a:pt x="161" y="55"/>
                    <a:pt x="163" y="56"/>
                  </a:cubicBezTo>
                  <a:cubicBezTo>
                    <a:pt x="164" y="56"/>
                    <a:pt x="164" y="55"/>
                    <a:pt x="165" y="55"/>
                  </a:cubicBezTo>
                  <a:cubicBezTo>
                    <a:pt x="165" y="57"/>
                    <a:pt x="163" y="56"/>
                    <a:pt x="161" y="56"/>
                  </a:cubicBezTo>
                  <a:cubicBezTo>
                    <a:pt x="159" y="57"/>
                    <a:pt x="154" y="57"/>
                    <a:pt x="152" y="57"/>
                  </a:cubicBezTo>
                  <a:close/>
                  <a:moveTo>
                    <a:pt x="160" y="63"/>
                  </a:moveTo>
                  <a:cubicBezTo>
                    <a:pt x="159" y="61"/>
                    <a:pt x="162" y="61"/>
                    <a:pt x="163" y="62"/>
                  </a:cubicBezTo>
                  <a:cubicBezTo>
                    <a:pt x="162" y="64"/>
                    <a:pt x="161" y="61"/>
                    <a:pt x="160" y="63"/>
                  </a:cubicBezTo>
                  <a:close/>
                  <a:moveTo>
                    <a:pt x="167" y="60"/>
                  </a:moveTo>
                  <a:cubicBezTo>
                    <a:pt x="166" y="60"/>
                    <a:pt x="166" y="60"/>
                    <a:pt x="166" y="59"/>
                  </a:cubicBezTo>
                  <a:cubicBezTo>
                    <a:pt x="164" y="59"/>
                    <a:pt x="161" y="59"/>
                    <a:pt x="158" y="59"/>
                  </a:cubicBezTo>
                  <a:cubicBezTo>
                    <a:pt x="161" y="58"/>
                    <a:pt x="165" y="58"/>
                    <a:pt x="168" y="58"/>
                  </a:cubicBezTo>
                  <a:cubicBezTo>
                    <a:pt x="166" y="59"/>
                    <a:pt x="167" y="59"/>
                    <a:pt x="167" y="60"/>
                  </a:cubicBezTo>
                  <a:close/>
                  <a:moveTo>
                    <a:pt x="166" y="56"/>
                  </a:moveTo>
                  <a:cubicBezTo>
                    <a:pt x="166" y="54"/>
                    <a:pt x="168" y="54"/>
                    <a:pt x="168" y="55"/>
                  </a:cubicBezTo>
                  <a:cubicBezTo>
                    <a:pt x="169" y="55"/>
                    <a:pt x="171" y="55"/>
                    <a:pt x="172" y="55"/>
                  </a:cubicBezTo>
                  <a:cubicBezTo>
                    <a:pt x="171" y="56"/>
                    <a:pt x="172" y="56"/>
                    <a:pt x="171" y="56"/>
                  </a:cubicBezTo>
                  <a:cubicBezTo>
                    <a:pt x="170" y="56"/>
                    <a:pt x="170" y="56"/>
                    <a:pt x="169" y="56"/>
                  </a:cubicBezTo>
                  <a:cubicBezTo>
                    <a:pt x="169" y="56"/>
                    <a:pt x="168" y="56"/>
                    <a:pt x="168" y="56"/>
                  </a:cubicBezTo>
                  <a:cubicBezTo>
                    <a:pt x="167" y="56"/>
                    <a:pt x="166" y="56"/>
                    <a:pt x="166" y="56"/>
                  </a:cubicBezTo>
                  <a:close/>
                  <a:moveTo>
                    <a:pt x="174" y="63"/>
                  </a:moveTo>
                  <a:cubicBezTo>
                    <a:pt x="174" y="62"/>
                    <a:pt x="176" y="62"/>
                    <a:pt x="177" y="62"/>
                  </a:cubicBezTo>
                  <a:cubicBezTo>
                    <a:pt x="178" y="62"/>
                    <a:pt x="179" y="62"/>
                    <a:pt x="179" y="63"/>
                  </a:cubicBezTo>
                  <a:cubicBezTo>
                    <a:pt x="177" y="63"/>
                    <a:pt x="176" y="62"/>
                    <a:pt x="174" y="63"/>
                  </a:cubicBezTo>
                  <a:close/>
                  <a:moveTo>
                    <a:pt x="209" y="59"/>
                  </a:moveTo>
                  <a:cubicBezTo>
                    <a:pt x="208" y="61"/>
                    <a:pt x="206" y="61"/>
                    <a:pt x="205" y="60"/>
                  </a:cubicBezTo>
                  <a:cubicBezTo>
                    <a:pt x="206" y="60"/>
                    <a:pt x="208" y="60"/>
                    <a:pt x="209" y="59"/>
                  </a:cubicBezTo>
                  <a:close/>
                  <a:moveTo>
                    <a:pt x="188" y="63"/>
                  </a:moveTo>
                  <a:cubicBezTo>
                    <a:pt x="187" y="62"/>
                    <a:pt x="188" y="62"/>
                    <a:pt x="187" y="63"/>
                  </a:cubicBezTo>
                  <a:cubicBezTo>
                    <a:pt x="187" y="62"/>
                    <a:pt x="189" y="61"/>
                    <a:pt x="188" y="63"/>
                  </a:cubicBezTo>
                  <a:close/>
                  <a:moveTo>
                    <a:pt x="179" y="66"/>
                  </a:moveTo>
                  <a:cubicBezTo>
                    <a:pt x="180" y="65"/>
                    <a:pt x="179" y="65"/>
                    <a:pt x="179" y="64"/>
                  </a:cubicBezTo>
                  <a:cubicBezTo>
                    <a:pt x="180" y="64"/>
                    <a:pt x="180" y="66"/>
                    <a:pt x="181" y="66"/>
                  </a:cubicBezTo>
                  <a:cubicBezTo>
                    <a:pt x="181" y="66"/>
                    <a:pt x="180" y="66"/>
                    <a:pt x="179" y="66"/>
                  </a:cubicBezTo>
                  <a:close/>
                  <a:moveTo>
                    <a:pt x="186" y="70"/>
                  </a:moveTo>
                  <a:cubicBezTo>
                    <a:pt x="186" y="70"/>
                    <a:pt x="187" y="70"/>
                    <a:pt x="187" y="70"/>
                  </a:cubicBezTo>
                  <a:cubicBezTo>
                    <a:pt x="188" y="71"/>
                    <a:pt x="185" y="71"/>
                    <a:pt x="186" y="70"/>
                  </a:cubicBezTo>
                  <a:close/>
                  <a:moveTo>
                    <a:pt x="192" y="69"/>
                  </a:moveTo>
                  <a:cubicBezTo>
                    <a:pt x="192" y="69"/>
                    <a:pt x="194" y="69"/>
                    <a:pt x="195" y="69"/>
                  </a:cubicBezTo>
                  <a:cubicBezTo>
                    <a:pt x="194" y="70"/>
                    <a:pt x="193" y="70"/>
                    <a:pt x="192" y="69"/>
                  </a:cubicBezTo>
                  <a:close/>
                  <a:moveTo>
                    <a:pt x="194" y="66"/>
                  </a:moveTo>
                  <a:cubicBezTo>
                    <a:pt x="193" y="66"/>
                    <a:pt x="193" y="66"/>
                    <a:pt x="192" y="65"/>
                  </a:cubicBezTo>
                  <a:cubicBezTo>
                    <a:pt x="191" y="66"/>
                    <a:pt x="188" y="66"/>
                    <a:pt x="187" y="66"/>
                  </a:cubicBezTo>
                  <a:cubicBezTo>
                    <a:pt x="186" y="66"/>
                    <a:pt x="186" y="66"/>
                    <a:pt x="186" y="65"/>
                  </a:cubicBezTo>
                  <a:cubicBezTo>
                    <a:pt x="185" y="66"/>
                    <a:pt x="184" y="66"/>
                    <a:pt x="183" y="66"/>
                  </a:cubicBezTo>
                  <a:cubicBezTo>
                    <a:pt x="183" y="65"/>
                    <a:pt x="184" y="65"/>
                    <a:pt x="185" y="65"/>
                  </a:cubicBezTo>
                  <a:cubicBezTo>
                    <a:pt x="184" y="64"/>
                    <a:pt x="182" y="64"/>
                    <a:pt x="181" y="65"/>
                  </a:cubicBezTo>
                  <a:cubicBezTo>
                    <a:pt x="180" y="63"/>
                    <a:pt x="182" y="64"/>
                    <a:pt x="183" y="64"/>
                  </a:cubicBezTo>
                  <a:cubicBezTo>
                    <a:pt x="183" y="64"/>
                    <a:pt x="183" y="64"/>
                    <a:pt x="184" y="64"/>
                  </a:cubicBezTo>
                  <a:cubicBezTo>
                    <a:pt x="184" y="64"/>
                    <a:pt x="185" y="64"/>
                    <a:pt x="185" y="64"/>
                  </a:cubicBezTo>
                  <a:cubicBezTo>
                    <a:pt x="186" y="64"/>
                    <a:pt x="188" y="63"/>
                    <a:pt x="189" y="64"/>
                  </a:cubicBezTo>
                  <a:cubicBezTo>
                    <a:pt x="189" y="63"/>
                    <a:pt x="192" y="63"/>
                    <a:pt x="195" y="63"/>
                  </a:cubicBezTo>
                  <a:cubicBezTo>
                    <a:pt x="194" y="64"/>
                    <a:pt x="193" y="64"/>
                    <a:pt x="193" y="65"/>
                  </a:cubicBezTo>
                  <a:cubicBezTo>
                    <a:pt x="193" y="66"/>
                    <a:pt x="194" y="64"/>
                    <a:pt x="196" y="64"/>
                  </a:cubicBezTo>
                  <a:cubicBezTo>
                    <a:pt x="196" y="65"/>
                    <a:pt x="195" y="65"/>
                    <a:pt x="195" y="65"/>
                  </a:cubicBezTo>
                  <a:cubicBezTo>
                    <a:pt x="194" y="65"/>
                    <a:pt x="194" y="66"/>
                    <a:pt x="194" y="66"/>
                  </a:cubicBezTo>
                  <a:close/>
                  <a:moveTo>
                    <a:pt x="205" y="70"/>
                  </a:moveTo>
                  <a:cubicBezTo>
                    <a:pt x="205" y="70"/>
                    <a:pt x="204" y="70"/>
                    <a:pt x="204" y="70"/>
                  </a:cubicBezTo>
                  <a:cubicBezTo>
                    <a:pt x="204" y="70"/>
                    <a:pt x="204" y="70"/>
                    <a:pt x="203" y="70"/>
                  </a:cubicBezTo>
                  <a:cubicBezTo>
                    <a:pt x="201" y="71"/>
                    <a:pt x="198" y="71"/>
                    <a:pt x="196" y="70"/>
                  </a:cubicBezTo>
                  <a:cubicBezTo>
                    <a:pt x="196" y="70"/>
                    <a:pt x="195" y="70"/>
                    <a:pt x="195" y="69"/>
                  </a:cubicBezTo>
                  <a:cubicBezTo>
                    <a:pt x="196" y="69"/>
                    <a:pt x="197" y="69"/>
                    <a:pt x="198" y="69"/>
                  </a:cubicBezTo>
                  <a:cubicBezTo>
                    <a:pt x="198" y="69"/>
                    <a:pt x="199" y="69"/>
                    <a:pt x="200" y="69"/>
                  </a:cubicBezTo>
                  <a:cubicBezTo>
                    <a:pt x="202" y="69"/>
                    <a:pt x="203" y="69"/>
                    <a:pt x="205" y="69"/>
                  </a:cubicBezTo>
                  <a:cubicBezTo>
                    <a:pt x="206" y="69"/>
                    <a:pt x="207" y="68"/>
                    <a:pt x="208" y="69"/>
                  </a:cubicBezTo>
                  <a:cubicBezTo>
                    <a:pt x="207" y="69"/>
                    <a:pt x="207" y="71"/>
                    <a:pt x="205" y="70"/>
                  </a:cubicBezTo>
                  <a:close/>
                  <a:moveTo>
                    <a:pt x="202" y="66"/>
                  </a:moveTo>
                  <a:cubicBezTo>
                    <a:pt x="203" y="67"/>
                    <a:pt x="203" y="66"/>
                    <a:pt x="204" y="66"/>
                  </a:cubicBezTo>
                  <a:cubicBezTo>
                    <a:pt x="205" y="67"/>
                    <a:pt x="201" y="67"/>
                    <a:pt x="202" y="66"/>
                  </a:cubicBezTo>
                  <a:close/>
                  <a:moveTo>
                    <a:pt x="208" y="67"/>
                  </a:moveTo>
                  <a:cubicBezTo>
                    <a:pt x="207" y="67"/>
                    <a:pt x="206" y="67"/>
                    <a:pt x="205" y="67"/>
                  </a:cubicBezTo>
                  <a:cubicBezTo>
                    <a:pt x="205" y="67"/>
                    <a:pt x="206" y="66"/>
                    <a:pt x="206" y="67"/>
                  </a:cubicBezTo>
                  <a:cubicBezTo>
                    <a:pt x="207" y="66"/>
                    <a:pt x="204" y="65"/>
                    <a:pt x="203" y="66"/>
                  </a:cubicBezTo>
                  <a:cubicBezTo>
                    <a:pt x="203" y="65"/>
                    <a:pt x="201" y="65"/>
                    <a:pt x="200" y="65"/>
                  </a:cubicBezTo>
                  <a:cubicBezTo>
                    <a:pt x="201" y="65"/>
                    <a:pt x="201" y="64"/>
                    <a:pt x="201" y="64"/>
                  </a:cubicBezTo>
                  <a:cubicBezTo>
                    <a:pt x="204" y="64"/>
                    <a:pt x="206" y="62"/>
                    <a:pt x="209" y="63"/>
                  </a:cubicBezTo>
                  <a:cubicBezTo>
                    <a:pt x="208" y="65"/>
                    <a:pt x="209" y="65"/>
                    <a:pt x="209" y="66"/>
                  </a:cubicBezTo>
                  <a:cubicBezTo>
                    <a:pt x="207" y="65"/>
                    <a:pt x="209" y="67"/>
                    <a:pt x="208" y="67"/>
                  </a:cubicBezTo>
                  <a:close/>
                  <a:moveTo>
                    <a:pt x="141" y="15"/>
                  </a:moveTo>
                  <a:cubicBezTo>
                    <a:pt x="140" y="14"/>
                    <a:pt x="139" y="14"/>
                    <a:pt x="139" y="15"/>
                  </a:cubicBezTo>
                  <a:cubicBezTo>
                    <a:pt x="139" y="14"/>
                    <a:pt x="138" y="15"/>
                    <a:pt x="138" y="15"/>
                  </a:cubicBezTo>
                  <a:cubicBezTo>
                    <a:pt x="138" y="14"/>
                    <a:pt x="137" y="14"/>
                    <a:pt x="137" y="14"/>
                  </a:cubicBezTo>
                  <a:cubicBezTo>
                    <a:pt x="137" y="15"/>
                    <a:pt x="140" y="16"/>
                    <a:pt x="141" y="15"/>
                  </a:cubicBezTo>
                  <a:close/>
                  <a:moveTo>
                    <a:pt x="327" y="22"/>
                  </a:moveTo>
                  <a:cubicBezTo>
                    <a:pt x="325" y="21"/>
                    <a:pt x="322" y="21"/>
                    <a:pt x="320" y="20"/>
                  </a:cubicBezTo>
                  <a:cubicBezTo>
                    <a:pt x="320" y="20"/>
                    <a:pt x="320" y="19"/>
                    <a:pt x="320" y="19"/>
                  </a:cubicBezTo>
                  <a:cubicBezTo>
                    <a:pt x="319" y="20"/>
                    <a:pt x="317" y="19"/>
                    <a:pt x="316" y="19"/>
                  </a:cubicBezTo>
                  <a:cubicBezTo>
                    <a:pt x="315" y="21"/>
                    <a:pt x="317" y="20"/>
                    <a:pt x="318" y="20"/>
                  </a:cubicBezTo>
                  <a:cubicBezTo>
                    <a:pt x="319" y="21"/>
                    <a:pt x="321" y="21"/>
                    <a:pt x="323" y="21"/>
                  </a:cubicBezTo>
                  <a:cubicBezTo>
                    <a:pt x="324" y="22"/>
                    <a:pt x="324" y="23"/>
                    <a:pt x="325" y="23"/>
                  </a:cubicBezTo>
                  <a:cubicBezTo>
                    <a:pt x="325" y="22"/>
                    <a:pt x="327" y="23"/>
                    <a:pt x="327" y="22"/>
                  </a:cubicBezTo>
                  <a:close/>
                  <a:moveTo>
                    <a:pt x="330" y="22"/>
                  </a:moveTo>
                  <a:cubicBezTo>
                    <a:pt x="328" y="22"/>
                    <a:pt x="328" y="20"/>
                    <a:pt x="327" y="21"/>
                  </a:cubicBezTo>
                  <a:cubicBezTo>
                    <a:pt x="328" y="21"/>
                    <a:pt x="328" y="24"/>
                    <a:pt x="330" y="22"/>
                  </a:cubicBezTo>
                  <a:close/>
                  <a:moveTo>
                    <a:pt x="344" y="21"/>
                  </a:moveTo>
                  <a:cubicBezTo>
                    <a:pt x="343" y="21"/>
                    <a:pt x="342" y="22"/>
                    <a:pt x="342" y="22"/>
                  </a:cubicBezTo>
                  <a:cubicBezTo>
                    <a:pt x="342" y="22"/>
                    <a:pt x="341" y="21"/>
                    <a:pt x="341" y="22"/>
                  </a:cubicBezTo>
                  <a:cubicBezTo>
                    <a:pt x="342" y="23"/>
                    <a:pt x="343" y="22"/>
                    <a:pt x="345" y="23"/>
                  </a:cubicBezTo>
                  <a:cubicBezTo>
                    <a:pt x="345" y="22"/>
                    <a:pt x="344" y="22"/>
                    <a:pt x="344" y="21"/>
                  </a:cubicBezTo>
                  <a:close/>
                  <a:moveTo>
                    <a:pt x="359" y="30"/>
                  </a:moveTo>
                  <a:cubicBezTo>
                    <a:pt x="358" y="30"/>
                    <a:pt x="359" y="31"/>
                    <a:pt x="358" y="31"/>
                  </a:cubicBezTo>
                  <a:cubicBezTo>
                    <a:pt x="358" y="31"/>
                    <a:pt x="357" y="31"/>
                    <a:pt x="357" y="30"/>
                  </a:cubicBezTo>
                  <a:cubicBezTo>
                    <a:pt x="357" y="31"/>
                    <a:pt x="356" y="31"/>
                    <a:pt x="355" y="31"/>
                  </a:cubicBezTo>
                  <a:cubicBezTo>
                    <a:pt x="355" y="30"/>
                    <a:pt x="354" y="31"/>
                    <a:pt x="354" y="30"/>
                  </a:cubicBezTo>
                  <a:cubicBezTo>
                    <a:pt x="353" y="30"/>
                    <a:pt x="353" y="31"/>
                    <a:pt x="352" y="31"/>
                  </a:cubicBezTo>
                  <a:cubicBezTo>
                    <a:pt x="352" y="29"/>
                    <a:pt x="350" y="30"/>
                    <a:pt x="350" y="29"/>
                  </a:cubicBezTo>
                  <a:cubicBezTo>
                    <a:pt x="350" y="29"/>
                    <a:pt x="351" y="29"/>
                    <a:pt x="352" y="29"/>
                  </a:cubicBezTo>
                  <a:cubicBezTo>
                    <a:pt x="350" y="29"/>
                    <a:pt x="349" y="28"/>
                    <a:pt x="348" y="29"/>
                  </a:cubicBezTo>
                  <a:cubicBezTo>
                    <a:pt x="349" y="29"/>
                    <a:pt x="349" y="29"/>
                    <a:pt x="348" y="29"/>
                  </a:cubicBezTo>
                  <a:cubicBezTo>
                    <a:pt x="347" y="30"/>
                    <a:pt x="348" y="29"/>
                    <a:pt x="347" y="28"/>
                  </a:cubicBezTo>
                  <a:cubicBezTo>
                    <a:pt x="347" y="28"/>
                    <a:pt x="350" y="28"/>
                    <a:pt x="349" y="27"/>
                  </a:cubicBezTo>
                  <a:cubicBezTo>
                    <a:pt x="348" y="28"/>
                    <a:pt x="347" y="27"/>
                    <a:pt x="347" y="26"/>
                  </a:cubicBezTo>
                  <a:cubicBezTo>
                    <a:pt x="346" y="27"/>
                    <a:pt x="347" y="28"/>
                    <a:pt x="346" y="28"/>
                  </a:cubicBezTo>
                  <a:cubicBezTo>
                    <a:pt x="344" y="29"/>
                    <a:pt x="343" y="27"/>
                    <a:pt x="342" y="27"/>
                  </a:cubicBezTo>
                  <a:cubicBezTo>
                    <a:pt x="343" y="28"/>
                    <a:pt x="343" y="28"/>
                    <a:pt x="344" y="29"/>
                  </a:cubicBezTo>
                  <a:cubicBezTo>
                    <a:pt x="344" y="29"/>
                    <a:pt x="344" y="30"/>
                    <a:pt x="344" y="30"/>
                  </a:cubicBezTo>
                  <a:cubicBezTo>
                    <a:pt x="343" y="30"/>
                    <a:pt x="343" y="29"/>
                    <a:pt x="342" y="29"/>
                  </a:cubicBezTo>
                  <a:cubicBezTo>
                    <a:pt x="340" y="30"/>
                    <a:pt x="337" y="28"/>
                    <a:pt x="335" y="29"/>
                  </a:cubicBezTo>
                  <a:cubicBezTo>
                    <a:pt x="338" y="30"/>
                    <a:pt x="342" y="31"/>
                    <a:pt x="345" y="31"/>
                  </a:cubicBezTo>
                  <a:cubicBezTo>
                    <a:pt x="344" y="30"/>
                    <a:pt x="345" y="29"/>
                    <a:pt x="346" y="30"/>
                  </a:cubicBezTo>
                  <a:cubicBezTo>
                    <a:pt x="346" y="31"/>
                    <a:pt x="345" y="31"/>
                    <a:pt x="346" y="32"/>
                  </a:cubicBezTo>
                  <a:cubicBezTo>
                    <a:pt x="346" y="32"/>
                    <a:pt x="345" y="32"/>
                    <a:pt x="345" y="32"/>
                  </a:cubicBezTo>
                  <a:cubicBezTo>
                    <a:pt x="347" y="32"/>
                    <a:pt x="348" y="32"/>
                    <a:pt x="349" y="32"/>
                  </a:cubicBezTo>
                  <a:cubicBezTo>
                    <a:pt x="349" y="33"/>
                    <a:pt x="349" y="32"/>
                    <a:pt x="351" y="32"/>
                  </a:cubicBezTo>
                  <a:cubicBezTo>
                    <a:pt x="352" y="33"/>
                    <a:pt x="351" y="34"/>
                    <a:pt x="351" y="34"/>
                  </a:cubicBezTo>
                  <a:cubicBezTo>
                    <a:pt x="352" y="34"/>
                    <a:pt x="352" y="34"/>
                    <a:pt x="352" y="33"/>
                  </a:cubicBezTo>
                  <a:cubicBezTo>
                    <a:pt x="352" y="33"/>
                    <a:pt x="351" y="33"/>
                    <a:pt x="351" y="32"/>
                  </a:cubicBezTo>
                  <a:cubicBezTo>
                    <a:pt x="354" y="32"/>
                    <a:pt x="356" y="33"/>
                    <a:pt x="359" y="32"/>
                  </a:cubicBezTo>
                  <a:cubicBezTo>
                    <a:pt x="359" y="33"/>
                    <a:pt x="360" y="32"/>
                    <a:pt x="360" y="33"/>
                  </a:cubicBezTo>
                  <a:cubicBezTo>
                    <a:pt x="359" y="34"/>
                    <a:pt x="358" y="32"/>
                    <a:pt x="357" y="33"/>
                  </a:cubicBezTo>
                  <a:cubicBezTo>
                    <a:pt x="357" y="34"/>
                    <a:pt x="358" y="34"/>
                    <a:pt x="359" y="34"/>
                  </a:cubicBezTo>
                  <a:cubicBezTo>
                    <a:pt x="359" y="34"/>
                    <a:pt x="359" y="34"/>
                    <a:pt x="359" y="34"/>
                  </a:cubicBezTo>
                  <a:cubicBezTo>
                    <a:pt x="361" y="34"/>
                    <a:pt x="366" y="34"/>
                    <a:pt x="369" y="34"/>
                  </a:cubicBezTo>
                  <a:cubicBezTo>
                    <a:pt x="369" y="33"/>
                    <a:pt x="369" y="33"/>
                    <a:pt x="369" y="33"/>
                  </a:cubicBezTo>
                  <a:cubicBezTo>
                    <a:pt x="368" y="33"/>
                    <a:pt x="368" y="33"/>
                    <a:pt x="367" y="33"/>
                  </a:cubicBezTo>
                  <a:cubicBezTo>
                    <a:pt x="367" y="33"/>
                    <a:pt x="367" y="33"/>
                    <a:pt x="367" y="34"/>
                  </a:cubicBezTo>
                  <a:cubicBezTo>
                    <a:pt x="366" y="33"/>
                    <a:pt x="366" y="32"/>
                    <a:pt x="365" y="32"/>
                  </a:cubicBezTo>
                  <a:cubicBezTo>
                    <a:pt x="363" y="32"/>
                    <a:pt x="361" y="32"/>
                    <a:pt x="361" y="31"/>
                  </a:cubicBezTo>
                  <a:cubicBezTo>
                    <a:pt x="362" y="31"/>
                    <a:pt x="362" y="32"/>
                    <a:pt x="362" y="32"/>
                  </a:cubicBezTo>
                  <a:cubicBezTo>
                    <a:pt x="362" y="31"/>
                    <a:pt x="362" y="31"/>
                    <a:pt x="362" y="31"/>
                  </a:cubicBezTo>
                  <a:cubicBezTo>
                    <a:pt x="361" y="31"/>
                    <a:pt x="360" y="30"/>
                    <a:pt x="359" y="30"/>
                  </a:cubicBezTo>
                  <a:close/>
                  <a:moveTo>
                    <a:pt x="118" y="31"/>
                  </a:moveTo>
                  <a:cubicBezTo>
                    <a:pt x="119" y="31"/>
                    <a:pt x="120" y="30"/>
                    <a:pt x="121" y="30"/>
                  </a:cubicBezTo>
                  <a:cubicBezTo>
                    <a:pt x="122" y="31"/>
                    <a:pt x="121" y="31"/>
                    <a:pt x="122" y="31"/>
                  </a:cubicBezTo>
                  <a:cubicBezTo>
                    <a:pt x="123" y="31"/>
                    <a:pt x="122" y="30"/>
                    <a:pt x="121" y="30"/>
                  </a:cubicBezTo>
                  <a:cubicBezTo>
                    <a:pt x="120" y="30"/>
                    <a:pt x="117" y="30"/>
                    <a:pt x="118" y="31"/>
                  </a:cubicBezTo>
                  <a:close/>
                  <a:moveTo>
                    <a:pt x="324" y="35"/>
                  </a:moveTo>
                  <a:cubicBezTo>
                    <a:pt x="324" y="35"/>
                    <a:pt x="323" y="35"/>
                    <a:pt x="323" y="34"/>
                  </a:cubicBezTo>
                  <a:cubicBezTo>
                    <a:pt x="321" y="35"/>
                    <a:pt x="320" y="34"/>
                    <a:pt x="318" y="34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4"/>
                    <a:pt x="317" y="34"/>
                    <a:pt x="317" y="34"/>
                  </a:cubicBezTo>
                  <a:cubicBezTo>
                    <a:pt x="320" y="35"/>
                    <a:pt x="321" y="35"/>
                    <a:pt x="323" y="35"/>
                  </a:cubicBezTo>
                  <a:cubicBezTo>
                    <a:pt x="323" y="35"/>
                    <a:pt x="323" y="35"/>
                    <a:pt x="324" y="35"/>
                  </a:cubicBezTo>
                  <a:close/>
                  <a:moveTo>
                    <a:pt x="225" y="35"/>
                  </a:moveTo>
                  <a:cubicBezTo>
                    <a:pt x="222" y="36"/>
                    <a:pt x="219" y="35"/>
                    <a:pt x="217" y="35"/>
                  </a:cubicBezTo>
                  <a:cubicBezTo>
                    <a:pt x="216" y="35"/>
                    <a:pt x="214" y="34"/>
                    <a:pt x="214" y="35"/>
                  </a:cubicBezTo>
                  <a:cubicBezTo>
                    <a:pt x="215" y="35"/>
                    <a:pt x="217" y="35"/>
                    <a:pt x="218" y="36"/>
                  </a:cubicBezTo>
                  <a:cubicBezTo>
                    <a:pt x="218" y="36"/>
                    <a:pt x="217" y="36"/>
                    <a:pt x="217" y="36"/>
                  </a:cubicBezTo>
                  <a:cubicBezTo>
                    <a:pt x="219" y="37"/>
                    <a:pt x="222" y="36"/>
                    <a:pt x="224" y="36"/>
                  </a:cubicBezTo>
                  <a:cubicBezTo>
                    <a:pt x="224" y="36"/>
                    <a:pt x="224" y="36"/>
                    <a:pt x="225" y="35"/>
                  </a:cubicBezTo>
                  <a:close/>
                  <a:moveTo>
                    <a:pt x="340" y="42"/>
                  </a:moveTo>
                  <a:cubicBezTo>
                    <a:pt x="340" y="43"/>
                    <a:pt x="341" y="42"/>
                    <a:pt x="341" y="43"/>
                  </a:cubicBezTo>
                  <a:cubicBezTo>
                    <a:pt x="344" y="42"/>
                    <a:pt x="347" y="43"/>
                    <a:pt x="350" y="42"/>
                  </a:cubicBezTo>
                  <a:cubicBezTo>
                    <a:pt x="350" y="42"/>
                    <a:pt x="351" y="42"/>
                    <a:pt x="351" y="43"/>
                  </a:cubicBezTo>
                  <a:cubicBezTo>
                    <a:pt x="353" y="42"/>
                    <a:pt x="354" y="43"/>
                    <a:pt x="352" y="44"/>
                  </a:cubicBezTo>
                  <a:cubicBezTo>
                    <a:pt x="354" y="43"/>
                    <a:pt x="353" y="45"/>
                    <a:pt x="355" y="45"/>
                  </a:cubicBezTo>
                  <a:cubicBezTo>
                    <a:pt x="356" y="45"/>
                    <a:pt x="354" y="44"/>
                    <a:pt x="354" y="43"/>
                  </a:cubicBezTo>
                  <a:cubicBezTo>
                    <a:pt x="355" y="43"/>
                    <a:pt x="356" y="42"/>
                    <a:pt x="357" y="42"/>
                  </a:cubicBezTo>
                  <a:cubicBezTo>
                    <a:pt x="358" y="42"/>
                    <a:pt x="357" y="42"/>
                    <a:pt x="357" y="42"/>
                  </a:cubicBezTo>
                  <a:cubicBezTo>
                    <a:pt x="359" y="42"/>
                    <a:pt x="360" y="42"/>
                    <a:pt x="361" y="42"/>
                  </a:cubicBezTo>
                  <a:cubicBezTo>
                    <a:pt x="361" y="41"/>
                    <a:pt x="361" y="40"/>
                    <a:pt x="360" y="40"/>
                  </a:cubicBezTo>
                  <a:cubicBezTo>
                    <a:pt x="358" y="40"/>
                    <a:pt x="356" y="40"/>
                    <a:pt x="354" y="40"/>
                  </a:cubicBezTo>
                  <a:cubicBezTo>
                    <a:pt x="354" y="40"/>
                    <a:pt x="354" y="40"/>
                    <a:pt x="354" y="41"/>
                  </a:cubicBezTo>
                  <a:cubicBezTo>
                    <a:pt x="354" y="40"/>
                    <a:pt x="353" y="41"/>
                    <a:pt x="353" y="41"/>
                  </a:cubicBezTo>
                  <a:cubicBezTo>
                    <a:pt x="351" y="40"/>
                    <a:pt x="350" y="39"/>
                    <a:pt x="349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1"/>
                    <a:pt x="349" y="41"/>
                    <a:pt x="348" y="42"/>
                  </a:cubicBezTo>
                  <a:cubicBezTo>
                    <a:pt x="348" y="42"/>
                    <a:pt x="347" y="41"/>
                    <a:pt x="347" y="41"/>
                  </a:cubicBezTo>
                  <a:cubicBezTo>
                    <a:pt x="347" y="41"/>
                    <a:pt x="346" y="41"/>
                    <a:pt x="346" y="41"/>
                  </a:cubicBezTo>
                  <a:cubicBezTo>
                    <a:pt x="344" y="41"/>
                    <a:pt x="342" y="42"/>
                    <a:pt x="341" y="41"/>
                  </a:cubicBezTo>
                  <a:cubicBezTo>
                    <a:pt x="341" y="42"/>
                    <a:pt x="340" y="41"/>
                    <a:pt x="340" y="42"/>
                  </a:cubicBezTo>
                  <a:close/>
                  <a:moveTo>
                    <a:pt x="128" y="42"/>
                  </a:moveTo>
                  <a:cubicBezTo>
                    <a:pt x="129" y="42"/>
                    <a:pt x="127" y="43"/>
                    <a:pt x="128" y="44"/>
                  </a:cubicBezTo>
                  <a:cubicBezTo>
                    <a:pt x="128" y="44"/>
                    <a:pt x="128" y="44"/>
                    <a:pt x="129" y="44"/>
                  </a:cubicBezTo>
                  <a:cubicBezTo>
                    <a:pt x="130" y="44"/>
                    <a:pt x="132" y="45"/>
                    <a:pt x="132" y="43"/>
                  </a:cubicBezTo>
                  <a:cubicBezTo>
                    <a:pt x="133" y="43"/>
                    <a:pt x="133" y="43"/>
                    <a:pt x="134" y="43"/>
                  </a:cubicBezTo>
                  <a:cubicBezTo>
                    <a:pt x="134" y="43"/>
                    <a:pt x="135" y="43"/>
                    <a:pt x="136" y="42"/>
                  </a:cubicBezTo>
                  <a:cubicBezTo>
                    <a:pt x="136" y="42"/>
                    <a:pt x="138" y="42"/>
                    <a:pt x="138" y="42"/>
                  </a:cubicBezTo>
                  <a:cubicBezTo>
                    <a:pt x="138" y="42"/>
                    <a:pt x="139" y="43"/>
                    <a:pt x="140" y="43"/>
                  </a:cubicBezTo>
                  <a:cubicBezTo>
                    <a:pt x="141" y="43"/>
                    <a:pt x="143" y="43"/>
                    <a:pt x="145" y="42"/>
                  </a:cubicBezTo>
                  <a:cubicBezTo>
                    <a:pt x="145" y="42"/>
                    <a:pt x="146" y="43"/>
                    <a:pt x="147" y="42"/>
                  </a:cubicBezTo>
                  <a:cubicBezTo>
                    <a:pt x="147" y="42"/>
                    <a:pt x="148" y="41"/>
                    <a:pt x="149" y="41"/>
                  </a:cubicBezTo>
                  <a:cubicBezTo>
                    <a:pt x="148" y="41"/>
                    <a:pt x="148" y="40"/>
                    <a:pt x="148" y="41"/>
                  </a:cubicBezTo>
                  <a:cubicBezTo>
                    <a:pt x="148" y="40"/>
                    <a:pt x="148" y="40"/>
                    <a:pt x="147" y="40"/>
                  </a:cubicBezTo>
                  <a:cubicBezTo>
                    <a:pt x="147" y="41"/>
                    <a:pt x="148" y="41"/>
                    <a:pt x="147" y="41"/>
                  </a:cubicBezTo>
                  <a:cubicBezTo>
                    <a:pt x="147" y="41"/>
                    <a:pt x="146" y="41"/>
                    <a:pt x="145" y="41"/>
                  </a:cubicBezTo>
                  <a:cubicBezTo>
                    <a:pt x="145" y="40"/>
                    <a:pt x="145" y="41"/>
                    <a:pt x="144" y="41"/>
                  </a:cubicBezTo>
                  <a:cubicBezTo>
                    <a:pt x="144" y="41"/>
                    <a:pt x="143" y="40"/>
                    <a:pt x="142" y="40"/>
                  </a:cubicBezTo>
                  <a:cubicBezTo>
                    <a:pt x="141" y="40"/>
                    <a:pt x="140" y="39"/>
                    <a:pt x="140" y="40"/>
                  </a:cubicBezTo>
                  <a:cubicBezTo>
                    <a:pt x="140" y="41"/>
                    <a:pt x="141" y="41"/>
                    <a:pt x="141" y="42"/>
                  </a:cubicBezTo>
                  <a:cubicBezTo>
                    <a:pt x="137" y="42"/>
                    <a:pt x="132" y="41"/>
                    <a:pt x="128" y="42"/>
                  </a:cubicBezTo>
                  <a:close/>
                  <a:moveTo>
                    <a:pt x="307" y="44"/>
                  </a:moveTo>
                  <a:cubicBezTo>
                    <a:pt x="306" y="44"/>
                    <a:pt x="304" y="44"/>
                    <a:pt x="303" y="44"/>
                  </a:cubicBezTo>
                  <a:cubicBezTo>
                    <a:pt x="302" y="44"/>
                    <a:pt x="305" y="45"/>
                    <a:pt x="306" y="45"/>
                  </a:cubicBezTo>
                  <a:cubicBezTo>
                    <a:pt x="306" y="45"/>
                    <a:pt x="307" y="45"/>
                    <a:pt x="307" y="44"/>
                  </a:cubicBezTo>
                  <a:close/>
                  <a:moveTo>
                    <a:pt x="157" y="45"/>
                  </a:moveTo>
                  <a:cubicBezTo>
                    <a:pt x="155" y="44"/>
                    <a:pt x="154" y="46"/>
                    <a:pt x="152" y="47"/>
                  </a:cubicBezTo>
                  <a:cubicBezTo>
                    <a:pt x="153" y="47"/>
                    <a:pt x="154" y="47"/>
                    <a:pt x="154" y="46"/>
                  </a:cubicBezTo>
                  <a:cubicBezTo>
                    <a:pt x="153" y="45"/>
                    <a:pt x="157" y="46"/>
                    <a:pt x="157" y="45"/>
                  </a:cubicBezTo>
                  <a:close/>
                  <a:moveTo>
                    <a:pt x="297" y="47"/>
                  </a:moveTo>
                  <a:cubicBezTo>
                    <a:pt x="297" y="48"/>
                    <a:pt x="298" y="47"/>
                    <a:pt x="299" y="47"/>
                  </a:cubicBezTo>
                  <a:cubicBezTo>
                    <a:pt x="300" y="47"/>
                    <a:pt x="301" y="47"/>
                    <a:pt x="302" y="47"/>
                  </a:cubicBezTo>
                  <a:cubicBezTo>
                    <a:pt x="300" y="46"/>
                    <a:pt x="299" y="47"/>
                    <a:pt x="297" y="47"/>
                  </a:cubicBezTo>
                  <a:close/>
                  <a:moveTo>
                    <a:pt x="418" y="52"/>
                  </a:moveTo>
                  <a:cubicBezTo>
                    <a:pt x="420" y="52"/>
                    <a:pt x="424" y="53"/>
                    <a:pt x="424" y="51"/>
                  </a:cubicBezTo>
                  <a:cubicBezTo>
                    <a:pt x="422" y="50"/>
                    <a:pt x="420" y="52"/>
                    <a:pt x="418" y="51"/>
                  </a:cubicBezTo>
                  <a:cubicBezTo>
                    <a:pt x="418" y="51"/>
                    <a:pt x="417" y="50"/>
                    <a:pt x="417" y="51"/>
                  </a:cubicBezTo>
                  <a:cubicBezTo>
                    <a:pt x="418" y="51"/>
                    <a:pt x="418" y="51"/>
                    <a:pt x="418" y="52"/>
                  </a:cubicBezTo>
                  <a:close/>
                  <a:moveTo>
                    <a:pt x="354" y="60"/>
                  </a:moveTo>
                  <a:cubicBezTo>
                    <a:pt x="358" y="59"/>
                    <a:pt x="363" y="61"/>
                    <a:pt x="366" y="59"/>
                  </a:cubicBezTo>
                  <a:cubicBezTo>
                    <a:pt x="362" y="59"/>
                    <a:pt x="358" y="59"/>
                    <a:pt x="356" y="60"/>
                  </a:cubicBezTo>
                  <a:cubicBezTo>
                    <a:pt x="355" y="60"/>
                    <a:pt x="353" y="60"/>
                    <a:pt x="354" y="60"/>
                  </a:cubicBezTo>
                  <a:close/>
                  <a:moveTo>
                    <a:pt x="498" y="66"/>
                  </a:moveTo>
                  <a:cubicBezTo>
                    <a:pt x="498" y="67"/>
                    <a:pt x="499" y="66"/>
                    <a:pt x="501" y="66"/>
                  </a:cubicBezTo>
                  <a:cubicBezTo>
                    <a:pt x="502" y="67"/>
                    <a:pt x="502" y="66"/>
                    <a:pt x="503" y="66"/>
                  </a:cubicBezTo>
                  <a:cubicBezTo>
                    <a:pt x="503" y="66"/>
                    <a:pt x="504" y="67"/>
                    <a:pt x="504" y="66"/>
                  </a:cubicBezTo>
                  <a:cubicBezTo>
                    <a:pt x="502" y="66"/>
                    <a:pt x="499" y="66"/>
                    <a:pt x="498" y="66"/>
                  </a:cubicBezTo>
                  <a:close/>
                  <a:moveTo>
                    <a:pt x="421" y="69"/>
                  </a:moveTo>
                  <a:cubicBezTo>
                    <a:pt x="420" y="69"/>
                    <a:pt x="419" y="68"/>
                    <a:pt x="419" y="69"/>
                  </a:cubicBezTo>
                  <a:cubicBezTo>
                    <a:pt x="419" y="69"/>
                    <a:pt x="419" y="69"/>
                    <a:pt x="419" y="69"/>
                  </a:cubicBezTo>
                  <a:cubicBezTo>
                    <a:pt x="416" y="69"/>
                    <a:pt x="412" y="69"/>
                    <a:pt x="410" y="70"/>
                  </a:cubicBezTo>
                  <a:cubicBezTo>
                    <a:pt x="412" y="69"/>
                    <a:pt x="414" y="70"/>
                    <a:pt x="415" y="70"/>
                  </a:cubicBezTo>
                  <a:cubicBezTo>
                    <a:pt x="416" y="70"/>
                    <a:pt x="416" y="69"/>
                    <a:pt x="417" y="69"/>
                  </a:cubicBezTo>
                  <a:cubicBezTo>
                    <a:pt x="419" y="69"/>
                    <a:pt x="423" y="70"/>
                    <a:pt x="426" y="70"/>
                  </a:cubicBezTo>
                  <a:cubicBezTo>
                    <a:pt x="427" y="70"/>
                    <a:pt x="428" y="70"/>
                    <a:pt x="429" y="69"/>
                  </a:cubicBezTo>
                  <a:cubicBezTo>
                    <a:pt x="426" y="68"/>
                    <a:pt x="424" y="69"/>
                    <a:pt x="421" y="68"/>
                  </a:cubicBezTo>
                  <a:cubicBezTo>
                    <a:pt x="421" y="68"/>
                    <a:pt x="422" y="69"/>
                    <a:pt x="421" y="69"/>
                  </a:cubicBezTo>
                  <a:close/>
                  <a:moveTo>
                    <a:pt x="224" y="30"/>
                  </a:moveTo>
                  <a:cubicBezTo>
                    <a:pt x="222" y="30"/>
                    <a:pt x="220" y="30"/>
                    <a:pt x="218" y="30"/>
                  </a:cubicBezTo>
                  <a:cubicBezTo>
                    <a:pt x="216" y="30"/>
                    <a:pt x="213" y="30"/>
                    <a:pt x="213" y="31"/>
                  </a:cubicBezTo>
                  <a:cubicBezTo>
                    <a:pt x="218" y="32"/>
                    <a:pt x="224" y="31"/>
                    <a:pt x="229" y="31"/>
                  </a:cubicBezTo>
                  <a:cubicBezTo>
                    <a:pt x="232" y="30"/>
                    <a:pt x="235" y="31"/>
                    <a:pt x="238" y="31"/>
                  </a:cubicBezTo>
                  <a:cubicBezTo>
                    <a:pt x="239" y="31"/>
                    <a:pt x="240" y="30"/>
                    <a:pt x="241" y="30"/>
                  </a:cubicBezTo>
                  <a:cubicBezTo>
                    <a:pt x="242" y="30"/>
                    <a:pt x="243" y="31"/>
                    <a:pt x="244" y="31"/>
                  </a:cubicBezTo>
                  <a:cubicBezTo>
                    <a:pt x="244" y="31"/>
                    <a:pt x="245" y="30"/>
                    <a:pt x="246" y="30"/>
                  </a:cubicBezTo>
                  <a:cubicBezTo>
                    <a:pt x="246" y="30"/>
                    <a:pt x="246" y="30"/>
                    <a:pt x="247" y="30"/>
                  </a:cubicBezTo>
                  <a:cubicBezTo>
                    <a:pt x="247" y="30"/>
                    <a:pt x="247" y="30"/>
                    <a:pt x="248" y="30"/>
                  </a:cubicBezTo>
                  <a:cubicBezTo>
                    <a:pt x="250" y="29"/>
                    <a:pt x="251" y="30"/>
                    <a:pt x="252" y="29"/>
                  </a:cubicBezTo>
                  <a:cubicBezTo>
                    <a:pt x="252" y="29"/>
                    <a:pt x="253" y="29"/>
                    <a:pt x="254" y="29"/>
                  </a:cubicBezTo>
                  <a:cubicBezTo>
                    <a:pt x="248" y="29"/>
                    <a:pt x="242" y="29"/>
                    <a:pt x="237" y="29"/>
                  </a:cubicBezTo>
                  <a:cubicBezTo>
                    <a:pt x="236" y="29"/>
                    <a:pt x="235" y="29"/>
                    <a:pt x="234" y="29"/>
                  </a:cubicBezTo>
                  <a:cubicBezTo>
                    <a:pt x="233" y="29"/>
                    <a:pt x="232" y="29"/>
                    <a:pt x="231" y="29"/>
                  </a:cubicBezTo>
                  <a:cubicBezTo>
                    <a:pt x="230" y="29"/>
                    <a:pt x="230" y="29"/>
                    <a:pt x="229" y="29"/>
                  </a:cubicBezTo>
                  <a:cubicBezTo>
                    <a:pt x="228" y="28"/>
                    <a:pt x="225" y="28"/>
                    <a:pt x="224" y="28"/>
                  </a:cubicBezTo>
                  <a:cubicBezTo>
                    <a:pt x="223" y="28"/>
                    <a:pt x="222" y="28"/>
                    <a:pt x="221" y="29"/>
                  </a:cubicBezTo>
                  <a:cubicBezTo>
                    <a:pt x="222" y="29"/>
                    <a:pt x="223" y="29"/>
                    <a:pt x="224" y="30"/>
                  </a:cubicBezTo>
                  <a:close/>
                  <a:moveTo>
                    <a:pt x="208" y="35"/>
                  </a:moveTo>
                  <a:cubicBezTo>
                    <a:pt x="209" y="33"/>
                    <a:pt x="205" y="32"/>
                    <a:pt x="203" y="33"/>
                  </a:cubicBezTo>
                  <a:cubicBezTo>
                    <a:pt x="203" y="32"/>
                    <a:pt x="201" y="32"/>
                    <a:pt x="201" y="34"/>
                  </a:cubicBezTo>
                  <a:cubicBezTo>
                    <a:pt x="202" y="34"/>
                    <a:pt x="204" y="34"/>
                    <a:pt x="203" y="35"/>
                  </a:cubicBezTo>
                  <a:cubicBezTo>
                    <a:pt x="204" y="35"/>
                    <a:pt x="204" y="34"/>
                    <a:pt x="204" y="34"/>
                  </a:cubicBezTo>
                  <a:cubicBezTo>
                    <a:pt x="204" y="34"/>
                    <a:pt x="205" y="34"/>
                    <a:pt x="205" y="34"/>
                  </a:cubicBezTo>
                  <a:cubicBezTo>
                    <a:pt x="205" y="35"/>
                    <a:pt x="205" y="35"/>
                    <a:pt x="205" y="35"/>
                  </a:cubicBezTo>
                  <a:cubicBezTo>
                    <a:pt x="206" y="35"/>
                    <a:pt x="206" y="35"/>
                    <a:pt x="208" y="35"/>
                  </a:cubicBezTo>
                  <a:close/>
                  <a:moveTo>
                    <a:pt x="150" y="48"/>
                  </a:moveTo>
                  <a:cubicBezTo>
                    <a:pt x="149" y="47"/>
                    <a:pt x="146" y="46"/>
                    <a:pt x="146" y="47"/>
                  </a:cubicBezTo>
                  <a:cubicBezTo>
                    <a:pt x="147" y="47"/>
                    <a:pt x="147" y="49"/>
                    <a:pt x="147" y="49"/>
                  </a:cubicBezTo>
                  <a:cubicBezTo>
                    <a:pt x="149" y="49"/>
                    <a:pt x="154" y="48"/>
                    <a:pt x="155" y="50"/>
                  </a:cubicBezTo>
                  <a:cubicBezTo>
                    <a:pt x="156" y="49"/>
                    <a:pt x="158" y="50"/>
                    <a:pt x="158" y="49"/>
                  </a:cubicBezTo>
                  <a:cubicBezTo>
                    <a:pt x="157" y="49"/>
                    <a:pt x="156" y="48"/>
                    <a:pt x="155" y="48"/>
                  </a:cubicBezTo>
                  <a:cubicBezTo>
                    <a:pt x="156" y="47"/>
                    <a:pt x="156" y="47"/>
                    <a:pt x="156" y="46"/>
                  </a:cubicBezTo>
                  <a:cubicBezTo>
                    <a:pt x="156" y="46"/>
                    <a:pt x="156" y="47"/>
                    <a:pt x="155" y="46"/>
                  </a:cubicBezTo>
                  <a:cubicBezTo>
                    <a:pt x="155" y="47"/>
                    <a:pt x="155" y="48"/>
                    <a:pt x="155" y="48"/>
                  </a:cubicBezTo>
                  <a:cubicBezTo>
                    <a:pt x="153" y="49"/>
                    <a:pt x="151" y="47"/>
                    <a:pt x="150" y="48"/>
                  </a:cubicBezTo>
                  <a:close/>
                  <a:moveTo>
                    <a:pt x="450" y="51"/>
                  </a:moveTo>
                  <a:cubicBezTo>
                    <a:pt x="449" y="51"/>
                    <a:pt x="450" y="50"/>
                    <a:pt x="449" y="50"/>
                  </a:cubicBezTo>
                  <a:cubicBezTo>
                    <a:pt x="448" y="50"/>
                    <a:pt x="448" y="50"/>
                    <a:pt x="448" y="50"/>
                  </a:cubicBezTo>
                  <a:cubicBezTo>
                    <a:pt x="448" y="50"/>
                    <a:pt x="448" y="51"/>
                    <a:pt x="447" y="51"/>
                  </a:cubicBezTo>
                  <a:cubicBezTo>
                    <a:pt x="446" y="51"/>
                    <a:pt x="445" y="51"/>
                    <a:pt x="444" y="51"/>
                  </a:cubicBezTo>
                  <a:cubicBezTo>
                    <a:pt x="446" y="52"/>
                    <a:pt x="447" y="52"/>
                    <a:pt x="448" y="52"/>
                  </a:cubicBezTo>
                  <a:cubicBezTo>
                    <a:pt x="449" y="52"/>
                    <a:pt x="449" y="52"/>
                    <a:pt x="450" y="52"/>
                  </a:cubicBezTo>
                  <a:cubicBezTo>
                    <a:pt x="451" y="52"/>
                    <a:pt x="453" y="52"/>
                    <a:pt x="454" y="51"/>
                  </a:cubicBezTo>
                  <a:cubicBezTo>
                    <a:pt x="453" y="50"/>
                    <a:pt x="451" y="51"/>
                    <a:pt x="450" y="51"/>
                  </a:cubicBezTo>
                  <a:close/>
                  <a:moveTo>
                    <a:pt x="587" y="39"/>
                  </a:moveTo>
                  <a:cubicBezTo>
                    <a:pt x="588" y="39"/>
                    <a:pt x="589" y="39"/>
                    <a:pt x="589" y="38"/>
                  </a:cubicBezTo>
                  <a:cubicBezTo>
                    <a:pt x="588" y="38"/>
                    <a:pt x="587" y="38"/>
                    <a:pt x="587" y="39"/>
                  </a:cubicBezTo>
                  <a:close/>
                  <a:moveTo>
                    <a:pt x="572" y="47"/>
                  </a:moveTo>
                  <a:cubicBezTo>
                    <a:pt x="571" y="48"/>
                    <a:pt x="574" y="48"/>
                    <a:pt x="574" y="48"/>
                  </a:cubicBezTo>
                  <a:cubicBezTo>
                    <a:pt x="573" y="47"/>
                    <a:pt x="573" y="48"/>
                    <a:pt x="572" y="47"/>
                  </a:cubicBezTo>
                  <a:close/>
                  <a:moveTo>
                    <a:pt x="602" y="43"/>
                  </a:moveTo>
                  <a:cubicBezTo>
                    <a:pt x="601" y="43"/>
                    <a:pt x="600" y="42"/>
                    <a:pt x="600" y="43"/>
                  </a:cubicBezTo>
                  <a:cubicBezTo>
                    <a:pt x="600" y="43"/>
                    <a:pt x="602" y="44"/>
                    <a:pt x="602" y="43"/>
                  </a:cubicBezTo>
                  <a:close/>
                  <a:moveTo>
                    <a:pt x="577" y="48"/>
                  </a:moveTo>
                  <a:cubicBezTo>
                    <a:pt x="578" y="48"/>
                    <a:pt x="582" y="47"/>
                    <a:pt x="580" y="47"/>
                  </a:cubicBezTo>
                  <a:cubicBezTo>
                    <a:pt x="579" y="47"/>
                    <a:pt x="577" y="47"/>
                    <a:pt x="577" y="48"/>
                  </a:cubicBezTo>
                  <a:close/>
                  <a:moveTo>
                    <a:pt x="569" y="40"/>
                  </a:moveTo>
                  <a:cubicBezTo>
                    <a:pt x="568" y="40"/>
                    <a:pt x="568" y="40"/>
                    <a:pt x="567" y="40"/>
                  </a:cubicBezTo>
                  <a:cubicBezTo>
                    <a:pt x="567" y="40"/>
                    <a:pt x="565" y="40"/>
                    <a:pt x="566" y="40"/>
                  </a:cubicBezTo>
                  <a:cubicBezTo>
                    <a:pt x="566" y="41"/>
                    <a:pt x="568" y="40"/>
                    <a:pt x="569" y="40"/>
                  </a:cubicBezTo>
                  <a:close/>
                  <a:moveTo>
                    <a:pt x="575" y="38"/>
                  </a:moveTo>
                  <a:cubicBezTo>
                    <a:pt x="574" y="38"/>
                    <a:pt x="574" y="37"/>
                    <a:pt x="573" y="38"/>
                  </a:cubicBezTo>
                  <a:cubicBezTo>
                    <a:pt x="573" y="39"/>
                    <a:pt x="575" y="39"/>
                    <a:pt x="575" y="38"/>
                  </a:cubicBezTo>
                  <a:close/>
                  <a:moveTo>
                    <a:pt x="576" y="41"/>
                  </a:moveTo>
                  <a:cubicBezTo>
                    <a:pt x="575" y="41"/>
                    <a:pt x="572" y="41"/>
                    <a:pt x="571" y="42"/>
                  </a:cubicBezTo>
                  <a:cubicBezTo>
                    <a:pt x="573" y="42"/>
                    <a:pt x="575" y="41"/>
                    <a:pt x="576" y="41"/>
                  </a:cubicBezTo>
                  <a:close/>
                  <a:moveTo>
                    <a:pt x="590" y="43"/>
                  </a:moveTo>
                  <a:cubicBezTo>
                    <a:pt x="591" y="44"/>
                    <a:pt x="593" y="44"/>
                    <a:pt x="594" y="43"/>
                  </a:cubicBezTo>
                  <a:cubicBezTo>
                    <a:pt x="589" y="43"/>
                    <a:pt x="589" y="43"/>
                    <a:pt x="589" y="43"/>
                  </a:cubicBezTo>
                  <a:cubicBezTo>
                    <a:pt x="587" y="43"/>
                    <a:pt x="589" y="43"/>
                    <a:pt x="590" y="43"/>
                  </a:cubicBezTo>
                  <a:close/>
                  <a:moveTo>
                    <a:pt x="586" y="49"/>
                  </a:moveTo>
                  <a:cubicBezTo>
                    <a:pt x="585" y="48"/>
                    <a:pt x="583" y="48"/>
                    <a:pt x="583" y="49"/>
                  </a:cubicBezTo>
                  <a:cubicBezTo>
                    <a:pt x="584" y="49"/>
                    <a:pt x="584" y="48"/>
                    <a:pt x="586" y="49"/>
                  </a:cubicBezTo>
                  <a:close/>
                  <a:moveTo>
                    <a:pt x="581" y="48"/>
                  </a:moveTo>
                  <a:cubicBezTo>
                    <a:pt x="582" y="47"/>
                    <a:pt x="584" y="48"/>
                    <a:pt x="585" y="47"/>
                  </a:cubicBezTo>
                  <a:cubicBezTo>
                    <a:pt x="584" y="47"/>
                    <a:pt x="582" y="47"/>
                    <a:pt x="581" y="48"/>
                  </a:cubicBezTo>
                  <a:close/>
                  <a:moveTo>
                    <a:pt x="587" y="45"/>
                  </a:moveTo>
                  <a:cubicBezTo>
                    <a:pt x="585" y="45"/>
                    <a:pt x="585" y="45"/>
                    <a:pt x="585" y="45"/>
                  </a:cubicBezTo>
                  <a:cubicBezTo>
                    <a:pt x="585" y="46"/>
                    <a:pt x="587" y="46"/>
                    <a:pt x="587" y="45"/>
                  </a:cubicBezTo>
                  <a:close/>
                  <a:moveTo>
                    <a:pt x="585" y="43"/>
                  </a:moveTo>
                  <a:cubicBezTo>
                    <a:pt x="582" y="43"/>
                    <a:pt x="582" y="43"/>
                    <a:pt x="582" y="43"/>
                  </a:cubicBezTo>
                  <a:cubicBezTo>
                    <a:pt x="581" y="43"/>
                    <a:pt x="580" y="43"/>
                    <a:pt x="581" y="43"/>
                  </a:cubicBezTo>
                  <a:cubicBezTo>
                    <a:pt x="582" y="43"/>
                    <a:pt x="585" y="44"/>
                    <a:pt x="586" y="43"/>
                  </a:cubicBezTo>
                  <a:cubicBezTo>
                    <a:pt x="587" y="43"/>
                    <a:pt x="587" y="43"/>
                    <a:pt x="585" y="43"/>
                  </a:cubicBezTo>
                  <a:close/>
                  <a:moveTo>
                    <a:pt x="597" y="44"/>
                  </a:moveTo>
                  <a:cubicBezTo>
                    <a:pt x="601" y="45"/>
                    <a:pt x="603" y="44"/>
                    <a:pt x="606" y="44"/>
                  </a:cubicBezTo>
                  <a:cubicBezTo>
                    <a:pt x="607" y="45"/>
                    <a:pt x="607" y="44"/>
                    <a:pt x="608" y="44"/>
                  </a:cubicBezTo>
                  <a:cubicBezTo>
                    <a:pt x="610" y="44"/>
                    <a:pt x="610" y="44"/>
                    <a:pt x="610" y="44"/>
                  </a:cubicBezTo>
                  <a:cubicBezTo>
                    <a:pt x="610" y="44"/>
                    <a:pt x="609" y="44"/>
                    <a:pt x="608" y="44"/>
                  </a:cubicBezTo>
                  <a:cubicBezTo>
                    <a:pt x="608" y="44"/>
                    <a:pt x="607" y="44"/>
                    <a:pt x="607" y="43"/>
                  </a:cubicBezTo>
                  <a:cubicBezTo>
                    <a:pt x="605" y="44"/>
                    <a:pt x="602" y="44"/>
                    <a:pt x="598" y="44"/>
                  </a:cubicBezTo>
                  <a:cubicBezTo>
                    <a:pt x="599" y="45"/>
                    <a:pt x="597" y="44"/>
                    <a:pt x="597" y="44"/>
                  </a:cubicBezTo>
                  <a:close/>
                  <a:moveTo>
                    <a:pt x="600" y="35"/>
                  </a:moveTo>
                  <a:cubicBezTo>
                    <a:pt x="609" y="35"/>
                    <a:pt x="618" y="34"/>
                    <a:pt x="625" y="34"/>
                  </a:cubicBezTo>
                  <a:cubicBezTo>
                    <a:pt x="621" y="33"/>
                    <a:pt x="616" y="34"/>
                    <a:pt x="612" y="34"/>
                  </a:cubicBezTo>
                  <a:cubicBezTo>
                    <a:pt x="609" y="33"/>
                    <a:pt x="605" y="32"/>
                    <a:pt x="602" y="34"/>
                  </a:cubicBezTo>
                  <a:cubicBezTo>
                    <a:pt x="603" y="34"/>
                    <a:pt x="605" y="33"/>
                    <a:pt x="606" y="34"/>
                  </a:cubicBezTo>
                  <a:cubicBezTo>
                    <a:pt x="604" y="35"/>
                    <a:pt x="601" y="33"/>
                    <a:pt x="600" y="35"/>
                  </a:cubicBezTo>
                  <a:close/>
                  <a:moveTo>
                    <a:pt x="554" y="40"/>
                  </a:move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3" y="40"/>
                    <a:pt x="554" y="41"/>
                    <a:pt x="554" y="40"/>
                  </a:cubicBezTo>
                  <a:close/>
                  <a:moveTo>
                    <a:pt x="541" y="44"/>
                  </a:moveTo>
                  <a:cubicBezTo>
                    <a:pt x="540" y="44"/>
                    <a:pt x="539" y="44"/>
                    <a:pt x="538" y="44"/>
                  </a:cubicBezTo>
                  <a:cubicBezTo>
                    <a:pt x="536" y="45"/>
                    <a:pt x="533" y="44"/>
                    <a:pt x="533" y="45"/>
                  </a:cubicBezTo>
                  <a:cubicBezTo>
                    <a:pt x="535" y="45"/>
                    <a:pt x="538" y="45"/>
                    <a:pt x="540" y="45"/>
                  </a:cubicBezTo>
                  <a:cubicBezTo>
                    <a:pt x="539" y="45"/>
                    <a:pt x="538" y="45"/>
                    <a:pt x="537" y="46"/>
                  </a:cubicBezTo>
                  <a:cubicBezTo>
                    <a:pt x="542" y="46"/>
                    <a:pt x="546" y="45"/>
                    <a:pt x="551" y="45"/>
                  </a:cubicBezTo>
                  <a:cubicBezTo>
                    <a:pt x="552" y="44"/>
                    <a:pt x="550" y="45"/>
                    <a:pt x="550" y="44"/>
                  </a:cubicBezTo>
                  <a:cubicBezTo>
                    <a:pt x="551" y="44"/>
                    <a:pt x="552" y="44"/>
                    <a:pt x="552" y="43"/>
                  </a:cubicBezTo>
                  <a:cubicBezTo>
                    <a:pt x="548" y="43"/>
                    <a:pt x="545" y="44"/>
                    <a:pt x="542" y="45"/>
                  </a:cubicBezTo>
                  <a:cubicBezTo>
                    <a:pt x="542" y="45"/>
                    <a:pt x="542" y="44"/>
                    <a:pt x="541" y="44"/>
                  </a:cubicBezTo>
                  <a:close/>
                  <a:moveTo>
                    <a:pt x="580" y="53"/>
                  </a:moveTo>
                  <a:cubicBezTo>
                    <a:pt x="581" y="53"/>
                    <a:pt x="581" y="53"/>
                    <a:pt x="582" y="53"/>
                  </a:cubicBezTo>
                  <a:cubicBezTo>
                    <a:pt x="581" y="53"/>
                    <a:pt x="581" y="53"/>
                    <a:pt x="581" y="52"/>
                  </a:cubicBezTo>
                  <a:cubicBezTo>
                    <a:pt x="580" y="52"/>
                    <a:pt x="579" y="52"/>
                    <a:pt x="580" y="53"/>
                  </a:cubicBezTo>
                  <a:cubicBezTo>
                    <a:pt x="580" y="52"/>
                    <a:pt x="581" y="53"/>
                    <a:pt x="580" y="53"/>
                  </a:cubicBezTo>
                  <a:close/>
                  <a:moveTo>
                    <a:pt x="595" y="49"/>
                  </a:moveTo>
                  <a:cubicBezTo>
                    <a:pt x="595" y="49"/>
                    <a:pt x="596" y="49"/>
                    <a:pt x="597" y="49"/>
                  </a:cubicBezTo>
                  <a:cubicBezTo>
                    <a:pt x="597" y="49"/>
                    <a:pt x="597" y="49"/>
                    <a:pt x="598" y="49"/>
                  </a:cubicBezTo>
                  <a:cubicBezTo>
                    <a:pt x="599" y="48"/>
                    <a:pt x="599" y="49"/>
                    <a:pt x="600" y="49"/>
                  </a:cubicBezTo>
                  <a:cubicBezTo>
                    <a:pt x="601" y="48"/>
                    <a:pt x="603" y="48"/>
                    <a:pt x="603" y="48"/>
                  </a:cubicBezTo>
                  <a:cubicBezTo>
                    <a:pt x="599" y="48"/>
                    <a:pt x="596" y="49"/>
                    <a:pt x="591" y="48"/>
                  </a:cubicBezTo>
                  <a:cubicBezTo>
                    <a:pt x="591" y="48"/>
                    <a:pt x="591" y="49"/>
                    <a:pt x="590" y="49"/>
                  </a:cubicBezTo>
                  <a:cubicBezTo>
                    <a:pt x="588" y="49"/>
                    <a:pt x="586" y="49"/>
                    <a:pt x="585" y="50"/>
                  </a:cubicBezTo>
                  <a:cubicBezTo>
                    <a:pt x="585" y="50"/>
                    <a:pt x="584" y="50"/>
                    <a:pt x="583" y="50"/>
                  </a:cubicBezTo>
                  <a:cubicBezTo>
                    <a:pt x="583" y="50"/>
                    <a:pt x="581" y="50"/>
                    <a:pt x="581" y="50"/>
                  </a:cubicBezTo>
                  <a:cubicBezTo>
                    <a:pt x="580" y="51"/>
                    <a:pt x="578" y="51"/>
                    <a:pt x="577" y="51"/>
                  </a:cubicBezTo>
                  <a:cubicBezTo>
                    <a:pt x="574" y="51"/>
                    <a:pt x="572" y="51"/>
                    <a:pt x="571" y="51"/>
                  </a:cubicBezTo>
                  <a:cubicBezTo>
                    <a:pt x="571" y="50"/>
                    <a:pt x="572" y="52"/>
                    <a:pt x="572" y="50"/>
                  </a:cubicBezTo>
                  <a:cubicBezTo>
                    <a:pt x="570" y="50"/>
                    <a:pt x="570" y="50"/>
                    <a:pt x="570" y="50"/>
                  </a:cubicBezTo>
                  <a:cubicBezTo>
                    <a:pt x="570" y="50"/>
                    <a:pt x="570" y="51"/>
                    <a:pt x="569" y="51"/>
                  </a:cubicBezTo>
                  <a:cubicBezTo>
                    <a:pt x="567" y="50"/>
                    <a:pt x="563" y="52"/>
                    <a:pt x="563" y="50"/>
                  </a:cubicBezTo>
                  <a:cubicBezTo>
                    <a:pt x="565" y="50"/>
                    <a:pt x="566" y="49"/>
                    <a:pt x="569" y="49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61" y="46"/>
                    <a:pt x="557" y="48"/>
                    <a:pt x="550" y="48"/>
                  </a:cubicBezTo>
                  <a:cubicBezTo>
                    <a:pt x="549" y="48"/>
                    <a:pt x="549" y="49"/>
                    <a:pt x="548" y="49"/>
                  </a:cubicBezTo>
                  <a:cubicBezTo>
                    <a:pt x="546" y="49"/>
                    <a:pt x="546" y="49"/>
                    <a:pt x="544" y="49"/>
                  </a:cubicBezTo>
                  <a:cubicBezTo>
                    <a:pt x="544" y="49"/>
                    <a:pt x="544" y="50"/>
                    <a:pt x="545" y="50"/>
                  </a:cubicBezTo>
                  <a:cubicBezTo>
                    <a:pt x="547" y="50"/>
                    <a:pt x="548" y="50"/>
                    <a:pt x="550" y="50"/>
                  </a:cubicBezTo>
                  <a:cubicBezTo>
                    <a:pt x="545" y="51"/>
                    <a:pt x="540" y="51"/>
                    <a:pt x="536" y="51"/>
                  </a:cubicBezTo>
                  <a:cubicBezTo>
                    <a:pt x="534" y="51"/>
                    <a:pt x="533" y="51"/>
                    <a:pt x="532" y="51"/>
                  </a:cubicBezTo>
                  <a:cubicBezTo>
                    <a:pt x="530" y="51"/>
                    <a:pt x="529" y="51"/>
                    <a:pt x="528" y="51"/>
                  </a:cubicBezTo>
                  <a:cubicBezTo>
                    <a:pt x="524" y="51"/>
                    <a:pt x="519" y="50"/>
                    <a:pt x="517" y="52"/>
                  </a:cubicBezTo>
                  <a:cubicBezTo>
                    <a:pt x="518" y="52"/>
                    <a:pt x="520" y="52"/>
                    <a:pt x="522" y="52"/>
                  </a:cubicBezTo>
                  <a:cubicBezTo>
                    <a:pt x="522" y="52"/>
                    <a:pt x="522" y="53"/>
                    <a:pt x="522" y="53"/>
                  </a:cubicBezTo>
                  <a:cubicBezTo>
                    <a:pt x="523" y="53"/>
                    <a:pt x="523" y="53"/>
                    <a:pt x="524" y="53"/>
                  </a:cubicBezTo>
                  <a:cubicBezTo>
                    <a:pt x="525" y="53"/>
                    <a:pt x="525" y="53"/>
                    <a:pt x="525" y="53"/>
                  </a:cubicBezTo>
                  <a:cubicBezTo>
                    <a:pt x="526" y="53"/>
                    <a:pt x="526" y="53"/>
                    <a:pt x="527" y="53"/>
                  </a:cubicBezTo>
                  <a:cubicBezTo>
                    <a:pt x="531" y="53"/>
                    <a:pt x="536" y="53"/>
                    <a:pt x="539" y="52"/>
                  </a:cubicBezTo>
                  <a:cubicBezTo>
                    <a:pt x="539" y="52"/>
                    <a:pt x="538" y="52"/>
                    <a:pt x="539" y="51"/>
                  </a:cubicBezTo>
                  <a:cubicBezTo>
                    <a:pt x="540" y="52"/>
                    <a:pt x="541" y="51"/>
                    <a:pt x="541" y="52"/>
                  </a:cubicBezTo>
                  <a:cubicBezTo>
                    <a:pt x="541" y="52"/>
                    <a:pt x="540" y="52"/>
                    <a:pt x="540" y="52"/>
                  </a:cubicBezTo>
                  <a:cubicBezTo>
                    <a:pt x="542" y="53"/>
                    <a:pt x="544" y="52"/>
                    <a:pt x="546" y="52"/>
                  </a:cubicBezTo>
                  <a:cubicBezTo>
                    <a:pt x="547" y="52"/>
                    <a:pt x="548" y="52"/>
                    <a:pt x="548" y="52"/>
                  </a:cubicBezTo>
                  <a:cubicBezTo>
                    <a:pt x="549" y="52"/>
                    <a:pt x="549" y="52"/>
                    <a:pt x="550" y="52"/>
                  </a:cubicBezTo>
                  <a:cubicBezTo>
                    <a:pt x="550" y="52"/>
                    <a:pt x="551" y="52"/>
                    <a:pt x="551" y="52"/>
                  </a:cubicBezTo>
                  <a:cubicBezTo>
                    <a:pt x="552" y="52"/>
                    <a:pt x="553" y="52"/>
                    <a:pt x="552" y="53"/>
                  </a:cubicBezTo>
                  <a:cubicBezTo>
                    <a:pt x="552" y="54"/>
                    <a:pt x="550" y="53"/>
                    <a:pt x="549" y="53"/>
                  </a:cubicBezTo>
                  <a:cubicBezTo>
                    <a:pt x="548" y="53"/>
                    <a:pt x="546" y="54"/>
                    <a:pt x="545" y="54"/>
                  </a:cubicBezTo>
                  <a:cubicBezTo>
                    <a:pt x="546" y="54"/>
                    <a:pt x="546" y="55"/>
                    <a:pt x="545" y="55"/>
                  </a:cubicBezTo>
                  <a:cubicBezTo>
                    <a:pt x="544" y="55"/>
                    <a:pt x="546" y="53"/>
                    <a:pt x="544" y="54"/>
                  </a:cubicBezTo>
                  <a:cubicBezTo>
                    <a:pt x="540" y="54"/>
                    <a:pt x="534" y="54"/>
                    <a:pt x="528" y="55"/>
                  </a:cubicBezTo>
                  <a:cubicBezTo>
                    <a:pt x="527" y="55"/>
                    <a:pt x="526" y="54"/>
                    <a:pt x="525" y="55"/>
                  </a:cubicBezTo>
                  <a:cubicBezTo>
                    <a:pt x="524" y="55"/>
                    <a:pt x="524" y="55"/>
                    <a:pt x="523" y="55"/>
                  </a:cubicBezTo>
                  <a:cubicBezTo>
                    <a:pt x="523" y="54"/>
                    <a:pt x="521" y="55"/>
                    <a:pt x="521" y="55"/>
                  </a:cubicBezTo>
                  <a:cubicBezTo>
                    <a:pt x="521" y="55"/>
                    <a:pt x="519" y="54"/>
                    <a:pt x="518" y="55"/>
                  </a:cubicBezTo>
                  <a:cubicBezTo>
                    <a:pt x="519" y="57"/>
                    <a:pt x="522" y="56"/>
                    <a:pt x="525" y="56"/>
                  </a:cubicBezTo>
                  <a:cubicBezTo>
                    <a:pt x="531" y="56"/>
                    <a:pt x="537" y="56"/>
                    <a:pt x="541" y="55"/>
                  </a:cubicBezTo>
                  <a:cubicBezTo>
                    <a:pt x="542" y="55"/>
                    <a:pt x="540" y="54"/>
                    <a:pt x="541" y="54"/>
                  </a:cubicBezTo>
                  <a:cubicBezTo>
                    <a:pt x="542" y="54"/>
                    <a:pt x="541" y="56"/>
                    <a:pt x="543" y="56"/>
                  </a:cubicBezTo>
                  <a:cubicBezTo>
                    <a:pt x="545" y="56"/>
                    <a:pt x="547" y="56"/>
                    <a:pt x="549" y="56"/>
                  </a:cubicBezTo>
                  <a:cubicBezTo>
                    <a:pt x="549" y="54"/>
                    <a:pt x="548" y="55"/>
                    <a:pt x="548" y="54"/>
                  </a:cubicBezTo>
                  <a:cubicBezTo>
                    <a:pt x="550" y="55"/>
                    <a:pt x="552" y="53"/>
                    <a:pt x="553" y="54"/>
                  </a:cubicBezTo>
                  <a:cubicBezTo>
                    <a:pt x="554" y="55"/>
                    <a:pt x="552" y="54"/>
                    <a:pt x="552" y="55"/>
                  </a:cubicBezTo>
                  <a:cubicBezTo>
                    <a:pt x="553" y="56"/>
                    <a:pt x="554" y="55"/>
                    <a:pt x="555" y="54"/>
                  </a:cubicBezTo>
                  <a:cubicBezTo>
                    <a:pt x="555" y="54"/>
                    <a:pt x="556" y="54"/>
                    <a:pt x="556" y="54"/>
                  </a:cubicBezTo>
                  <a:cubicBezTo>
                    <a:pt x="557" y="54"/>
                    <a:pt x="557" y="54"/>
                    <a:pt x="558" y="55"/>
                  </a:cubicBezTo>
                  <a:cubicBezTo>
                    <a:pt x="559" y="55"/>
                    <a:pt x="560" y="54"/>
                    <a:pt x="561" y="55"/>
                  </a:cubicBezTo>
                  <a:cubicBezTo>
                    <a:pt x="561" y="55"/>
                    <a:pt x="561" y="54"/>
                    <a:pt x="562" y="54"/>
                  </a:cubicBezTo>
                  <a:cubicBezTo>
                    <a:pt x="565" y="55"/>
                    <a:pt x="568" y="54"/>
                    <a:pt x="571" y="55"/>
                  </a:cubicBezTo>
                  <a:cubicBezTo>
                    <a:pt x="571" y="55"/>
                    <a:pt x="570" y="55"/>
                    <a:pt x="570" y="55"/>
                  </a:cubicBezTo>
                  <a:cubicBezTo>
                    <a:pt x="571" y="56"/>
                    <a:pt x="571" y="54"/>
                    <a:pt x="572" y="54"/>
                  </a:cubicBezTo>
                  <a:cubicBezTo>
                    <a:pt x="573" y="54"/>
                    <a:pt x="575" y="53"/>
                    <a:pt x="576" y="54"/>
                  </a:cubicBezTo>
                  <a:cubicBezTo>
                    <a:pt x="577" y="53"/>
                    <a:pt x="578" y="54"/>
                    <a:pt x="579" y="52"/>
                  </a:cubicBezTo>
                  <a:cubicBezTo>
                    <a:pt x="575" y="53"/>
                    <a:pt x="570" y="53"/>
                    <a:pt x="566" y="53"/>
                  </a:cubicBezTo>
                  <a:cubicBezTo>
                    <a:pt x="566" y="53"/>
                    <a:pt x="566" y="53"/>
                    <a:pt x="565" y="53"/>
                  </a:cubicBezTo>
                  <a:cubicBezTo>
                    <a:pt x="563" y="54"/>
                    <a:pt x="561" y="53"/>
                    <a:pt x="558" y="53"/>
                  </a:cubicBezTo>
                  <a:cubicBezTo>
                    <a:pt x="557" y="53"/>
                    <a:pt x="556" y="54"/>
                    <a:pt x="555" y="54"/>
                  </a:cubicBezTo>
                  <a:cubicBezTo>
                    <a:pt x="555" y="53"/>
                    <a:pt x="554" y="53"/>
                    <a:pt x="554" y="53"/>
                  </a:cubicBezTo>
                  <a:cubicBezTo>
                    <a:pt x="553" y="53"/>
                    <a:pt x="553" y="53"/>
                    <a:pt x="553" y="52"/>
                  </a:cubicBezTo>
                  <a:cubicBezTo>
                    <a:pt x="555" y="51"/>
                    <a:pt x="558" y="52"/>
                    <a:pt x="561" y="52"/>
                  </a:cubicBezTo>
                  <a:cubicBezTo>
                    <a:pt x="561" y="52"/>
                    <a:pt x="562" y="51"/>
                    <a:pt x="562" y="51"/>
                  </a:cubicBezTo>
                  <a:cubicBezTo>
                    <a:pt x="563" y="51"/>
                    <a:pt x="564" y="52"/>
                    <a:pt x="565" y="52"/>
                  </a:cubicBezTo>
                  <a:cubicBezTo>
                    <a:pt x="566" y="52"/>
                    <a:pt x="566" y="52"/>
                    <a:pt x="567" y="52"/>
                  </a:cubicBezTo>
                  <a:cubicBezTo>
                    <a:pt x="567" y="52"/>
                    <a:pt x="567" y="52"/>
                    <a:pt x="568" y="52"/>
                  </a:cubicBezTo>
                  <a:cubicBezTo>
                    <a:pt x="569" y="52"/>
                    <a:pt x="569" y="52"/>
                    <a:pt x="569" y="52"/>
                  </a:cubicBezTo>
                  <a:cubicBezTo>
                    <a:pt x="571" y="52"/>
                    <a:pt x="572" y="52"/>
                    <a:pt x="573" y="52"/>
                  </a:cubicBezTo>
                  <a:cubicBezTo>
                    <a:pt x="577" y="52"/>
                    <a:pt x="580" y="51"/>
                    <a:pt x="583" y="51"/>
                  </a:cubicBezTo>
                  <a:cubicBezTo>
                    <a:pt x="584" y="51"/>
                    <a:pt x="584" y="52"/>
                    <a:pt x="585" y="52"/>
                  </a:cubicBezTo>
                  <a:cubicBezTo>
                    <a:pt x="586" y="52"/>
                    <a:pt x="586" y="52"/>
                    <a:pt x="587" y="51"/>
                  </a:cubicBezTo>
                  <a:cubicBezTo>
                    <a:pt x="589" y="51"/>
                    <a:pt x="590" y="51"/>
                    <a:pt x="591" y="51"/>
                  </a:cubicBezTo>
                  <a:cubicBezTo>
                    <a:pt x="592" y="51"/>
                    <a:pt x="591" y="50"/>
                    <a:pt x="592" y="50"/>
                  </a:cubicBezTo>
                  <a:cubicBezTo>
                    <a:pt x="593" y="51"/>
                    <a:pt x="594" y="51"/>
                    <a:pt x="595" y="51"/>
                  </a:cubicBezTo>
                  <a:cubicBezTo>
                    <a:pt x="595" y="52"/>
                    <a:pt x="596" y="51"/>
                    <a:pt x="595" y="51"/>
                  </a:cubicBezTo>
                  <a:cubicBezTo>
                    <a:pt x="594" y="51"/>
                    <a:pt x="593" y="51"/>
                    <a:pt x="592" y="50"/>
                  </a:cubicBezTo>
                  <a:cubicBezTo>
                    <a:pt x="593" y="50"/>
                    <a:pt x="594" y="50"/>
                    <a:pt x="594" y="50"/>
                  </a:cubicBezTo>
                  <a:cubicBezTo>
                    <a:pt x="595" y="50"/>
                    <a:pt x="594" y="49"/>
                    <a:pt x="595" y="49"/>
                  </a:cubicBezTo>
                  <a:close/>
                  <a:moveTo>
                    <a:pt x="600" y="40"/>
                  </a:moveTo>
                  <a:cubicBezTo>
                    <a:pt x="605" y="40"/>
                    <a:pt x="610" y="39"/>
                    <a:pt x="614" y="40"/>
                  </a:cubicBezTo>
                  <a:cubicBezTo>
                    <a:pt x="615" y="39"/>
                    <a:pt x="613" y="39"/>
                    <a:pt x="613" y="39"/>
                  </a:cubicBezTo>
                  <a:cubicBezTo>
                    <a:pt x="613" y="39"/>
                    <a:pt x="613" y="39"/>
                    <a:pt x="613" y="39"/>
                  </a:cubicBezTo>
                  <a:cubicBezTo>
                    <a:pt x="612" y="39"/>
                    <a:pt x="611" y="39"/>
                    <a:pt x="611" y="39"/>
                  </a:cubicBezTo>
                  <a:cubicBezTo>
                    <a:pt x="607" y="39"/>
                    <a:pt x="602" y="39"/>
                    <a:pt x="599" y="39"/>
                  </a:cubicBezTo>
                  <a:cubicBezTo>
                    <a:pt x="599" y="40"/>
                    <a:pt x="600" y="40"/>
                    <a:pt x="600" y="40"/>
                  </a:cubicBezTo>
                  <a:close/>
                  <a:moveTo>
                    <a:pt x="716" y="34"/>
                  </a:moveTo>
                  <a:cubicBezTo>
                    <a:pt x="717" y="34"/>
                    <a:pt x="719" y="35"/>
                    <a:pt x="719" y="34"/>
                  </a:cubicBezTo>
                  <a:cubicBezTo>
                    <a:pt x="718" y="34"/>
                    <a:pt x="717" y="33"/>
                    <a:pt x="716" y="34"/>
                  </a:cubicBezTo>
                  <a:close/>
                  <a:moveTo>
                    <a:pt x="607" y="36"/>
                  </a:moveTo>
                  <a:cubicBezTo>
                    <a:pt x="605" y="36"/>
                    <a:pt x="604" y="36"/>
                    <a:pt x="603" y="36"/>
                  </a:cubicBezTo>
                  <a:cubicBezTo>
                    <a:pt x="603" y="37"/>
                    <a:pt x="605" y="36"/>
                    <a:pt x="606" y="36"/>
                  </a:cubicBezTo>
                  <a:cubicBezTo>
                    <a:pt x="607" y="36"/>
                    <a:pt x="609" y="36"/>
                    <a:pt x="610" y="36"/>
                  </a:cubicBezTo>
                  <a:cubicBezTo>
                    <a:pt x="610" y="36"/>
                    <a:pt x="610" y="36"/>
                    <a:pt x="610" y="36"/>
                  </a:cubicBezTo>
                  <a:lnTo>
                    <a:pt x="607" y="36"/>
                  </a:lnTo>
                  <a:close/>
                  <a:moveTo>
                    <a:pt x="523" y="47"/>
                  </a:moveTo>
                  <a:cubicBezTo>
                    <a:pt x="523" y="48"/>
                    <a:pt x="521" y="47"/>
                    <a:pt x="522" y="49"/>
                  </a:cubicBezTo>
                  <a:cubicBezTo>
                    <a:pt x="525" y="49"/>
                    <a:pt x="528" y="48"/>
                    <a:pt x="530" y="48"/>
                  </a:cubicBezTo>
                  <a:cubicBezTo>
                    <a:pt x="532" y="48"/>
                    <a:pt x="534" y="49"/>
                    <a:pt x="535" y="48"/>
                  </a:cubicBezTo>
                  <a:cubicBezTo>
                    <a:pt x="531" y="47"/>
                    <a:pt x="528" y="48"/>
                    <a:pt x="523" y="47"/>
                  </a:cubicBezTo>
                  <a:close/>
                  <a:moveTo>
                    <a:pt x="569" y="46"/>
                  </a:moveTo>
                  <a:cubicBezTo>
                    <a:pt x="567" y="46"/>
                    <a:pt x="565" y="45"/>
                    <a:pt x="564" y="46"/>
                  </a:cubicBezTo>
                  <a:cubicBezTo>
                    <a:pt x="565" y="46"/>
                    <a:pt x="568" y="46"/>
                    <a:pt x="569" y="46"/>
                  </a:cubicBezTo>
                  <a:close/>
                  <a:moveTo>
                    <a:pt x="608" y="47"/>
                  </a:moveTo>
                  <a:cubicBezTo>
                    <a:pt x="608" y="46"/>
                    <a:pt x="611" y="46"/>
                    <a:pt x="611" y="45"/>
                  </a:cubicBezTo>
                  <a:cubicBezTo>
                    <a:pt x="610" y="46"/>
                    <a:pt x="609" y="46"/>
                    <a:pt x="608" y="46"/>
                  </a:cubicBezTo>
                  <a:cubicBezTo>
                    <a:pt x="607" y="46"/>
                    <a:pt x="605" y="46"/>
                    <a:pt x="606" y="47"/>
                  </a:cubicBezTo>
                  <a:cubicBezTo>
                    <a:pt x="606" y="47"/>
                    <a:pt x="607" y="47"/>
                    <a:pt x="608" y="47"/>
                  </a:cubicBezTo>
                  <a:close/>
                  <a:moveTo>
                    <a:pt x="556" y="40"/>
                  </a:moveTo>
                  <a:cubicBezTo>
                    <a:pt x="557" y="40"/>
                    <a:pt x="557" y="41"/>
                    <a:pt x="558" y="41"/>
                  </a:cubicBezTo>
                  <a:cubicBezTo>
                    <a:pt x="559" y="39"/>
                    <a:pt x="556" y="40"/>
                    <a:pt x="556" y="40"/>
                  </a:cubicBezTo>
                  <a:close/>
                  <a:moveTo>
                    <a:pt x="562" y="46"/>
                  </a:moveTo>
                  <a:cubicBezTo>
                    <a:pt x="562" y="46"/>
                    <a:pt x="559" y="46"/>
                    <a:pt x="560" y="46"/>
                  </a:cubicBezTo>
                  <a:cubicBezTo>
                    <a:pt x="560" y="46"/>
                    <a:pt x="566" y="46"/>
                    <a:pt x="562" y="46"/>
                  </a:cubicBezTo>
                  <a:close/>
                  <a:moveTo>
                    <a:pt x="668" y="15"/>
                  </a:moveTo>
                  <a:cubicBezTo>
                    <a:pt x="663" y="15"/>
                    <a:pt x="663" y="15"/>
                    <a:pt x="663" y="15"/>
                  </a:cubicBezTo>
                  <a:cubicBezTo>
                    <a:pt x="663" y="15"/>
                    <a:pt x="663" y="15"/>
                    <a:pt x="662" y="16"/>
                  </a:cubicBezTo>
                  <a:cubicBezTo>
                    <a:pt x="664" y="15"/>
                    <a:pt x="667" y="16"/>
                    <a:pt x="668" y="15"/>
                  </a:cubicBezTo>
                  <a:close/>
                  <a:moveTo>
                    <a:pt x="644" y="32"/>
                  </a:moveTo>
                  <a:cubicBezTo>
                    <a:pt x="643" y="32"/>
                    <a:pt x="641" y="32"/>
                    <a:pt x="641" y="33"/>
                  </a:cubicBezTo>
                  <a:cubicBezTo>
                    <a:pt x="642" y="33"/>
                    <a:pt x="644" y="33"/>
                    <a:pt x="644" y="32"/>
                  </a:cubicBezTo>
                  <a:close/>
                  <a:moveTo>
                    <a:pt x="658" y="17"/>
                  </a:moveTo>
                  <a:cubicBezTo>
                    <a:pt x="659" y="16"/>
                    <a:pt x="657" y="16"/>
                    <a:pt x="657" y="16"/>
                  </a:cubicBezTo>
                  <a:cubicBezTo>
                    <a:pt x="656" y="16"/>
                    <a:pt x="654" y="15"/>
                    <a:pt x="653" y="16"/>
                  </a:cubicBezTo>
                  <a:cubicBezTo>
                    <a:pt x="654" y="17"/>
                    <a:pt x="657" y="16"/>
                    <a:pt x="658" y="17"/>
                  </a:cubicBezTo>
                  <a:close/>
                  <a:moveTo>
                    <a:pt x="612" y="42"/>
                  </a:moveTo>
                  <a:cubicBezTo>
                    <a:pt x="612" y="44"/>
                    <a:pt x="614" y="41"/>
                    <a:pt x="615" y="42"/>
                  </a:cubicBezTo>
                  <a:cubicBezTo>
                    <a:pt x="615" y="41"/>
                    <a:pt x="612" y="42"/>
                    <a:pt x="612" y="42"/>
                  </a:cubicBezTo>
                  <a:close/>
                  <a:moveTo>
                    <a:pt x="667" y="18"/>
                  </a:moveTo>
                  <a:cubicBezTo>
                    <a:pt x="680" y="17"/>
                    <a:pt x="694" y="18"/>
                    <a:pt x="708" y="17"/>
                  </a:cubicBezTo>
                  <a:cubicBezTo>
                    <a:pt x="703" y="17"/>
                    <a:pt x="696" y="17"/>
                    <a:pt x="691" y="17"/>
                  </a:cubicBezTo>
                  <a:cubicBezTo>
                    <a:pt x="689" y="17"/>
                    <a:pt x="688" y="17"/>
                    <a:pt x="687" y="17"/>
                  </a:cubicBezTo>
                  <a:cubicBezTo>
                    <a:pt x="688" y="17"/>
                    <a:pt x="689" y="16"/>
                    <a:pt x="690" y="16"/>
                  </a:cubicBezTo>
                  <a:cubicBezTo>
                    <a:pt x="691" y="16"/>
                    <a:pt x="692" y="17"/>
                    <a:pt x="692" y="16"/>
                  </a:cubicBezTo>
                  <a:cubicBezTo>
                    <a:pt x="693" y="16"/>
                    <a:pt x="693" y="16"/>
                    <a:pt x="694" y="16"/>
                  </a:cubicBezTo>
                  <a:cubicBezTo>
                    <a:pt x="697" y="17"/>
                    <a:pt x="702" y="15"/>
                    <a:pt x="704" y="16"/>
                  </a:cubicBezTo>
                  <a:cubicBezTo>
                    <a:pt x="704" y="15"/>
                    <a:pt x="705" y="15"/>
                    <a:pt x="706" y="15"/>
                  </a:cubicBezTo>
                  <a:cubicBezTo>
                    <a:pt x="707" y="15"/>
                    <a:pt x="709" y="15"/>
                    <a:pt x="711" y="15"/>
                  </a:cubicBezTo>
                  <a:cubicBezTo>
                    <a:pt x="713" y="15"/>
                    <a:pt x="715" y="15"/>
                    <a:pt x="717" y="15"/>
                  </a:cubicBezTo>
                  <a:cubicBezTo>
                    <a:pt x="702" y="14"/>
                    <a:pt x="684" y="15"/>
                    <a:pt x="669" y="15"/>
                  </a:cubicBezTo>
                  <a:cubicBezTo>
                    <a:pt x="669" y="16"/>
                    <a:pt x="671" y="16"/>
                    <a:pt x="672" y="16"/>
                  </a:cubicBezTo>
                  <a:cubicBezTo>
                    <a:pt x="673" y="16"/>
                    <a:pt x="674" y="16"/>
                    <a:pt x="676" y="16"/>
                  </a:cubicBezTo>
                  <a:cubicBezTo>
                    <a:pt x="676" y="16"/>
                    <a:pt x="677" y="16"/>
                    <a:pt x="678" y="16"/>
                  </a:cubicBezTo>
                  <a:cubicBezTo>
                    <a:pt x="679" y="16"/>
                    <a:pt x="680" y="16"/>
                    <a:pt x="681" y="17"/>
                  </a:cubicBezTo>
                  <a:cubicBezTo>
                    <a:pt x="677" y="17"/>
                    <a:pt x="673" y="17"/>
                    <a:pt x="670" y="18"/>
                  </a:cubicBezTo>
                  <a:cubicBezTo>
                    <a:pt x="669" y="18"/>
                    <a:pt x="667" y="17"/>
                    <a:pt x="667" y="18"/>
                  </a:cubicBezTo>
                  <a:close/>
                  <a:moveTo>
                    <a:pt x="699" y="13"/>
                  </a:moveTo>
                  <a:cubicBezTo>
                    <a:pt x="697" y="13"/>
                    <a:pt x="695" y="13"/>
                    <a:pt x="694" y="13"/>
                  </a:cubicBezTo>
                  <a:cubicBezTo>
                    <a:pt x="695" y="14"/>
                    <a:pt x="698" y="14"/>
                    <a:pt x="699" y="13"/>
                  </a:cubicBezTo>
                  <a:close/>
                  <a:moveTo>
                    <a:pt x="634" y="25"/>
                  </a:moveTo>
                  <a:cubicBezTo>
                    <a:pt x="635" y="23"/>
                    <a:pt x="633" y="24"/>
                    <a:pt x="632" y="24"/>
                  </a:cubicBezTo>
                  <a:cubicBezTo>
                    <a:pt x="632" y="25"/>
                    <a:pt x="634" y="24"/>
                    <a:pt x="634" y="25"/>
                  </a:cubicBezTo>
                  <a:close/>
                  <a:moveTo>
                    <a:pt x="631" y="39"/>
                  </a:moveTo>
                  <a:cubicBezTo>
                    <a:pt x="629" y="38"/>
                    <a:pt x="626" y="38"/>
                    <a:pt x="625" y="39"/>
                  </a:cubicBezTo>
                  <a:cubicBezTo>
                    <a:pt x="627" y="39"/>
                    <a:pt x="630" y="40"/>
                    <a:pt x="631" y="39"/>
                  </a:cubicBezTo>
                  <a:close/>
                  <a:moveTo>
                    <a:pt x="619" y="42"/>
                  </a:moveTo>
                  <a:cubicBezTo>
                    <a:pt x="620" y="42"/>
                    <a:pt x="621" y="42"/>
                    <a:pt x="621" y="42"/>
                  </a:cubicBezTo>
                  <a:cubicBezTo>
                    <a:pt x="620" y="42"/>
                    <a:pt x="618" y="41"/>
                    <a:pt x="619" y="42"/>
                  </a:cubicBezTo>
                  <a:close/>
                  <a:moveTo>
                    <a:pt x="631" y="33"/>
                  </a:moveTo>
                  <a:cubicBezTo>
                    <a:pt x="630" y="33"/>
                    <a:pt x="629" y="32"/>
                    <a:pt x="629" y="34"/>
                  </a:cubicBezTo>
                  <a:cubicBezTo>
                    <a:pt x="629" y="33"/>
                    <a:pt x="631" y="34"/>
                    <a:pt x="631" y="33"/>
                  </a:cubicBezTo>
                  <a:close/>
                  <a:moveTo>
                    <a:pt x="585" y="45"/>
                  </a:moveTo>
                  <a:cubicBezTo>
                    <a:pt x="584" y="45"/>
                    <a:pt x="583" y="46"/>
                    <a:pt x="582" y="46"/>
                  </a:cubicBezTo>
                  <a:cubicBezTo>
                    <a:pt x="582" y="46"/>
                    <a:pt x="582" y="45"/>
                    <a:pt x="582" y="45"/>
                  </a:cubicBezTo>
                  <a:cubicBezTo>
                    <a:pt x="580" y="46"/>
                    <a:pt x="580" y="45"/>
                    <a:pt x="579" y="46"/>
                  </a:cubicBezTo>
                  <a:cubicBezTo>
                    <a:pt x="580" y="46"/>
                    <a:pt x="584" y="46"/>
                    <a:pt x="585" y="45"/>
                  </a:cubicBezTo>
                  <a:close/>
                  <a:moveTo>
                    <a:pt x="557" y="65"/>
                  </a:moveTo>
                  <a:cubicBezTo>
                    <a:pt x="556" y="65"/>
                    <a:pt x="553" y="65"/>
                    <a:pt x="554" y="66"/>
                  </a:cubicBezTo>
                  <a:cubicBezTo>
                    <a:pt x="555" y="66"/>
                    <a:pt x="558" y="65"/>
                    <a:pt x="558" y="65"/>
                  </a:cubicBezTo>
                  <a:cubicBezTo>
                    <a:pt x="559" y="65"/>
                    <a:pt x="561" y="66"/>
                    <a:pt x="560" y="65"/>
                  </a:cubicBezTo>
                  <a:cubicBezTo>
                    <a:pt x="559" y="65"/>
                    <a:pt x="557" y="64"/>
                    <a:pt x="557" y="65"/>
                  </a:cubicBezTo>
                  <a:close/>
                  <a:moveTo>
                    <a:pt x="550" y="65"/>
                  </a:moveTo>
                  <a:cubicBezTo>
                    <a:pt x="550" y="67"/>
                    <a:pt x="547" y="65"/>
                    <a:pt x="547" y="66"/>
                  </a:cubicBezTo>
                  <a:cubicBezTo>
                    <a:pt x="549" y="66"/>
                    <a:pt x="551" y="66"/>
                    <a:pt x="552" y="66"/>
                  </a:cubicBezTo>
                  <a:cubicBezTo>
                    <a:pt x="552" y="65"/>
                    <a:pt x="551" y="65"/>
                    <a:pt x="550" y="65"/>
                  </a:cubicBezTo>
                  <a:close/>
                  <a:moveTo>
                    <a:pt x="690" y="29"/>
                  </a:moveTo>
                  <a:cubicBezTo>
                    <a:pt x="690" y="28"/>
                    <a:pt x="690" y="29"/>
                    <a:pt x="690" y="29"/>
                  </a:cubicBezTo>
                  <a:close/>
                  <a:moveTo>
                    <a:pt x="536" y="63"/>
                  </a:moveTo>
                  <a:cubicBezTo>
                    <a:pt x="535" y="64"/>
                    <a:pt x="534" y="64"/>
                    <a:pt x="534" y="65"/>
                  </a:cubicBezTo>
                  <a:cubicBezTo>
                    <a:pt x="535" y="65"/>
                    <a:pt x="536" y="65"/>
                    <a:pt x="536" y="63"/>
                  </a:cubicBezTo>
                  <a:close/>
                  <a:moveTo>
                    <a:pt x="748" y="56"/>
                  </a:moveTo>
                  <a:cubicBezTo>
                    <a:pt x="751" y="56"/>
                    <a:pt x="752" y="57"/>
                    <a:pt x="753" y="56"/>
                  </a:cubicBezTo>
                  <a:cubicBezTo>
                    <a:pt x="753" y="56"/>
                    <a:pt x="752" y="56"/>
                    <a:pt x="751" y="56"/>
                  </a:cubicBezTo>
                  <a:cubicBezTo>
                    <a:pt x="750" y="56"/>
                    <a:pt x="748" y="56"/>
                    <a:pt x="748" y="56"/>
                  </a:cubicBezTo>
                  <a:close/>
                  <a:moveTo>
                    <a:pt x="529" y="65"/>
                  </a:moveTo>
                  <a:cubicBezTo>
                    <a:pt x="530" y="65"/>
                    <a:pt x="532" y="65"/>
                    <a:pt x="533" y="65"/>
                  </a:cubicBezTo>
                  <a:cubicBezTo>
                    <a:pt x="532" y="64"/>
                    <a:pt x="530" y="64"/>
                    <a:pt x="529" y="65"/>
                  </a:cubicBezTo>
                  <a:close/>
                  <a:moveTo>
                    <a:pt x="538" y="67"/>
                  </a:moveTo>
                  <a:cubicBezTo>
                    <a:pt x="538" y="66"/>
                    <a:pt x="541" y="67"/>
                    <a:pt x="540" y="66"/>
                  </a:cubicBezTo>
                  <a:cubicBezTo>
                    <a:pt x="538" y="67"/>
                    <a:pt x="537" y="66"/>
                    <a:pt x="536" y="66"/>
                  </a:cubicBezTo>
                  <a:cubicBezTo>
                    <a:pt x="537" y="66"/>
                    <a:pt x="537" y="67"/>
                    <a:pt x="538" y="67"/>
                  </a:cubicBezTo>
                  <a:close/>
                  <a:moveTo>
                    <a:pt x="529" y="65"/>
                  </a:moveTo>
                  <a:cubicBezTo>
                    <a:pt x="528" y="65"/>
                    <a:pt x="526" y="65"/>
                    <a:pt x="526" y="65"/>
                  </a:cubicBezTo>
                  <a:cubicBezTo>
                    <a:pt x="526" y="65"/>
                    <a:pt x="525" y="65"/>
                    <a:pt x="525" y="65"/>
                  </a:cubicBezTo>
                  <a:cubicBezTo>
                    <a:pt x="525" y="65"/>
                    <a:pt x="523" y="65"/>
                    <a:pt x="523" y="66"/>
                  </a:cubicBezTo>
                  <a:cubicBezTo>
                    <a:pt x="524" y="66"/>
                    <a:pt x="524" y="66"/>
                    <a:pt x="525" y="66"/>
                  </a:cubicBezTo>
                  <a:cubicBezTo>
                    <a:pt x="527" y="65"/>
                    <a:pt x="529" y="66"/>
                    <a:pt x="529" y="65"/>
                  </a:cubicBezTo>
                  <a:close/>
                  <a:moveTo>
                    <a:pt x="524" y="70"/>
                  </a:moveTo>
                  <a:cubicBezTo>
                    <a:pt x="530" y="70"/>
                    <a:pt x="537" y="70"/>
                    <a:pt x="543" y="69"/>
                  </a:cubicBezTo>
                  <a:cubicBezTo>
                    <a:pt x="538" y="69"/>
                    <a:pt x="533" y="69"/>
                    <a:pt x="529" y="69"/>
                  </a:cubicBezTo>
                  <a:cubicBezTo>
                    <a:pt x="528" y="70"/>
                    <a:pt x="524" y="68"/>
                    <a:pt x="524" y="70"/>
                  </a:cubicBezTo>
                  <a:close/>
                  <a:moveTo>
                    <a:pt x="553" y="69"/>
                  </a:moveTo>
                  <a:cubicBezTo>
                    <a:pt x="551" y="69"/>
                    <a:pt x="546" y="69"/>
                    <a:pt x="545" y="69"/>
                  </a:cubicBezTo>
                  <a:cubicBezTo>
                    <a:pt x="544" y="69"/>
                    <a:pt x="543" y="69"/>
                    <a:pt x="545" y="70"/>
                  </a:cubicBezTo>
                  <a:cubicBezTo>
                    <a:pt x="549" y="70"/>
                    <a:pt x="551" y="69"/>
                    <a:pt x="554" y="70"/>
                  </a:cubicBezTo>
                  <a:cubicBezTo>
                    <a:pt x="554" y="69"/>
                    <a:pt x="554" y="69"/>
                    <a:pt x="553" y="69"/>
                  </a:cubicBezTo>
                  <a:close/>
                  <a:moveTo>
                    <a:pt x="739" y="46"/>
                  </a:moveTo>
                  <a:cubicBezTo>
                    <a:pt x="739" y="46"/>
                    <a:pt x="741" y="47"/>
                    <a:pt x="741" y="46"/>
                  </a:cubicBezTo>
                  <a:cubicBezTo>
                    <a:pt x="741" y="44"/>
                    <a:pt x="739" y="45"/>
                    <a:pt x="738" y="45"/>
                  </a:cubicBezTo>
                  <a:cubicBezTo>
                    <a:pt x="736" y="43"/>
                    <a:pt x="733" y="44"/>
                    <a:pt x="730" y="43"/>
                  </a:cubicBezTo>
                  <a:cubicBezTo>
                    <a:pt x="729" y="43"/>
                    <a:pt x="727" y="42"/>
                    <a:pt x="726" y="42"/>
                  </a:cubicBezTo>
                  <a:cubicBezTo>
                    <a:pt x="726" y="44"/>
                    <a:pt x="728" y="43"/>
                    <a:pt x="727" y="45"/>
                  </a:cubicBezTo>
                  <a:cubicBezTo>
                    <a:pt x="731" y="45"/>
                    <a:pt x="734" y="46"/>
                    <a:pt x="738" y="46"/>
                  </a:cubicBezTo>
                  <a:cubicBezTo>
                    <a:pt x="738" y="45"/>
                    <a:pt x="740" y="45"/>
                    <a:pt x="740" y="46"/>
                  </a:cubicBezTo>
                  <a:cubicBezTo>
                    <a:pt x="739" y="46"/>
                    <a:pt x="739" y="45"/>
                    <a:pt x="739" y="46"/>
                  </a:cubicBezTo>
                  <a:close/>
                  <a:moveTo>
                    <a:pt x="734" y="51"/>
                  </a:moveTo>
                  <a:cubicBezTo>
                    <a:pt x="732" y="51"/>
                    <a:pt x="730" y="51"/>
                    <a:pt x="728" y="50"/>
                  </a:cubicBezTo>
                  <a:cubicBezTo>
                    <a:pt x="723" y="50"/>
                    <a:pt x="718" y="50"/>
                    <a:pt x="714" y="50"/>
                  </a:cubicBezTo>
                  <a:cubicBezTo>
                    <a:pt x="713" y="49"/>
                    <a:pt x="712" y="49"/>
                    <a:pt x="711" y="49"/>
                  </a:cubicBezTo>
                  <a:cubicBezTo>
                    <a:pt x="711" y="49"/>
                    <a:pt x="710" y="49"/>
                    <a:pt x="709" y="49"/>
                  </a:cubicBezTo>
                  <a:cubicBezTo>
                    <a:pt x="708" y="49"/>
                    <a:pt x="707" y="49"/>
                    <a:pt x="706" y="49"/>
                  </a:cubicBezTo>
                  <a:cubicBezTo>
                    <a:pt x="704" y="48"/>
                    <a:pt x="702" y="49"/>
                    <a:pt x="701" y="48"/>
                  </a:cubicBezTo>
                  <a:cubicBezTo>
                    <a:pt x="702" y="48"/>
                    <a:pt x="704" y="48"/>
                    <a:pt x="705" y="48"/>
                  </a:cubicBezTo>
                  <a:cubicBezTo>
                    <a:pt x="706" y="48"/>
                    <a:pt x="706" y="48"/>
                    <a:pt x="707" y="48"/>
                  </a:cubicBezTo>
                  <a:cubicBezTo>
                    <a:pt x="708" y="48"/>
                    <a:pt x="711" y="48"/>
                    <a:pt x="713" y="48"/>
                  </a:cubicBezTo>
                  <a:cubicBezTo>
                    <a:pt x="714" y="48"/>
                    <a:pt x="716" y="49"/>
                    <a:pt x="717" y="47"/>
                  </a:cubicBezTo>
                  <a:cubicBezTo>
                    <a:pt x="714" y="47"/>
                    <a:pt x="709" y="47"/>
                    <a:pt x="706" y="46"/>
                  </a:cubicBezTo>
                  <a:cubicBezTo>
                    <a:pt x="708" y="47"/>
                    <a:pt x="710" y="46"/>
                    <a:pt x="712" y="46"/>
                  </a:cubicBezTo>
                  <a:cubicBezTo>
                    <a:pt x="714" y="45"/>
                    <a:pt x="715" y="46"/>
                    <a:pt x="717" y="46"/>
                  </a:cubicBezTo>
                  <a:cubicBezTo>
                    <a:pt x="717" y="46"/>
                    <a:pt x="718" y="46"/>
                    <a:pt x="719" y="46"/>
                  </a:cubicBezTo>
                  <a:cubicBezTo>
                    <a:pt x="719" y="46"/>
                    <a:pt x="720" y="47"/>
                    <a:pt x="721" y="46"/>
                  </a:cubicBezTo>
                  <a:cubicBezTo>
                    <a:pt x="718" y="45"/>
                    <a:pt x="716" y="45"/>
                    <a:pt x="713" y="45"/>
                  </a:cubicBezTo>
                  <a:cubicBezTo>
                    <a:pt x="713" y="44"/>
                    <a:pt x="712" y="43"/>
                    <a:pt x="711" y="44"/>
                  </a:cubicBezTo>
                  <a:cubicBezTo>
                    <a:pt x="710" y="44"/>
                    <a:pt x="711" y="43"/>
                    <a:pt x="711" y="43"/>
                  </a:cubicBezTo>
                  <a:cubicBezTo>
                    <a:pt x="708" y="43"/>
                    <a:pt x="704" y="43"/>
                    <a:pt x="702" y="42"/>
                  </a:cubicBezTo>
                  <a:cubicBezTo>
                    <a:pt x="701" y="42"/>
                    <a:pt x="700" y="43"/>
                    <a:pt x="700" y="42"/>
                  </a:cubicBezTo>
                  <a:cubicBezTo>
                    <a:pt x="702" y="42"/>
                    <a:pt x="703" y="42"/>
                    <a:pt x="705" y="42"/>
                  </a:cubicBezTo>
                  <a:cubicBezTo>
                    <a:pt x="705" y="42"/>
                    <a:pt x="706" y="41"/>
                    <a:pt x="708" y="41"/>
                  </a:cubicBezTo>
                  <a:cubicBezTo>
                    <a:pt x="711" y="43"/>
                    <a:pt x="716" y="42"/>
                    <a:pt x="719" y="42"/>
                  </a:cubicBezTo>
                  <a:cubicBezTo>
                    <a:pt x="720" y="42"/>
                    <a:pt x="720" y="41"/>
                    <a:pt x="720" y="42"/>
                  </a:cubicBezTo>
                  <a:cubicBezTo>
                    <a:pt x="725" y="42"/>
                    <a:pt x="730" y="42"/>
                    <a:pt x="734" y="42"/>
                  </a:cubicBezTo>
                  <a:cubicBezTo>
                    <a:pt x="737" y="43"/>
                    <a:pt x="740" y="44"/>
                    <a:pt x="743" y="43"/>
                  </a:cubicBezTo>
                  <a:cubicBezTo>
                    <a:pt x="742" y="43"/>
                    <a:pt x="740" y="43"/>
                    <a:pt x="739" y="43"/>
                  </a:cubicBezTo>
                  <a:cubicBezTo>
                    <a:pt x="738" y="43"/>
                    <a:pt x="736" y="43"/>
                    <a:pt x="735" y="41"/>
                  </a:cubicBezTo>
                  <a:cubicBezTo>
                    <a:pt x="736" y="41"/>
                    <a:pt x="738" y="42"/>
                    <a:pt x="738" y="41"/>
                  </a:cubicBezTo>
                  <a:cubicBezTo>
                    <a:pt x="737" y="41"/>
                    <a:pt x="734" y="41"/>
                    <a:pt x="733" y="40"/>
                  </a:cubicBezTo>
                  <a:cubicBezTo>
                    <a:pt x="733" y="40"/>
                    <a:pt x="734" y="40"/>
                    <a:pt x="734" y="40"/>
                  </a:cubicBezTo>
                  <a:cubicBezTo>
                    <a:pt x="734" y="39"/>
                    <a:pt x="733" y="39"/>
                    <a:pt x="733" y="39"/>
                  </a:cubicBezTo>
                  <a:cubicBezTo>
                    <a:pt x="732" y="39"/>
                    <a:pt x="732" y="39"/>
                    <a:pt x="731" y="39"/>
                  </a:cubicBezTo>
                  <a:cubicBezTo>
                    <a:pt x="729" y="38"/>
                    <a:pt x="728" y="39"/>
                    <a:pt x="725" y="38"/>
                  </a:cubicBezTo>
                  <a:cubicBezTo>
                    <a:pt x="725" y="38"/>
                    <a:pt x="725" y="37"/>
                    <a:pt x="725" y="37"/>
                  </a:cubicBezTo>
                  <a:cubicBezTo>
                    <a:pt x="723" y="38"/>
                    <a:pt x="722" y="37"/>
                    <a:pt x="721" y="37"/>
                  </a:cubicBezTo>
                  <a:cubicBezTo>
                    <a:pt x="721" y="37"/>
                    <a:pt x="720" y="38"/>
                    <a:pt x="720" y="38"/>
                  </a:cubicBezTo>
                  <a:cubicBezTo>
                    <a:pt x="719" y="39"/>
                    <a:pt x="717" y="38"/>
                    <a:pt x="716" y="38"/>
                  </a:cubicBezTo>
                  <a:cubicBezTo>
                    <a:pt x="715" y="38"/>
                    <a:pt x="717" y="37"/>
                    <a:pt x="715" y="37"/>
                  </a:cubicBezTo>
                  <a:cubicBezTo>
                    <a:pt x="714" y="37"/>
                    <a:pt x="715" y="38"/>
                    <a:pt x="714" y="38"/>
                  </a:cubicBezTo>
                  <a:cubicBezTo>
                    <a:pt x="711" y="38"/>
                    <a:pt x="711" y="38"/>
                    <a:pt x="711" y="38"/>
                  </a:cubicBezTo>
                  <a:cubicBezTo>
                    <a:pt x="711" y="37"/>
                    <a:pt x="712" y="37"/>
                    <a:pt x="711" y="37"/>
                  </a:cubicBezTo>
                  <a:cubicBezTo>
                    <a:pt x="709" y="37"/>
                    <a:pt x="709" y="37"/>
                    <a:pt x="708" y="38"/>
                  </a:cubicBezTo>
                  <a:cubicBezTo>
                    <a:pt x="707" y="37"/>
                    <a:pt x="706" y="37"/>
                    <a:pt x="704" y="37"/>
                  </a:cubicBezTo>
                  <a:cubicBezTo>
                    <a:pt x="702" y="37"/>
                    <a:pt x="700" y="37"/>
                    <a:pt x="698" y="36"/>
                  </a:cubicBezTo>
                  <a:cubicBezTo>
                    <a:pt x="699" y="36"/>
                    <a:pt x="699" y="36"/>
                    <a:pt x="699" y="36"/>
                  </a:cubicBezTo>
                  <a:cubicBezTo>
                    <a:pt x="695" y="35"/>
                    <a:pt x="688" y="36"/>
                    <a:pt x="684" y="35"/>
                  </a:cubicBezTo>
                  <a:cubicBezTo>
                    <a:pt x="688" y="35"/>
                    <a:pt x="692" y="35"/>
                    <a:pt x="695" y="34"/>
                  </a:cubicBezTo>
                  <a:cubicBezTo>
                    <a:pt x="696" y="34"/>
                    <a:pt x="696" y="34"/>
                    <a:pt x="695" y="34"/>
                  </a:cubicBezTo>
                  <a:cubicBezTo>
                    <a:pt x="693" y="34"/>
                    <a:pt x="690" y="34"/>
                    <a:pt x="689" y="34"/>
                  </a:cubicBezTo>
                  <a:cubicBezTo>
                    <a:pt x="692" y="32"/>
                    <a:pt x="696" y="34"/>
                    <a:pt x="700" y="33"/>
                  </a:cubicBezTo>
                  <a:cubicBezTo>
                    <a:pt x="699" y="33"/>
                    <a:pt x="698" y="33"/>
                    <a:pt x="696" y="33"/>
                  </a:cubicBezTo>
                  <a:cubicBezTo>
                    <a:pt x="695" y="33"/>
                    <a:pt x="693" y="33"/>
                    <a:pt x="692" y="32"/>
                  </a:cubicBezTo>
                  <a:cubicBezTo>
                    <a:pt x="693" y="32"/>
                    <a:pt x="692" y="32"/>
                    <a:pt x="692" y="31"/>
                  </a:cubicBezTo>
                  <a:cubicBezTo>
                    <a:pt x="695" y="31"/>
                    <a:pt x="698" y="31"/>
                    <a:pt x="700" y="30"/>
                  </a:cubicBezTo>
                  <a:cubicBezTo>
                    <a:pt x="700" y="30"/>
                    <a:pt x="698" y="30"/>
                    <a:pt x="698" y="30"/>
                  </a:cubicBezTo>
                  <a:cubicBezTo>
                    <a:pt x="698" y="29"/>
                    <a:pt x="699" y="29"/>
                    <a:pt x="699" y="29"/>
                  </a:cubicBezTo>
                  <a:cubicBezTo>
                    <a:pt x="698" y="29"/>
                    <a:pt x="698" y="29"/>
                    <a:pt x="696" y="29"/>
                  </a:cubicBezTo>
                  <a:cubicBezTo>
                    <a:pt x="695" y="30"/>
                    <a:pt x="697" y="29"/>
                    <a:pt x="697" y="30"/>
                  </a:cubicBezTo>
                  <a:cubicBezTo>
                    <a:pt x="695" y="30"/>
                    <a:pt x="695" y="30"/>
                    <a:pt x="695" y="30"/>
                  </a:cubicBezTo>
                  <a:cubicBezTo>
                    <a:pt x="695" y="29"/>
                    <a:pt x="695" y="29"/>
                    <a:pt x="695" y="29"/>
                  </a:cubicBezTo>
                  <a:cubicBezTo>
                    <a:pt x="694" y="29"/>
                    <a:pt x="693" y="29"/>
                    <a:pt x="692" y="29"/>
                  </a:cubicBezTo>
                  <a:cubicBezTo>
                    <a:pt x="691" y="29"/>
                    <a:pt x="691" y="29"/>
                    <a:pt x="691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89" y="29"/>
                    <a:pt x="689" y="29"/>
                  </a:cubicBezTo>
                  <a:cubicBezTo>
                    <a:pt x="688" y="29"/>
                    <a:pt x="686" y="29"/>
                    <a:pt x="684" y="28"/>
                  </a:cubicBezTo>
                  <a:cubicBezTo>
                    <a:pt x="686" y="28"/>
                    <a:pt x="687" y="30"/>
                    <a:pt x="688" y="28"/>
                  </a:cubicBezTo>
                  <a:cubicBezTo>
                    <a:pt x="687" y="28"/>
                    <a:pt x="687" y="28"/>
                    <a:pt x="686" y="28"/>
                  </a:cubicBezTo>
                  <a:cubicBezTo>
                    <a:pt x="686" y="27"/>
                    <a:pt x="687" y="27"/>
                    <a:pt x="686" y="26"/>
                  </a:cubicBezTo>
                  <a:cubicBezTo>
                    <a:pt x="690" y="26"/>
                    <a:pt x="693" y="27"/>
                    <a:pt x="697" y="26"/>
                  </a:cubicBezTo>
                  <a:cubicBezTo>
                    <a:pt x="700" y="26"/>
                    <a:pt x="703" y="26"/>
                    <a:pt x="706" y="26"/>
                  </a:cubicBezTo>
                  <a:cubicBezTo>
                    <a:pt x="709" y="26"/>
                    <a:pt x="713" y="27"/>
                    <a:pt x="715" y="26"/>
                  </a:cubicBezTo>
                  <a:cubicBezTo>
                    <a:pt x="708" y="26"/>
                    <a:pt x="702" y="25"/>
                    <a:pt x="696" y="25"/>
                  </a:cubicBezTo>
                  <a:cubicBezTo>
                    <a:pt x="695" y="25"/>
                    <a:pt x="695" y="26"/>
                    <a:pt x="695" y="26"/>
                  </a:cubicBezTo>
                  <a:cubicBezTo>
                    <a:pt x="694" y="26"/>
                    <a:pt x="695" y="25"/>
                    <a:pt x="695" y="25"/>
                  </a:cubicBezTo>
                  <a:cubicBezTo>
                    <a:pt x="694" y="25"/>
                    <a:pt x="694" y="25"/>
                    <a:pt x="694" y="25"/>
                  </a:cubicBezTo>
                  <a:cubicBezTo>
                    <a:pt x="693" y="25"/>
                    <a:pt x="692" y="25"/>
                    <a:pt x="692" y="26"/>
                  </a:cubicBezTo>
                  <a:cubicBezTo>
                    <a:pt x="689" y="26"/>
                    <a:pt x="684" y="26"/>
                    <a:pt x="681" y="26"/>
                  </a:cubicBezTo>
                  <a:cubicBezTo>
                    <a:pt x="681" y="26"/>
                    <a:pt x="680" y="26"/>
                    <a:pt x="680" y="26"/>
                  </a:cubicBezTo>
                  <a:cubicBezTo>
                    <a:pt x="679" y="25"/>
                    <a:pt x="677" y="26"/>
                    <a:pt x="677" y="25"/>
                  </a:cubicBezTo>
                  <a:cubicBezTo>
                    <a:pt x="681" y="24"/>
                    <a:pt x="690" y="24"/>
                    <a:pt x="695" y="24"/>
                  </a:cubicBezTo>
                  <a:cubicBezTo>
                    <a:pt x="696" y="24"/>
                    <a:pt x="697" y="24"/>
                    <a:pt x="698" y="24"/>
                  </a:cubicBezTo>
                  <a:cubicBezTo>
                    <a:pt x="703" y="24"/>
                    <a:pt x="706" y="24"/>
                    <a:pt x="711" y="24"/>
                  </a:cubicBezTo>
                  <a:cubicBezTo>
                    <a:pt x="711" y="23"/>
                    <a:pt x="710" y="23"/>
                    <a:pt x="711" y="23"/>
                  </a:cubicBezTo>
                  <a:cubicBezTo>
                    <a:pt x="713" y="22"/>
                    <a:pt x="714" y="23"/>
                    <a:pt x="715" y="23"/>
                  </a:cubicBezTo>
                  <a:cubicBezTo>
                    <a:pt x="716" y="23"/>
                    <a:pt x="718" y="23"/>
                    <a:pt x="718" y="22"/>
                  </a:cubicBezTo>
                  <a:cubicBezTo>
                    <a:pt x="718" y="22"/>
                    <a:pt x="717" y="22"/>
                    <a:pt x="717" y="22"/>
                  </a:cubicBezTo>
                  <a:cubicBezTo>
                    <a:pt x="716" y="22"/>
                    <a:pt x="717" y="22"/>
                    <a:pt x="716" y="22"/>
                  </a:cubicBezTo>
                  <a:cubicBezTo>
                    <a:pt x="716" y="21"/>
                    <a:pt x="715" y="22"/>
                    <a:pt x="715" y="22"/>
                  </a:cubicBezTo>
                  <a:cubicBezTo>
                    <a:pt x="714" y="22"/>
                    <a:pt x="714" y="22"/>
                    <a:pt x="714" y="22"/>
                  </a:cubicBezTo>
                  <a:cubicBezTo>
                    <a:pt x="712" y="21"/>
                    <a:pt x="710" y="22"/>
                    <a:pt x="709" y="21"/>
                  </a:cubicBezTo>
                  <a:cubicBezTo>
                    <a:pt x="708" y="21"/>
                    <a:pt x="708" y="22"/>
                    <a:pt x="708" y="22"/>
                  </a:cubicBezTo>
                  <a:cubicBezTo>
                    <a:pt x="707" y="21"/>
                    <a:pt x="706" y="21"/>
                    <a:pt x="705" y="21"/>
                  </a:cubicBezTo>
                  <a:cubicBezTo>
                    <a:pt x="706" y="22"/>
                    <a:pt x="705" y="22"/>
                    <a:pt x="704" y="22"/>
                  </a:cubicBezTo>
                  <a:cubicBezTo>
                    <a:pt x="703" y="22"/>
                    <a:pt x="705" y="21"/>
                    <a:pt x="704" y="21"/>
                  </a:cubicBezTo>
                  <a:cubicBezTo>
                    <a:pt x="704" y="22"/>
                    <a:pt x="702" y="21"/>
                    <a:pt x="703" y="20"/>
                  </a:cubicBezTo>
                  <a:cubicBezTo>
                    <a:pt x="705" y="21"/>
                    <a:pt x="706" y="21"/>
                    <a:pt x="707" y="20"/>
                  </a:cubicBezTo>
                  <a:cubicBezTo>
                    <a:pt x="707" y="20"/>
                    <a:pt x="709" y="21"/>
                    <a:pt x="709" y="20"/>
                  </a:cubicBezTo>
                  <a:cubicBezTo>
                    <a:pt x="699" y="20"/>
                    <a:pt x="687" y="20"/>
                    <a:pt x="678" y="20"/>
                  </a:cubicBezTo>
                  <a:cubicBezTo>
                    <a:pt x="677" y="20"/>
                    <a:pt x="678" y="21"/>
                    <a:pt x="677" y="21"/>
                  </a:cubicBezTo>
                  <a:cubicBezTo>
                    <a:pt x="675" y="21"/>
                    <a:pt x="673" y="21"/>
                    <a:pt x="673" y="21"/>
                  </a:cubicBezTo>
                  <a:cubicBezTo>
                    <a:pt x="673" y="21"/>
                    <a:pt x="674" y="20"/>
                    <a:pt x="674" y="20"/>
                  </a:cubicBezTo>
                  <a:cubicBezTo>
                    <a:pt x="672" y="21"/>
                    <a:pt x="669" y="20"/>
                    <a:pt x="667" y="21"/>
                  </a:cubicBezTo>
                  <a:cubicBezTo>
                    <a:pt x="668" y="21"/>
                    <a:pt x="668" y="21"/>
                    <a:pt x="668" y="21"/>
                  </a:cubicBezTo>
                  <a:cubicBezTo>
                    <a:pt x="667" y="21"/>
                    <a:pt x="666" y="22"/>
                    <a:pt x="665" y="21"/>
                  </a:cubicBezTo>
                  <a:cubicBezTo>
                    <a:pt x="665" y="20"/>
                    <a:pt x="667" y="21"/>
                    <a:pt x="667" y="20"/>
                  </a:cubicBezTo>
                  <a:cubicBezTo>
                    <a:pt x="666" y="20"/>
                    <a:pt x="665" y="20"/>
                    <a:pt x="665" y="21"/>
                  </a:cubicBezTo>
                  <a:cubicBezTo>
                    <a:pt x="665" y="20"/>
                    <a:pt x="665" y="22"/>
                    <a:pt x="664" y="22"/>
                  </a:cubicBezTo>
                  <a:cubicBezTo>
                    <a:pt x="664" y="21"/>
                    <a:pt x="663" y="21"/>
                    <a:pt x="663" y="21"/>
                  </a:cubicBezTo>
                  <a:cubicBezTo>
                    <a:pt x="660" y="21"/>
                    <a:pt x="657" y="20"/>
                    <a:pt x="656" y="22"/>
                  </a:cubicBezTo>
                  <a:cubicBezTo>
                    <a:pt x="669" y="22"/>
                    <a:pt x="682" y="22"/>
                    <a:pt x="692" y="22"/>
                  </a:cubicBezTo>
                  <a:cubicBezTo>
                    <a:pt x="692" y="22"/>
                    <a:pt x="694" y="23"/>
                    <a:pt x="693" y="23"/>
                  </a:cubicBezTo>
                  <a:cubicBezTo>
                    <a:pt x="689" y="23"/>
                    <a:pt x="683" y="23"/>
                    <a:pt x="679" y="24"/>
                  </a:cubicBezTo>
                  <a:cubicBezTo>
                    <a:pt x="678" y="24"/>
                    <a:pt x="678" y="23"/>
                    <a:pt x="677" y="23"/>
                  </a:cubicBezTo>
                  <a:cubicBezTo>
                    <a:pt x="676" y="24"/>
                    <a:pt x="676" y="25"/>
                    <a:pt x="675" y="26"/>
                  </a:cubicBezTo>
                  <a:cubicBezTo>
                    <a:pt x="674" y="25"/>
                    <a:pt x="674" y="26"/>
                    <a:pt x="673" y="26"/>
                  </a:cubicBezTo>
                  <a:cubicBezTo>
                    <a:pt x="673" y="27"/>
                    <a:pt x="672" y="27"/>
                    <a:pt x="671" y="27"/>
                  </a:cubicBezTo>
                  <a:cubicBezTo>
                    <a:pt x="671" y="27"/>
                    <a:pt x="671" y="27"/>
                    <a:pt x="671" y="27"/>
                  </a:cubicBezTo>
                  <a:cubicBezTo>
                    <a:pt x="670" y="28"/>
                    <a:pt x="670" y="28"/>
                    <a:pt x="670" y="28"/>
                  </a:cubicBezTo>
                  <a:cubicBezTo>
                    <a:pt x="668" y="28"/>
                    <a:pt x="667" y="29"/>
                    <a:pt x="665" y="29"/>
                  </a:cubicBezTo>
                  <a:cubicBezTo>
                    <a:pt x="665" y="30"/>
                    <a:pt x="664" y="30"/>
                    <a:pt x="663" y="31"/>
                  </a:cubicBezTo>
                  <a:cubicBezTo>
                    <a:pt x="662" y="31"/>
                    <a:pt x="662" y="30"/>
                    <a:pt x="661" y="30"/>
                  </a:cubicBezTo>
                  <a:cubicBezTo>
                    <a:pt x="661" y="31"/>
                    <a:pt x="660" y="31"/>
                    <a:pt x="659" y="31"/>
                  </a:cubicBezTo>
                  <a:cubicBezTo>
                    <a:pt x="657" y="31"/>
                    <a:pt x="655" y="32"/>
                    <a:pt x="653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3" y="32"/>
                    <a:pt x="655" y="32"/>
                    <a:pt x="655" y="33"/>
                  </a:cubicBezTo>
                  <a:cubicBezTo>
                    <a:pt x="653" y="34"/>
                    <a:pt x="648" y="35"/>
                    <a:pt x="646" y="36"/>
                  </a:cubicBezTo>
                  <a:cubicBezTo>
                    <a:pt x="645" y="36"/>
                    <a:pt x="645" y="37"/>
                    <a:pt x="644" y="37"/>
                  </a:cubicBezTo>
                  <a:cubicBezTo>
                    <a:pt x="642" y="37"/>
                    <a:pt x="640" y="37"/>
                    <a:pt x="638" y="37"/>
                  </a:cubicBezTo>
                  <a:cubicBezTo>
                    <a:pt x="638" y="37"/>
                    <a:pt x="636" y="36"/>
                    <a:pt x="636" y="37"/>
                  </a:cubicBezTo>
                  <a:cubicBezTo>
                    <a:pt x="636" y="38"/>
                    <a:pt x="639" y="36"/>
                    <a:pt x="639" y="38"/>
                  </a:cubicBezTo>
                  <a:cubicBezTo>
                    <a:pt x="638" y="39"/>
                    <a:pt x="637" y="38"/>
                    <a:pt x="637" y="38"/>
                  </a:cubicBezTo>
                  <a:cubicBezTo>
                    <a:pt x="637" y="38"/>
                    <a:pt x="636" y="39"/>
                    <a:pt x="636" y="39"/>
                  </a:cubicBezTo>
                  <a:cubicBezTo>
                    <a:pt x="635" y="39"/>
                    <a:pt x="633" y="38"/>
                    <a:pt x="632" y="39"/>
                  </a:cubicBezTo>
                  <a:cubicBezTo>
                    <a:pt x="633" y="40"/>
                    <a:pt x="635" y="38"/>
                    <a:pt x="635" y="40"/>
                  </a:cubicBezTo>
                  <a:cubicBezTo>
                    <a:pt x="633" y="40"/>
                    <a:pt x="632" y="40"/>
                    <a:pt x="630" y="40"/>
                  </a:cubicBezTo>
                  <a:cubicBezTo>
                    <a:pt x="628" y="42"/>
                    <a:pt x="625" y="41"/>
                    <a:pt x="622" y="41"/>
                  </a:cubicBezTo>
                  <a:cubicBezTo>
                    <a:pt x="622" y="42"/>
                    <a:pt x="623" y="42"/>
                    <a:pt x="623" y="43"/>
                  </a:cubicBezTo>
                  <a:cubicBezTo>
                    <a:pt x="622" y="42"/>
                    <a:pt x="620" y="43"/>
                    <a:pt x="619" y="44"/>
                  </a:cubicBezTo>
                  <a:cubicBezTo>
                    <a:pt x="618" y="43"/>
                    <a:pt x="617" y="44"/>
                    <a:pt x="616" y="44"/>
                  </a:cubicBezTo>
                  <a:cubicBezTo>
                    <a:pt x="616" y="44"/>
                    <a:pt x="616" y="44"/>
                    <a:pt x="615" y="44"/>
                  </a:cubicBezTo>
                  <a:cubicBezTo>
                    <a:pt x="615" y="44"/>
                    <a:pt x="614" y="45"/>
                    <a:pt x="614" y="45"/>
                  </a:cubicBezTo>
                  <a:cubicBezTo>
                    <a:pt x="613" y="45"/>
                    <a:pt x="612" y="45"/>
                    <a:pt x="612" y="46"/>
                  </a:cubicBezTo>
                  <a:cubicBezTo>
                    <a:pt x="613" y="46"/>
                    <a:pt x="615" y="46"/>
                    <a:pt x="616" y="45"/>
                  </a:cubicBezTo>
                  <a:cubicBezTo>
                    <a:pt x="622" y="45"/>
                    <a:pt x="626" y="42"/>
                    <a:pt x="632" y="42"/>
                  </a:cubicBezTo>
                  <a:cubicBezTo>
                    <a:pt x="632" y="42"/>
                    <a:pt x="632" y="41"/>
                    <a:pt x="633" y="41"/>
                  </a:cubicBezTo>
                  <a:cubicBezTo>
                    <a:pt x="634" y="41"/>
                    <a:pt x="635" y="41"/>
                    <a:pt x="636" y="41"/>
                  </a:cubicBezTo>
                  <a:cubicBezTo>
                    <a:pt x="636" y="41"/>
                    <a:pt x="636" y="41"/>
                    <a:pt x="636" y="41"/>
                  </a:cubicBezTo>
                  <a:cubicBezTo>
                    <a:pt x="636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8" y="41"/>
                    <a:pt x="638" y="41"/>
                  </a:cubicBezTo>
                  <a:cubicBezTo>
                    <a:pt x="639" y="41"/>
                    <a:pt x="641" y="41"/>
                    <a:pt x="641" y="41"/>
                  </a:cubicBezTo>
                  <a:cubicBezTo>
                    <a:pt x="640" y="41"/>
                    <a:pt x="640" y="42"/>
                    <a:pt x="639" y="42"/>
                  </a:cubicBezTo>
                  <a:cubicBezTo>
                    <a:pt x="639" y="43"/>
                    <a:pt x="639" y="43"/>
                    <a:pt x="638" y="44"/>
                  </a:cubicBezTo>
                  <a:cubicBezTo>
                    <a:pt x="637" y="44"/>
                    <a:pt x="637" y="43"/>
                    <a:pt x="637" y="43"/>
                  </a:cubicBezTo>
                  <a:cubicBezTo>
                    <a:pt x="634" y="43"/>
                    <a:pt x="633" y="45"/>
                    <a:pt x="631" y="45"/>
                  </a:cubicBezTo>
                  <a:cubicBezTo>
                    <a:pt x="630" y="45"/>
                    <a:pt x="629" y="45"/>
                    <a:pt x="628" y="45"/>
                  </a:cubicBezTo>
                  <a:cubicBezTo>
                    <a:pt x="628" y="45"/>
                    <a:pt x="628" y="46"/>
                    <a:pt x="628" y="46"/>
                  </a:cubicBezTo>
                  <a:cubicBezTo>
                    <a:pt x="626" y="46"/>
                    <a:pt x="625" y="46"/>
                    <a:pt x="624" y="47"/>
                  </a:cubicBezTo>
                  <a:cubicBezTo>
                    <a:pt x="622" y="47"/>
                    <a:pt x="618" y="48"/>
                    <a:pt x="616" y="49"/>
                  </a:cubicBezTo>
                  <a:cubicBezTo>
                    <a:pt x="615" y="49"/>
                    <a:pt x="614" y="49"/>
                    <a:pt x="612" y="49"/>
                  </a:cubicBezTo>
                  <a:cubicBezTo>
                    <a:pt x="612" y="49"/>
                    <a:pt x="612" y="50"/>
                    <a:pt x="611" y="50"/>
                  </a:cubicBezTo>
                  <a:cubicBezTo>
                    <a:pt x="609" y="50"/>
                    <a:pt x="609" y="51"/>
                    <a:pt x="608" y="51"/>
                  </a:cubicBezTo>
                  <a:cubicBezTo>
                    <a:pt x="607" y="51"/>
                    <a:pt x="606" y="51"/>
                    <a:pt x="605" y="51"/>
                  </a:cubicBezTo>
                  <a:cubicBezTo>
                    <a:pt x="604" y="52"/>
                    <a:pt x="604" y="51"/>
                    <a:pt x="603" y="51"/>
                  </a:cubicBezTo>
                  <a:cubicBezTo>
                    <a:pt x="603" y="51"/>
                    <a:pt x="603" y="53"/>
                    <a:pt x="601" y="53"/>
                  </a:cubicBezTo>
                  <a:cubicBezTo>
                    <a:pt x="601" y="53"/>
                    <a:pt x="601" y="52"/>
                    <a:pt x="601" y="52"/>
                  </a:cubicBezTo>
                  <a:cubicBezTo>
                    <a:pt x="598" y="53"/>
                    <a:pt x="593" y="53"/>
                    <a:pt x="589" y="53"/>
                  </a:cubicBezTo>
                  <a:cubicBezTo>
                    <a:pt x="587" y="53"/>
                    <a:pt x="585" y="52"/>
                    <a:pt x="583" y="53"/>
                  </a:cubicBezTo>
                  <a:cubicBezTo>
                    <a:pt x="584" y="54"/>
                    <a:pt x="586" y="53"/>
                    <a:pt x="587" y="53"/>
                  </a:cubicBezTo>
                  <a:cubicBezTo>
                    <a:pt x="587" y="53"/>
                    <a:pt x="587" y="54"/>
                    <a:pt x="588" y="54"/>
                  </a:cubicBezTo>
                  <a:cubicBezTo>
                    <a:pt x="588" y="54"/>
                    <a:pt x="589" y="54"/>
                    <a:pt x="589" y="55"/>
                  </a:cubicBezTo>
                  <a:cubicBezTo>
                    <a:pt x="588" y="55"/>
                    <a:pt x="586" y="54"/>
                    <a:pt x="585" y="55"/>
                  </a:cubicBezTo>
                  <a:cubicBezTo>
                    <a:pt x="587" y="56"/>
                    <a:pt x="592" y="54"/>
                    <a:pt x="593" y="55"/>
                  </a:cubicBezTo>
                  <a:cubicBezTo>
                    <a:pt x="594" y="56"/>
                    <a:pt x="595" y="55"/>
                    <a:pt x="596" y="56"/>
                  </a:cubicBezTo>
                  <a:cubicBezTo>
                    <a:pt x="595" y="56"/>
                    <a:pt x="593" y="56"/>
                    <a:pt x="592" y="57"/>
                  </a:cubicBezTo>
                  <a:cubicBezTo>
                    <a:pt x="592" y="56"/>
                    <a:pt x="590" y="57"/>
                    <a:pt x="591" y="56"/>
                  </a:cubicBezTo>
                  <a:cubicBezTo>
                    <a:pt x="590" y="56"/>
                    <a:pt x="590" y="57"/>
                    <a:pt x="589" y="57"/>
                  </a:cubicBezTo>
                  <a:cubicBezTo>
                    <a:pt x="589" y="55"/>
                    <a:pt x="588" y="56"/>
                    <a:pt x="587" y="56"/>
                  </a:cubicBezTo>
                  <a:cubicBezTo>
                    <a:pt x="587" y="57"/>
                    <a:pt x="587" y="56"/>
                    <a:pt x="586" y="57"/>
                  </a:cubicBezTo>
                  <a:cubicBezTo>
                    <a:pt x="586" y="57"/>
                    <a:pt x="585" y="57"/>
                    <a:pt x="585" y="57"/>
                  </a:cubicBezTo>
                  <a:cubicBezTo>
                    <a:pt x="584" y="57"/>
                    <a:pt x="584" y="57"/>
                    <a:pt x="584" y="57"/>
                  </a:cubicBezTo>
                  <a:cubicBezTo>
                    <a:pt x="584" y="57"/>
                    <a:pt x="584" y="57"/>
                    <a:pt x="583" y="57"/>
                  </a:cubicBezTo>
                  <a:cubicBezTo>
                    <a:pt x="582" y="57"/>
                    <a:pt x="580" y="56"/>
                    <a:pt x="579" y="57"/>
                  </a:cubicBezTo>
                  <a:cubicBezTo>
                    <a:pt x="579" y="57"/>
                    <a:pt x="578" y="56"/>
                    <a:pt x="578" y="56"/>
                  </a:cubicBezTo>
                  <a:cubicBezTo>
                    <a:pt x="578" y="57"/>
                    <a:pt x="577" y="57"/>
                    <a:pt x="577" y="57"/>
                  </a:cubicBezTo>
                  <a:cubicBezTo>
                    <a:pt x="575" y="57"/>
                    <a:pt x="573" y="56"/>
                    <a:pt x="571" y="56"/>
                  </a:cubicBezTo>
                  <a:cubicBezTo>
                    <a:pt x="571" y="56"/>
                    <a:pt x="570" y="57"/>
                    <a:pt x="570" y="57"/>
                  </a:cubicBezTo>
                  <a:cubicBezTo>
                    <a:pt x="569" y="57"/>
                    <a:pt x="569" y="57"/>
                    <a:pt x="568" y="57"/>
                  </a:cubicBezTo>
                  <a:cubicBezTo>
                    <a:pt x="567" y="57"/>
                    <a:pt x="564" y="58"/>
                    <a:pt x="563" y="57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2" y="57"/>
                    <a:pt x="562" y="57"/>
                    <a:pt x="561" y="57"/>
                  </a:cubicBezTo>
                  <a:cubicBezTo>
                    <a:pt x="560" y="57"/>
                    <a:pt x="558" y="57"/>
                    <a:pt x="557" y="57"/>
                  </a:cubicBezTo>
                  <a:cubicBezTo>
                    <a:pt x="556" y="57"/>
                    <a:pt x="555" y="58"/>
                    <a:pt x="554" y="58"/>
                  </a:cubicBezTo>
                  <a:cubicBezTo>
                    <a:pt x="554" y="58"/>
                    <a:pt x="554" y="57"/>
                    <a:pt x="553" y="57"/>
                  </a:cubicBezTo>
                  <a:cubicBezTo>
                    <a:pt x="553" y="57"/>
                    <a:pt x="554" y="57"/>
                    <a:pt x="553" y="58"/>
                  </a:cubicBezTo>
                  <a:cubicBezTo>
                    <a:pt x="551" y="57"/>
                    <a:pt x="549" y="57"/>
                    <a:pt x="548" y="58"/>
                  </a:cubicBezTo>
                  <a:cubicBezTo>
                    <a:pt x="548" y="58"/>
                    <a:pt x="547" y="58"/>
                    <a:pt x="548" y="58"/>
                  </a:cubicBezTo>
                  <a:cubicBezTo>
                    <a:pt x="550" y="59"/>
                    <a:pt x="552" y="58"/>
                    <a:pt x="554" y="59"/>
                  </a:cubicBezTo>
                  <a:cubicBezTo>
                    <a:pt x="553" y="59"/>
                    <a:pt x="551" y="59"/>
                    <a:pt x="550" y="60"/>
                  </a:cubicBezTo>
                  <a:cubicBezTo>
                    <a:pt x="548" y="60"/>
                    <a:pt x="546" y="61"/>
                    <a:pt x="545" y="61"/>
                  </a:cubicBezTo>
                  <a:cubicBezTo>
                    <a:pt x="544" y="61"/>
                    <a:pt x="543" y="60"/>
                    <a:pt x="543" y="62"/>
                  </a:cubicBezTo>
                  <a:cubicBezTo>
                    <a:pt x="544" y="63"/>
                    <a:pt x="547" y="61"/>
                    <a:pt x="548" y="62"/>
                  </a:cubicBezTo>
                  <a:cubicBezTo>
                    <a:pt x="546" y="63"/>
                    <a:pt x="545" y="62"/>
                    <a:pt x="543" y="63"/>
                  </a:cubicBezTo>
                  <a:cubicBezTo>
                    <a:pt x="542" y="63"/>
                    <a:pt x="541" y="63"/>
                    <a:pt x="540" y="64"/>
                  </a:cubicBezTo>
                  <a:cubicBezTo>
                    <a:pt x="540" y="64"/>
                    <a:pt x="540" y="63"/>
                    <a:pt x="539" y="63"/>
                  </a:cubicBezTo>
                  <a:cubicBezTo>
                    <a:pt x="539" y="63"/>
                    <a:pt x="538" y="64"/>
                    <a:pt x="538" y="64"/>
                  </a:cubicBezTo>
                  <a:cubicBezTo>
                    <a:pt x="537" y="64"/>
                    <a:pt x="536" y="64"/>
                    <a:pt x="536" y="65"/>
                  </a:cubicBezTo>
                  <a:cubicBezTo>
                    <a:pt x="538" y="65"/>
                    <a:pt x="540" y="64"/>
                    <a:pt x="542" y="64"/>
                  </a:cubicBezTo>
                  <a:cubicBezTo>
                    <a:pt x="543" y="64"/>
                    <a:pt x="545" y="65"/>
                    <a:pt x="546" y="65"/>
                  </a:cubicBezTo>
                  <a:cubicBezTo>
                    <a:pt x="549" y="64"/>
                    <a:pt x="552" y="64"/>
                    <a:pt x="554" y="63"/>
                  </a:cubicBezTo>
                  <a:cubicBezTo>
                    <a:pt x="556" y="63"/>
                    <a:pt x="557" y="63"/>
                    <a:pt x="558" y="63"/>
                  </a:cubicBezTo>
                  <a:cubicBezTo>
                    <a:pt x="560" y="63"/>
                    <a:pt x="561" y="63"/>
                    <a:pt x="562" y="63"/>
                  </a:cubicBezTo>
                  <a:cubicBezTo>
                    <a:pt x="562" y="63"/>
                    <a:pt x="562" y="63"/>
                    <a:pt x="563" y="63"/>
                  </a:cubicBezTo>
                  <a:cubicBezTo>
                    <a:pt x="565" y="63"/>
                    <a:pt x="568" y="62"/>
                    <a:pt x="570" y="62"/>
                  </a:cubicBezTo>
                  <a:cubicBezTo>
                    <a:pt x="572" y="62"/>
                    <a:pt x="573" y="62"/>
                    <a:pt x="575" y="62"/>
                  </a:cubicBezTo>
                  <a:cubicBezTo>
                    <a:pt x="576" y="62"/>
                    <a:pt x="576" y="63"/>
                    <a:pt x="577" y="63"/>
                  </a:cubicBezTo>
                  <a:cubicBezTo>
                    <a:pt x="578" y="63"/>
                    <a:pt x="579" y="63"/>
                    <a:pt x="580" y="63"/>
                  </a:cubicBezTo>
                  <a:cubicBezTo>
                    <a:pt x="580" y="63"/>
                    <a:pt x="582" y="62"/>
                    <a:pt x="582" y="62"/>
                  </a:cubicBezTo>
                  <a:cubicBezTo>
                    <a:pt x="584" y="62"/>
                    <a:pt x="585" y="63"/>
                    <a:pt x="586" y="63"/>
                  </a:cubicBezTo>
                  <a:cubicBezTo>
                    <a:pt x="587" y="63"/>
                    <a:pt x="587" y="62"/>
                    <a:pt x="589" y="62"/>
                  </a:cubicBezTo>
                  <a:cubicBezTo>
                    <a:pt x="589" y="61"/>
                    <a:pt x="591" y="61"/>
                    <a:pt x="591" y="61"/>
                  </a:cubicBezTo>
                  <a:cubicBezTo>
                    <a:pt x="591" y="62"/>
                    <a:pt x="590" y="62"/>
                    <a:pt x="591" y="63"/>
                  </a:cubicBezTo>
                  <a:cubicBezTo>
                    <a:pt x="589" y="64"/>
                    <a:pt x="586" y="64"/>
                    <a:pt x="584" y="64"/>
                  </a:cubicBezTo>
                  <a:cubicBezTo>
                    <a:pt x="581" y="64"/>
                    <a:pt x="579" y="65"/>
                    <a:pt x="577" y="65"/>
                  </a:cubicBezTo>
                  <a:cubicBezTo>
                    <a:pt x="576" y="65"/>
                    <a:pt x="575" y="65"/>
                    <a:pt x="574" y="65"/>
                  </a:cubicBezTo>
                  <a:cubicBezTo>
                    <a:pt x="572" y="65"/>
                    <a:pt x="571" y="66"/>
                    <a:pt x="570" y="66"/>
                  </a:cubicBezTo>
                  <a:cubicBezTo>
                    <a:pt x="569" y="66"/>
                    <a:pt x="568" y="66"/>
                    <a:pt x="567" y="66"/>
                  </a:cubicBezTo>
                  <a:cubicBezTo>
                    <a:pt x="566" y="66"/>
                    <a:pt x="564" y="65"/>
                    <a:pt x="564" y="66"/>
                  </a:cubicBezTo>
                  <a:cubicBezTo>
                    <a:pt x="567" y="67"/>
                    <a:pt x="570" y="66"/>
                    <a:pt x="572" y="66"/>
                  </a:cubicBezTo>
                  <a:cubicBezTo>
                    <a:pt x="572" y="66"/>
                    <a:pt x="573" y="67"/>
                    <a:pt x="573" y="67"/>
                  </a:cubicBezTo>
                  <a:cubicBezTo>
                    <a:pt x="574" y="67"/>
                    <a:pt x="576" y="65"/>
                    <a:pt x="577" y="66"/>
                  </a:cubicBezTo>
                  <a:cubicBezTo>
                    <a:pt x="577" y="66"/>
                    <a:pt x="577" y="65"/>
                    <a:pt x="578" y="65"/>
                  </a:cubicBezTo>
                  <a:cubicBezTo>
                    <a:pt x="578" y="66"/>
                    <a:pt x="578" y="66"/>
                    <a:pt x="578" y="66"/>
                  </a:cubicBezTo>
                  <a:cubicBezTo>
                    <a:pt x="579" y="65"/>
                    <a:pt x="580" y="66"/>
                    <a:pt x="581" y="66"/>
                  </a:cubicBezTo>
                  <a:cubicBezTo>
                    <a:pt x="581" y="66"/>
                    <a:pt x="582" y="65"/>
                    <a:pt x="583" y="65"/>
                  </a:cubicBezTo>
                  <a:cubicBezTo>
                    <a:pt x="583" y="65"/>
                    <a:pt x="583" y="66"/>
                    <a:pt x="584" y="66"/>
                  </a:cubicBezTo>
                  <a:cubicBezTo>
                    <a:pt x="586" y="65"/>
                    <a:pt x="588" y="65"/>
                    <a:pt x="590" y="64"/>
                  </a:cubicBezTo>
                  <a:cubicBezTo>
                    <a:pt x="590" y="64"/>
                    <a:pt x="590" y="65"/>
                    <a:pt x="590" y="65"/>
                  </a:cubicBezTo>
                  <a:cubicBezTo>
                    <a:pt x="591" y="65"/>
                    <a:pt x="591" y="64"/>
                    <a:pt x="591" y="64"/>
                  </a:cubicBezTo>
                  <a:cubicBezTo>
                    <a:pt x="591" y="65"/>
                    <a:pt x="593" y="64"/>
                    <a:pt x="593" y="64"/>
                  </a:cubicBezTo>
                  <a:cubicBezTo>
                    <a:pt x="594" y="64"/>
                    <a:pt x="595" y="64"/>
                    <a:pt x="596" y="64"/>
                  </a:cubicBezTo>
                  <a:cubicBezTo>
                    <a:pt x="595" y="64"/>
                    <a:pt x="595" y="64"/>
                    <a:pt x="595" y="65"/>
                  </a:cubicBezTo>
                  <a:cubicBezTo>
                    <a:pt x="596" y="65"/>
                    <a:pt x="598" y="65"/>
                    <a:pt x="598" y="64"/>
                  </a:cubicBezTo>
                  <a:cubicBezTo>
                    <a:pt x="598" y="64"/>
                    <a:pt x="597" y="64"/>
                    <a:pt x="597" y="64"/>
                  </a:cubicBezTo>
                  <a:cubicBezTo>
                    <a:pt x="600" y="64"/>
                    <a:pt x="604" y="63"/>
                    <a:pt x="606" y="64"/>
                  </a:cubicBezTo>
                  <a:cubicBezTo>
                    <a:pt x="605" y="64"/>
                    <a:pt x="605" y="65"/>
                    <a:pt x="604" y="65"/>
                  </a:cubicBezTo>
                  <a:cubicBezTo>
                    <a:pt x="603" y="65"/>
                    <a:pt x="604" y="66"/>
                    <a:pt x="603" y="66"/>
                  </a:cubicBezTo>
                  <a:cubicBezTo>
                    <a:pt x="600" y="67"/>
                    <a:pt x="597" y="67"/>
                    <a:pt x="594" y="67"/>
                  </a:cubicBezTo>
                  <a:cubicBezTo>
                    <a:pt x="594" y="67"/>
                    <a:pt x="593" y="68"/>
                    <a:pt x="593" y="68"/>
                  </a:cubicBezTo>
                  <a:cubicBezTo>
                    <a:pt x="592" y="68"/>
                    <a:pt x="591" y="68"/>
                    <a:pt x="590" y="68"/>
                  </a:cubicBezTo>
                  <a:cubicBezTo>
                    <a:pt x="591" y="69"/>
                    <a:pt x="589" y="69"/>
                    <a:pt x="589" y="69"/>
                  </a:cubicBezTo>
                  <a:cubicBezTo>
                    <a:pt x="584" y="69"/>
                    <a:pt x="580" y="70"/>
                    <a:pt x="575" y="69"/>
                  </a:cubicBezTo>
                  <a:cubicBezTo>
                    <a:pt x="575" y="70"/>
                    <a:pt x="576" y="70"/>
                    <a:pt x="576" y="70"/>
                  </a:cubicBezTo>
                  <a:cubicBezTo>
                    <a:pt x="577" y="70"/>
                    <a:pt x="578" y="70"/>
                    <a:pt x="579" y="70"/>
                  </a:cubicBezTo>
                  <a:cubicBezTo>
                    <a:pt x="580" y="70"/>
                    <a:pt x="582" y="70"/>
                    <a:pt x="583" y="70"/>
                  </a:cubicBezTo>
                  <a:cubicBezTo>
                    <a:pt x="584" y="70"/>
                    <a:pt x="585" y="70"/>
                    <a:pt x="585" y="70"/>
                  </a:cubicBezTo>
                  <a:cubicBezTo>
                    <a:pt x="587" y="70"/>
                    <a:pt x="590" y="70"/>
                    <a:pt x="591" y="70"/>
                  </a:cubicBezTo>
                  <a:cubicBezTo>
                    <a:pt x="594" y="71"/>
                    <a:pt x="598" y="71"/>
                    <a:pt x="601" y="70"/>
                  </a:cubicBezTo>
                  <a:cubicBezTo>
                    <a:pt x="604" y="70"/>
                    <a:pt x="606" y="71"/>
                    <a:pt x="609" y="71"/>
                  </a:cubicBezTo>
                  <a:cubicBezTo>
                    <a:pt x="615" y="71"/>
                    <a:pt x="622" y="71"/>
                    <a:pt x="626" y="70"/>
                  </a:cubicBezTo>
                  <a:cubicBezTo>
                    <a:pt x="627" y="70"/>
                    <a:pt x="627" y="71"/>
                    <a:pt x="629" y="71"/>
                  </a:cubicBezTo>
                  <a:cubicBezTo>
                    <a:pt x="629" y="70"/>
                    <a:pt x="630" y="71"/>
                    <a:pt x="631" y="71"/>
                  </a:cubicBezTo>
                  <a:cubicBezTo>
                    <a:pt x="632" y="71"/>
                    <a:pt x="631" y="70"/>
                    <a:pt x="632" y="70"/>
                  </a:cubicBezTo>
                  <a:cubicBezTo>
                    <a:pt x="637" y="71"/>
                    <a:pt x="644" y="70"/>
                    <a:pt x="649" y="71"/>
                  </a:cubicBezTo>
                  <a:cubicBezTo>
                    <a:pt x="651" y="70"/>
                    <a:pt x="654" y="70"/>
                    <a:pt x="656" y="71"/>
                  </a:cubicBezTo>
                  <a:cubicBezTo>
                    <a:pt x="657" y="71"/>
                    <a:pt x="657" y="70"/>
                    <a:pt x="658" y="70"/>
                  </a:cubicBezTo>
                  <a:cubicBezTo>
                    <a:pt x="673" y="71"/>
                    <a:pt x="688" y="70"/>
                    <a:pt x="701" y="70"/>
                  </a:cubicBezTo>
                  <a:cubicBezTo>
                    <a:pt x="702" y="70"/>
                    <a:pt x="702" y="70"/>
                    <a:pt x="703" y="70"/>
                  </a:cubicBezTo>
                  <a:cubicBezTo>
                    <a:pt x="706" y="70"/>
                    <a:pt x="708" y="71"/>
                    <a:pt x="711" y="71"/>
                  </a:cubicBezTo>
                  <a:cubicBezTo>
                    <a:pt x="711" y="71"/>
                    <a:pt x="712" y="70"/>
                    <a:pt x="712" y="70"/>
                  </a:cubicBezTo>
                  <a:cubicBezTo>
                    <a:pt x="713" y="70"/>
                    <a:pt x="715" y="71"/>
                    <a:pt x="716" y="69"/>
                  </a:cubicBezTo>
                  <a:cubicBezTo>
                    <a:pt x="714" y="69"/>
                    <a:pt x="711" y="70"/>
                    <a:pt x="710" y="69"/>
                  </a:cubicBezTo>
                  <a:cubicBezTo>
                    <a:pt x="709" y="68"/>
                    <a:pt x="711" y="69"/>
                    <a:pt x="711" y="68"/>
                  </a:cubicBezTo>
                  <a:cubicBezTo>
                    <a:pt x="710" y="68"/>
                    <a:pt x="709" y="68"/>
                    <a:pt x="709" y="68"/>
                  </a:cubicBezTo>
                  <a:cubicBezTo>
                    <a:pt x="710" y="67"/>
                    <a:pt x="712" y="69"/>
                    <a:pt x="712" y="67"/>
                  </a:cubicBezTo>
                  <a:cubicBezTo>
                    <a:pt x="711" y="67"/>
                    <a:pt x="710" y="67"/>
                    <a:pt x="710" y="67"/>
                  </a:cubicBezTo>
                  <a:cubicBezTo>
                    <a:pt x="711" y="66"/>
                    <a:pt x="715" y="67"/>
                    <a:pt x="717" y="67"/>
                  </a:cubicBezTo>
                  <a:cubicBezTo>
                    <a:pt x="717" y="66"/>
                    <a:pt x="715" y="66"/>
                    <a:pt x="714" y="66"/>
                  </a:cubicBezTo>
                  <a:cubicBezTo>
                    <a:pt x="713" y="66"/>
                    <a:pt x="712" y="67"/>
                    <a:pt x="712" y="66"/>
                  </a:cubicBezTo>
                  <a:cubicBezTo>
                    <a:pt x="713" y="65"/>
                    <a:pt x="715" y="66"/>
                    <a:pt x="717" y="66"/>
                  </a:cubicBezTo>
                  <a:cubicBezTo>
                    <a:pt x="719" y="66"/>
                    <a:pt x="719" y="66"/>
                    <a:pt x="719" y="66"/>
                  </a:cubicBezTo>
                  <a:cubicBezTo>
                    <a:pt x="719" y="66"/>
                    <a:pt x="719" y="65"/>
                    <a:pt x="719" y="65"/>
                  </a:cubicBezTo>
                  <a:cubicBezTo>
                    <a:pt x="718" y="65"/>
                    <a:pt x="718" y="65"/>
                    <a:pt x="718" y="65"/>
                  </a:cubicBezTo>
                  <a:cubicBezTo>
                    <a:pt x="716" y="64"/>
                    <a:pt x="714" y="65"/>
                    <a:pt x="712" y="65"/>
                  </a:cubicBezTo>
                  <a:cubicBezTo>
                    <a:pt x="711" y="64"/>
                    <a:pt x="710" y="64"/>
                    <a:pt x="709" y="64"/>
                  </a:cubicBezTo>
                  <a:cubicBezTo>
                    <a:pt x="708" y="64"/>
                    <a:pt x="707" y="64"/>
                    <a:pt x="707" y="64"/>
                  </a:cubicBezTo>
                  <a:cubicBezTo>
                    <a:pt x="706" y="64"/>
                    <a:pt x="705" y="64"/>
                    <a:pt x="704" y="64"/>
                  </a:cubicBezTo>
                  <a:cubicBezTo>
                    <a:pt x="703" y="64"/>
                    <a:pt x="702" y="64"/>
                    <a:pt x="702" y="63"/>
                  </a:cubicBezTo>
                  <a:cubicBezTo>
                    <a:pt x="706" y="63"/>
                    <a:pt x="709" y="63"/>
                    <a:pt x="712" y="64"/>
                  </a:cubicBezTo>
                  <a:cubicBezTo>
                    <a:pt x="713" y="63"/>
                    <a:pt x="712" y="63"/>
                    <a:pt x="713" y="62"/>
                  </a:cubicBezTo>
                  <a:cubicBezTo>
                    <a:pt x="715" y="62"/>
                    <a:pt x="716" y="62"/>
                    <a:pt x="718" y="62"/>
                  </a:cubicBezTo>
                  <a:cubicBezTo>
                    <a:pt x="718" y="62"/>
                    <a:pt x="719" y="62"/>
                    <a:pt x="719" y="62"/>
                  </a:cubicBezTo>
                  <a:cubicBezTo>
                    <a:pt x="722" y="61"/>
                    <a:pt x="724" y="63"/>
                    <a:pt x="727" y="62"/>
                  </a:cubicBezTo>
                  <a:cubicBezTo>
                    <a:pt x="724" y="61"/>
                    <a:pt x="720" y="62"/>
                    <a:pt x="719" y="60"/>
                  </a:cubicBezTo>
                  <a:cubicBezTo>
                    <a:pt x="724" y="60"/>
                    <a:pt x="729" y="61"/>
                    <a:pt x="734" y="61"/>
                  </a:cubicBezTo>
                  <a:cubicBezTo>
                    <a:pt x="729" y="60"/>
                    <a:pt x="724" y="60"/>
                    <a:pt x="721" y="59"/>
                  </a:cubicBezTo>
                  <a:cubicBezTo>
                    <a:pt x="720" y="59"/>
                    <a:pt x="718" y="60"/>
                    <a:pt x="717" y="59"/>
                  </a:cubicBezTo>
                  <a:cubicBezTo>
                    <a:pt x="723" y="59"/>
                    <a:pt x="730" y="59"/>
                    <a:pt x="736" y="60"/>
                  </a:cubicBezTo>
                  <a:cubicBezTo>
                    <a:pt x="736" y="59"/>
                    <a:pt x="735" y="59"/>
                    <a:pt x="735" y="59"/>
                  </a:cubicBezTo>
                  <a:cubicBezTo>
                    <a:pt x="733" y="59"/>
                    <a:pt x="732" y="59"/>
                    <a:pt x="731" y="59"/>
                  </a:cubicBezTo>
                  <a:cubicBezTo>
                    <a:pt x="730" y="59"/>
                    <a:pt x="730" y="59"/>
                    <a:pt x="729" y="58"/>
                  </a:cubicBezTo>
                  <a:cubicBezTo>
                    <a:pt x="728" y="58"/>
                    <a:pt x="727" y="59"/>
                    <a:pt x="727" y="58"/>
                  </a:cubicBezTo>
                  <a:cubicBezTo>
                    <a:pt x="724" y="58"/>
                    <a:pt x="721" y="58"/>
                    <a:pt x="718" y="58"/>
                  </a:cubicBezTo>
                  <a:cubicBezTo>
                    <a:pt x="714" y="57"/>
                    <a:pt x="711" y="57"/>
                    <a:pt x="707" y="57"/>
                  </a:cubicBezTo>
                  <a:cubicBezTo>
                    <a:pt x="705" y="57"/>
                    <a:pt x="704" y="57"/>
                    <a:pt x="703" y="57"/>
                  </a:cubicBezTo>
                  <a:cubicBezTo>
                    <a:pt x="702" y="56"/>
                    <a:pt x="701" y="57"/>
                    <a:pt x="702" y="56"/>
                  </a:cubicBezTo>
                  <a:cubicBezTo>
                    <a:pt x="706" y="56"/>
                    <a:pt x="711" y="55"/>
                    <a:pt x="716" y="56"/>
                  </a:cubicBezTo>
                  <a:cubicBezTo>
                    <a:pt x="718" y="56"/>
                    <a:pt x="722" y="57"/>
                    <a:pt x="725" y="56"/>
                  </a:cubicBezTo>
                  <a:cubicBezTo>
                    <a:pt x="725" y="55"/>
                    <a:pt x="724" y="57"/>
                    <a:pt x="724" y="55"/>
                  </a:cubicBezTo>
                  <a:cubicBezTo>
                    <a:pt x="732" y="55"/>
                    <a:pt x="739" y="55"/>
                    <a:pt x="748" y="56"/>
                  </a:cubicBezTo>
                  <a:cubicBezTo>
                    <a:pt x="748" y="55"/>
                    <a:pt x="746" y="55"/>
                    <a:pt x="746" y="55"/>
                  </a:cubicBezTo>
                  <a:cubicBezTo>
                    <a:pt x="745" y="55"/>
                    <a:pt x="743" y="55"/>
                    <a:pt x="742" y="55"/>
                  </a:cubicBezTo>
                  <a:cubicBezTo>
                    <a:pt x="740" y="55"/>
                    <a:pt x="740" y="55"/>
                    <a:pt x="738" y="55"/>
                  </a:cubicBezTo>
                  <a:cubicBezTo>
                    <a:pt x="737" y="54"/>
                    <a:pt x="736" y="54"/>
                    <a:pt x="735" y="54"/>
                  </a:cubicBezTo>
                  <a:cubicBezTo>
                    <a:pt x="735" y="54"/>
                    <a:pt x="734" y="54"/>
                    <a:pt x="734" y="53"/>
                  </a:cubicBezTo>
                  <a:cubicBezTo>
                    <a:pt x="732" y="53"/>
                    <a:pt x="731" y="53"/>
                    <a:pt x="729" y="53"/>
                  </a:cubicBezTo>
                  <a:cubicBezTo>
                    <a:pt x="729" y="53"/>
                    <a:pt x="729" y="54"/>
                    <a:pt x="728" y="54"/>
                  </a:cubicBezTo>
                  <a:cubicBezTo>
                    <a:pt x="723" y="53"/>
                    <a:pt x="715" y="53"/>
                    <a:pt x="708" y="52"/>
                  </a:cubicBezTo>
                  <a:cubicBezTo>
                    <a:pt x="707" y="52"/>
                    <a:pt x="706" y="52"/>
                    <a:pt x="705" y="51"/>
                  </a:cubicBezTo>
                  <a:cubicBezTo>
                    <a:pt x="712" y="52"/>
                    <a:pt x="718" y="52"/>
                    <a:pt x="724" y="52"/>
                  </a:cubicBezTo>
                  <a:cubicBezTo>
                    <a:pt x="725" y="52"/>
                    <a:pt x="725" y="52"/>
                    <a:pt x="725" y="52"/>
                  </a:cubicBezTo>
                  <a:cubicBezTo>
                    <a:pt x="725" y="52"/>
                    <a:pt x="726" y="52"/>
                    <a:pt x="726" y="52"/>
                  </a:cubicBezTo>
                  <a:cubicBezTo>
                    <a:pt x="729" y="52"/>
                    <a:pt x="731" y="52"/>
                    <a:pt x="734" y="52"/>
                  </a:cubicBezTo>
                  <a:cubicBezTo>
                    <a:pt x="741" y="52"/>
                    <a:pt x="750" y="53"/>
                    <a:pt x="756" y="53"/>
                  </a:cubicBezTo>
                  <a:cubicBezTo>
                    <a:pt x="749" y="52"/>
                    <a:pt x="741" y="52"/>
                    <a:pt x="734" y="51"/>
                  </a:cubicBezTo>
                  <a:close/>
                  <a:moveTo>
                    <a:pt x="720" y="49"/>
                  </a:moveTo>
                  <a:cubicBezTo>
                    <a:pt x="721" y="48"/>
                    <a:pt x="722" y="48"/>
                    <a:pt x="722" y="48"/>
                  </a:cubicBezTo>
                  <a:cubicBezTo>
                    <a:pt x="722" y="48"/>
                    <a:pt x="720" y="47"/>
                    <a:pt x="720" y="49"/>
                  </a:cubicBezTo>
                  <a:close/>
                  <a:moveTo>
                    <a:pt x="719" y="44"/>
                  </a:moveTo>
                  <a:cubicBezTo>
                    <a:pt x="717" y="44"/>
                    <a:pt x="717" y="44"/>
                    <a:pt x="717" y="44"/>
                  </a:cubicBezTo>
                  <a:cubicBezTo>
                    <a:pt x="717" y="44"/>
                    <a:pt x="716" y="43"/>
                    <a:pt x="716" y="44"/>
                  </a:cubicBezTo>
                  <a:cubicBezTo>
                    <a:pt x="717" y="44"/>
                    <a:pt x="718" y="44"/>
                    <a:pt x="719" y="44"/>
                  </a:cubicBezTo>
                  <a:cubicBezTo>
                    <a:pt x="720" y="44"/>
                    <a:pt x="719" y="44"/>
                    <a:pt x="719" y="44"/>
                  </a:cubicBezTo>
                  <a:close/>
                  <a:moveTo>
                    <a:pt x="700" y="28"/>
                  </a:moveTo>
                  <a:cubicBezTo>
                    <a:pt x="700" y="29"/>
                    <a:pt x="700" y="29"/>
                    <a:pt x="700" y="29"/>
                  </a:cubicBezTo>
                  <a:cubicBezTo>
                    <a:pt x="702" y="28"/>
                    <a:pt x="703" y="29"/>
                    <a:pt x="704" y="29"/>
                  </a:cubicBezTo>
                  <a:cubicBezTo>
                    <a:pt x="705" y="29"/>
                    <a:pt x="707" y="29"/>
                    <a:pt x="706" y="28"/>
                  </a:cubicBezTo>
                  <a:cubicBezTo>
                    <a:pt x="704" y="29"/>
                    <a:pt x="702" y="27"/>
                    <a:pt x="700" y="28"/>
                  </a:cubicBezTo>
                  <a:close/>
                  <a:moveTo>
                    <a:pt x="716" y="63"/>
                  </a:moveTo>
                  <a:cubicBezTo>
                    <a:pt x="716" y="63"/>
                    <a:pt x="714" y="63"/>
                    <a:pt x="714" y="64"/>
                  </a:cubicBezTo>
                  <a:cubicBezTo>
                    <a:pt x="715" y="63"/>
                    <a:pt x="716" y="64"/>
                    <a:pt x="716" y="63"/>
                  </a:cubicBezTo>
                  <a:close/>
                  <a:moveTo>
                    <a:pt x="565" y="64"/>
                  </a:moveTo>
                  <a:cubicBezTo>
                    <a:pt x="564" y="64"/>
                    <a:pt x="564" y="65"/>
                    <a:pt x="565" y="65"/>
                  </a:cubicBezTo>
                  <a:cubicBezTo>
                    <a:pt x="567" y="64"/>
                    <a:pt x="567" y="65"/>
                    <a:pt x="568" y="65"/>
                  </a:cubicBezTo>
                  <a:cubicBezTo>
                    <a:pt x="569" y="65"/>
                    <a:pt x="569" y="64"/>
                    <a:pt x="569" y="64"/>
                  </a:cubicBezTo>
                  <a:cubicBezTo>
                    <a:pt x="570" y="64"/>
                    <a:pt x="571" y="66"/>
                    <a:pt x="572" y="64"/>
                  </a:cubicBezTo>
                  <a:cubicBezTo>
                    <a:pt x="570" y="64"/>
                    <a:pt x="570" y="64"/>
                    <a:pt x="571" y="63"/>
                  </a:cubicBezTo>
                  <a:cubicBezTo>
                    <a:pt x="568" y="63"/>
                    <a:pt x="567" y="64"/>
                    <a:pt x="565" y="64"/>
                  </a:cubicBezTo>
                  <a:close/>
                  <a:moveTo>
                    <a:pt x="576" y="64"/>
                  </a:moveTo>
                  <a:cubicBezTo>
                    <a:pt x="577" y="64"/>
                    <a:pt x="578" y="64"/>
                    <a:pt x="578" y="64"/>
                  </a:cubicBezTo>
                  <a:cubicBezTo>
                    <a:pt x="577" y="63"/>
                    <a:pt x="576" y="63"/>
                    <a:pt x="576" y="64"/>
                  </a:cubicBezTo>
                  <a:close/>
                  <a:moveTo>
                    <a:pt x="519" y="42"/>
                  </a:moveTo>
                  <a:cubicBezTo>
                    <a:pt x="520" y="42"/>
                    <a:pt x="522" y="42"/>
                    <a:pt x="522" y="41"/>
                  </a:cubicBezTo>
                  <a:cubicBezTo>
                    <a:pt x="517" y="41"/>
                    <a:pt x="517" y="41"/>
                    <a:pt x="517" y="41"/>
                  </a:cubicBezTo>
                  <a:cubicBezTo>
                    <a:pt x="516" y="42"/>
                    <a:pt x="518" y="41"/>
                    <a:pt x="519" y="42"/>
                  </a:cubicBezTo>
                  <a:close/>
                  <a:moveTo>
                    <a:pt x="551" y="40"/>
                  </a:moveTo>
                  <a:cubicBezTo>
                    <a:pt x="550" y="40"/>
                    <a:pt x="550" y="40"/>
                    <a:pt x="550" y="39"/>
                  </a:cubicBezTo>
                  <a:cubicBezTo>
                    <a:pt x="547" y="40"/>
                    <a:pt x="544" y="39"/>
                    <a:pt x="542" y="40"/>
                  </a:cubicBezTo>
                  <a:cubicBezTo>
                    <a:pt x="541" y="40"/>
                    <a:pt x="541" y="39"/>
                    <a:pt x="541" y="39"/>
                  </a:cubicBezTo>
                  <a:cubicBezTo>
                    <a:pt x="540" y="39"/>
                    <a:pt x="539" y="40"/>
                    <a:pt x="538" y="40"/>
                  </a:cubicBezTo>
                  <a:cubicBezTo>
                    <a:pt x="537" y="40"/>
                    <a:pt x="536" y="40"/>
                    <a:pt x="535" y="41"/>
                  </a:cubicBezTo>
                  <a:cubicBezTo>
                    <a:pt x="540" y="41"/>
                    <a:pt x="545" y="41"/>
                    <a:pt x="551" y="40"/>
                  </a:cubicBezTo>
                  <a:close/>
                  <a:moveTo>
                    <a:pt x="518" y="40"/>
                  </a:moveTo>
                  <a:cubicBezTo>
                    <a:pt x="519" y="40"/>
                    <a:pt x="520" y="41"/>
                    <a:pt x="520" y="40"/>
                  </a:cubicBezTo>
                  <a:cubicBezTo>
                    <a:pt x="518" y="40"/>
                    <a:pt x="515" y="39"/>
                    <a:pt x="513" y="40"/>
                  </a:cubicBezTo>
                  <a:cubicBezTo>
                    <a:pt x="515" y="40"/>
                    <a:pt x="516" y="40"/>
                    <a:pt x="518" y="40"/>
                  </a:cubicBezTo>
                  <a:close/>
                  <a:moveTo>
                    <a:pt x="599" y="43"/>
                  </a:moveTo>
                  <a:cubicBezTo>
                    <a:pt x="600" y="42"/>
                    <a:pt x="598" y="43"/>
                    <a:pt x="599" y="42"/>
                  </a:cubicBezTo>
                  <a:cubicBezTo>
                    <a:pt x="602" y="42"/>
                    <a:pt x="604" y="41"/>
                    <a:pt x="606" y="42"/>
                  </a:cubicBezTo>
                  <a:cubicBezTo>
                    <a:pt x="605" y="42"/>
                    <a:pt x="603" y="42"/>
                    <a:pt x="602" y="43"/>
                  </a:cubicBezTo>
                  <a:cubicBezTo>
                    <a:pt x="604" y="43"/>
                    <a:pt x="608" y="43"/>
                    <a:pt x="610" y="42"/>
                  </a:cubicBezTo>
                  <a:cubicBezTo>
                    <a:pt x="612" y="43"/>
                    <a:pt x="611" y="42"/>
                    <a:pt x="610" y="42"/>
                  </a:cubicBezTo>
                  <a:cubicBezTo>
                    <a:pt x="609" y="42"/>
                    <a:pt x="608" y="43"/>
                    <a:pt x="607" y="42"/>
                  </a:cubicBezTo>
                  <a:cubicBezTo>
                    <a:pt x="608" y="42"/>
                    <a:pt x="609" y="42"/>
                    <a:pt x="609" y="42"/>
                  </a:cubicBezTo>
                  <a:cubicBezTo>
                    <a:pt x="607" y="41"/>
                    <a:pt x="607" y="41"/>
                    <a:pt x="606" y="42"/>
                  </a:cubicBezTo>
                  <a:cubicBezTo>
                    <a:pt x="605" y="41"/>
                    <a:pt x="605" y="41"/>
                    <a:pt x="605" y="41"/>
                  </a:cubicBezTo>
                  <a:cubicBezTo>
                    <a:pt x="604" y="41"/>
                    <a:pt x="604" y="40"/>
                    <a:pt x="603" y="41"/>
                  </a:cubicBezTo>
                  <a:cubicBezTo>
                    <a:pt x="601" y="42"/>
                    <a:pt x="598" y="40"/>
                    <a:pt x="597" y="42"/>
                  </a:cubicBezTo>
                  <a:cubicBezTo>
                    <a:pt x="598" y="42"/>
                    <a:pt x="598" y="42"/>
                    <a:pt x="598" y="42"/>
                  </a:cubicBezTo>
                  <a:cubicBezTo>
                    <a:pt x="598" y="43"/>
                    <a:pt x="597" y="42"/>
                    <a:pt x="597" y="43"/>
                  </a:cubicBezTo>
                  <a:cubicBezTo>
                    <a:pt x="598" y="44"/>
                    <a:pt x="598" y="43"/>
                    <a:pt x="599" y="43"/>
                  </a:cubicBezTo>
                  <a:close/>
                  <a:moveTo>
                    <a:pt x="547" y="37"/>
                  </a:moveTo>
                  <a:cubicBezTo>
                    <a:pt x="553" y="37"/>
                    <a:pt x="559" y="37"/>
                    <a:pt x="565" y="37"/>
                  </a:cubicBezTo>
                  <a:cubicBezTo>
                    <a:pt x="565" y="39"/>
                    <a:pt x="563" y="38"/>
                    <a:pt x="561" y="38"/>
                  </a:cubicBezTo>
                  <a:cubicBezTo>
                    <a:pt x="559" y="38"/>
                    <a:pt x="556" y="38"/>
                    <a:pt x="556" y="39"/>
                  </a:cubicBezTo>
                  <a:cubicBezTo>
                    <a:pt x="558" y="40"/>
                    <a:pt x="564" y="39"/>
                    <a:pt x="568" y="39"/>
                  </a:cubicBezTo>
                  <a:cubicBezTo>
                    <a:pt x="569" y="39"/>
                    <a:pt x="570" y="39"/>
                    <a:pt x="571" y="39"/>
                  </a:cubicBezTo>
                  <a:cubicBezTo>
                    <a:pt x="572" y="39"/>
                    <a:pt x="572" y="38"/>
                    <a:pt x="573" y="37"/>
                  </a:cubicBezTo>
                  <a:cubicBezTo>
                    <a:pt x="571" y="37"/>
                    <a:pt x="570" y="38"/>
                    <a:pt x="569" y="37"/>
                  </a:cubicBezTo>
                  <a:cubicBezTo>
                    <a:pt x="570" y="36"/>
                    <a:pt x="572" y="37"/>
                    <a:pt x="572" y="36"/>
                  </a:cubicBezTo>
                  <a:cubicBezTo>
                    <a:pt x="565" y="36"/>
                    <a:pt x="559" y="37"/>
                    <a:pt x="553" y="36"/>
                  </a:cubicBezTo>
                  <a:cubicBezTo>
                    <a:pt x="553" y="36"/>
                    <a:pt x="555" y="36"/>
                    <a:pt x="555" y="35"/>
                  </a:cubicBezTo>
                  <a:cubicBezTo>
                    <a:pt x="553" y="35"/>
                    <a:pt x="552" y="36"/>
                    <a:pt x="551" y="36"/>
                  </a:cubicBezTo>
                  <a:cubicBezTo>
                    <a:pt x="550" y="36"/>
                    <a:pt x="552" y="37"/>
                    <a:pt x="551" y="37"/>
                  </a:cubicBezTo>
                  <a:cubicBezTo>
                    <a:pt x="548" y="37"/>
                    <a:pt x="545" y="36"/>
                    <a:pt x="544" y="37"/>
                  </a:cubicBezTo>
                  <a:cubicBezTo>
                    <a:pt x="545" y="37"/>
                    <a:pt x="546" y="37"/>
                    <a:pt x="547" y="37"/>
                  </a:cubicBezTo>
                  <a:close/>
                  <a:moveTo>
                    <a:pt x="592" y="15"/>
                  </a:moveTo>
                  <a:cubicBezTo>
                    <a:pt x="591" y="15"/>
                    <a:pt x="591" y="15"/>
                    <a:pt x="590" y="15"/>
                  </a:cubicBezTo>
                  <a:cubicBezTo>
                    <a:pt x="589" y="16"/>
                    <a:pt x="593" y="15"/>
                    <a:pt x="592" y="15"/>
                  </a:cubicBezTo>
                  <a:close/>
                  <a:moveTo>
                    <a:pt x="525" y="61"/>
                  </a:moveTo>
                  <a:cubicBezTo>
                    <a:pt x="524" y="61"/>
                    <a:pt x="527" y="61"/>
                    <a:pt x="528" y="60"/>
                  </a:cubicBezTo>
                  <a:cubicBezTo>
                    <a:pt x="527" y="60"/>
                    <a:pt x="527" y="60"/>
                    <a:pt x="527" y="60"/>
                  </a:cubicBezTo>
                  <a:cubicBezTo>
                    <a:pt x="529" y="60"/>
                    <a:pt x="528" y="59"/>
                    <a:pt x="529" y="59"/>
                  </a:cubicBezTo>
                  <a:cubicBezTo>
                    <a:pt x="531" y="58"/>
                    <a:pt x="536" y="59"/>
                    <a:pt x="539" y="59"/>
                  </a:cubicBezTo>
                  <a:cubicBezTo>
                    <a:pt x="540" y="59"/>
                    <a:pt x="541" y="59"/>
                    <a:pt x="541" y="58"/>
                  </a:cubicBezTo>
                  <a:cubicBezTo>
                    <a:pt x="536" y="57"/>
                    <a:pt x="530" y="58"/>
                    <a:pt x="525" y="58"/>
                  </a:cubicBezTo>
                  <a:cubicBezTo>
                    <a:pt x="524" y="58"/>
                    <a:pt x="524" y="58"/>
                    <a:pt x="524" y="58"/>
                  </a:cubicBezTo>
                  <a:cubicBezTo>
                    <a:pt x="523" y="57"/>
                    <a:pt x="523" y="58"/>
                    <a:pt x="523" y="58"/>
                  </a:cubicBezTo>
                  <a:cubicBezTo>
                    <a:pt x="523" y="58"/>
                    <a:pt x="523" y="57"/>
                    <a:pt x="522" y="57"/>
                  </a:cubicBezTo>
                  <a:cubicBezTo>
                    <a:pt x="521" y="57"/>
                    <a:pt x="520" y="58"/>
                    <a:pt x="519" y="58"/>
                  </a:cubicBezTo>
                  <a:cubicBezTo>
                    <a:pt x="519" y="58"/>
                    <a:pt x="519" y="58"/>
                    <a:pt x="518" y="58"/>
                  </a:cubicBezTo>
                  <a:cubicBezTo>
                    <a:pt x="517" y="58"/>
                    <a:pt x="516" y="58"/>
                    <a:pt x="515" y="58"/>
                  </a:cubicBezTo>
                  <a:cubicBezTo>
                    <a:pt x="511" y="58"/>
                    <a:pt x="507" y="58"/>
                    <a:pt x="504" y="58"/>
                  </a:cubicBezTo>
                  <a:cubicBezTo>
                    <a:pt x="503" y="58"/>
                    <a:pt x="502" y="59"/>
                    <a:pt x="501" y="58"/>
                  </a:cubicBezTo>
                  <a:cubicBezTo>
                    <a:pt x="500" y="58"/>
                    <a:pt x="498" y="58"/>
                    <a:pt x="496" y="58"/>
                  </a:cubicBezTo>
                  <a:cubicBezTo>
                    <a:pt x="494" y="58"/>
                    <a:pt x="493" y="59"/>
                    <a:pt x="491" y="59"/>
                  </a:cubicBezTo>
                  <a:cubicBezTo>
                    <a:pt x="486" y="59"/>
                    <a:pt x="480" y="59"/>
                    <a:pt x="476" y="59"/>
                  </a:cubicBezTo>
                  <a:cubicBezTo>
                    <a:pt x="475" y="59"/>
                    <a:pt x="474" y="59"/>
                    <a:pt x="474" y="59"/>
                  </a:cubicBezTo>
                  <a:cubicBezTo>
                    <a:pt x="473" y="59"/>
                    <a:pt x="473" y="59"/>
                    <a:pt x="472" y="59"/>
                  </a:cubicBezTo>
                  <a:cubicBezTo>
                    <a:pt x="471" y="59"/>
                    <a:pt x="471" y="59"/>
                    <a:pt x="470" y="59"/>
                  </a:cubicBezTo>
                  <a:cubicBezTo>
                    <a:pt x="466" y="59"/>
                    <a:pt x="463" y="59"/>
                    <a:pt x="459" y="59"/>
                  </a:cubicBezTo>
                  <a:cubicBezTo>
                    <a:pt x="458" y="59"/>
                    <a:pt x="456" y="60"/>
                    <a:pt x="455" y="60"/>
                  </a:cubicBezTo>
                  <a:cubicBezTo>
                    <a:pt x="454" y="60"/>
                    <a:pt x="453" y="60"/>
                    <a:pt x="453" y="60"/>
                  </a:cubicBezTo>
                  <a:cubicBezTo>
                    <a:pt x="452" y="60"/>
                    <a:pt x="451" y="60"/>
                    <a:pt x="451" y="60"/>
                  </a:cubicBezTo>
                  <a:cubicBezTo>
                    <a:pt x="450" y="60"/>
                    <a:pt x="449" y="60"/>
                    <a:pt x="448" y="60"/>
                  </a:cubicBezTo>
                  <a:cubicBezTo>
                    <a:pt x="447" y="60"/>
                    <a:pt x="446" y="61"/>
                    <a:pt x="445" y="61"/>
                  </a:cubicBezTo>
                  <a:cubicBezTo>
                    <a:pt x="443" y="61"/>
                    <a:pt x="442" y="60"/>
                    <a:pt x="440" y="60"/>
                  </a:cubicBezTo>
                  <a:cubicBezTo>
                    <a:pt x="438" y="60"/>
                    <a:pt x="435" y="61"/>
                    <a:pt x="433" y="61"/>
                  </a:cubicBezTo>
                  <a:cubicBezTo>
                    <a:pt x="431" y="61"/>
                    <a:pt x="429" y="61"/>
                    <a:pt x="427" y="61"/>
                  </a:cubicBezTo>
                  <a:cubicBezTo>
                    <a:pt x="425" y="61"/>
                    <a:pt x="422" y="60"/>
                    <a:pt x="421" y="60"/>
                  </a:cubicBezTo>
                  <a:cubicBezTo>
                    <a:pt x="420" y="60"/>
                    <a:pt x="420" y="61"/>
                    <a:pt x="420" y="61"/>
                  </a:cubicBezTo>
                  <a:cubicBezTo>
                    <a:pt x="420" y="61"/>
                    <a:pt x="419" y="61"/>
                    <a:pt x="419" y="61"/>
                  </a:cubicBezTo>
                  <a:cubicBezTo>
                    <a:pt x="416" y="61"/>
                    <a:pt x="413" y="61"/>
                    <a:pt x="411" y="62"/>
                  </a:cubicBezTo>
                  <a:cubicBezTo>
                    <a:pt x="413" y="62"/>
                    <a:pt x="415" y="61"/>
                    <a:pt x="416" y="62"/>
                  </a:cubicBezTo>
                  <a:cubicBezTo>
                    <a:pt x="415" y="62"/>
                    <a:pt x="415" y="63"/>
                    <a:pt x="414" y="63"/>
                  </a:cubicBezTo>
                  <a:cubicBezTo>
                    <a:pt x="414" y="63"/>
                    <a:pt x="414" y="62"/>
                    <a:pt x="413" y="62"/>
                  </a:cubicBezTo>
                  <a:cubicBezTo>
                    <a:pt x="413" y="62"/>
                    <a:pt x="414" y="63"/>
                    <a:pt x="413" y="63"/>
                  </a:cubicBezTo>
                  <a:cubicBezTo>
                    <a:pt x="413" y="63"/>
                    <a:pt x="413" y="63"/>
                    <a:pt x="413" y="63"/>
                  </a:cubicBezTo>
                  <a:cubicBezTo>
                    <a:pt x="412" y="63"/>
                    <a:pt x="411" y="63"/>
                    <a:pt x="410" y="64"/>
                  </a:cubicBezTo>
                  <a:cubicBezTo>
                    <a:pt x="412" y="64"/>
                    <a:pt x="414" y="64"/>
                    <a:pt x="416" y="64"/>
                  </a:cubicBezTo>
                  <a:cubicBezTo>
                    <a:pt x="418" y="64"/>
                    <a:pt x="420" y="64"/>
                    <a:pt x="422" y="64"/>
                  </a:cubicBezTo>
                  <a:cubicBezTo>
                    <a:pt x="423" y="64"/>
                    <a:pt x="423" y="63"/>
                    <a:pt x="423" y="63"/>
                  </a:cubicBezTo>
                  <a:cubicBezTo>
                    <a:pt x="425" y="64"/>
                    <a:pt x="428" y="62"/>
                    <a:pt x="431" y="63"/>
                  </a:cubicBezTo>
                  <a:cubicBezTo>
                    <a:pt x="431" y="62"/>
                    <a:pt x="431" y="62"/>
                    <a:pt x="432" y="62"/>
                  </a:cubicBezTo>
                  <a:cubicBezTo>
                    <a:pt x="432" y="62"/>
                    <a:pt x="432" y="61"/>
                    <a:pt x="433" y="61"/>
                  </a:cubicBezTo>
                  <a:cubicBezTo>
                    <a:pt x="435" y="61"/>
                    <a:pt x="437" y="62"/>
                    <a:pt x="439" y="61"/>
                  </a:cubicBezTo>
                  <a:cubicBezTo>
                    <a:pt x="445" y="61"/>
                    <a:pt x="453" y="61"/>
                    <a:pt x="458" y="61"/>
                  </a:cubicBezTo>
                  <a:cubicBezTo>
                    <a:pt x="458" y="62"/>
                    <a:pt x="460" y="62"/>
                    <a:pt x="460" y="62"/>
                  </a:cubicBezTo>
                  <a:cubicBezTo>
                    <a:pt x="460" y="62"/>
                    <a:pt x="460" y="62"/>
                    <a:pt x="461" y="62"/>
                  </a:cubicBezTo>
                  <a:cubicBezTo>
                    <a:pt x="462" y="62"/>
                    <a:pt x="463" y="62"/>
                    <a:pt x="464" y="62"/>
                  </a:cubicBezTo>
                  <a:cubicBezTo>
                    <a:pt x="466" y="62"/>
                    <a:pt x="467" y="62"/>
                    <a:pt x="468" y="62"/>
                  </a:cubicBezTo>
                  <a:cubicBezTo>
                    <a:pt x="476" y="61"/>
                    <a:pt x="483" y="62"/>
                    <a:pt x="491" y="61"/>
                  </a:cubicBezTo>
                  <a:cubicBezTo>
                    <a:pt x="493" y="61"/>
                    <a:pt x="494" y="61"/>
                    <a:pt x="496" y="61"/>
                  </a:cubicBezTo>
                  <a:cubicBezTo>
                    <a:pt x="498" y="61"/>
                    <a:pt x="500" y="61"/>
                    <a:pt x="502" y="61"/>
                  </a:cubicBezTo>
                  <a:cubicBezTo>
                    <a:pt x="503" y="61"/>
                    <a:pt x="504" y="60"/>
                    <a:pt x="505" y="60"/>
                  </a:cubicBezTo>
                  <a:cubicBezTo>
                    <a:pt x="508" y="60"/>
                    <a:pt x="511" y="60"/>
                    <a:pt x="514" y="60"/>
                  </a:cubicBezTo>
                  <a:cubicBezTo>
                    <a:pt x="515" y="60"/>
                    <a:pt x="516" y="60"/>
                    <a:pt x="517" y="59"/>
                  </a:cubicBezTo>
                  <a:cubicBezTo>
                    <a:pt x="517" y="59"/>
                    <a:pt x="518" y="59"/>
                    <a:pt x="518" y="59"/>
                  </a:cubicBezTo>
                  <a:cubicBezTo>
                    <a:pt x="518" y="59"/>
                    <a:pt x="519" y="59"/>
                    <a:pt x="519" y="59"/>
                  </a:cubicBezTo>
                  <a:cubicBezTo>
                    <a:pt x="521" y="59"/>
                    <a:pt x="524" y="59"/>
                    <a:pt x="526" y="60"/>
                  </a:cubicBezTo>
                  <a:cubicBezTo>
                    <a:pt x="526" y="61"/>
                    <a:pt x="526" y="61"/>
                    <a:pt x="525" y="61"/>
                  </a:cubicBezTo>
                  <a:close/>
                  <a:moveTo>
                    <a:pt x="602" y="46"/>
                  </a:moveTo>
                  <a:cubicBezTo>
                    <a:pt x="600" y="46"/>
                    <a:pt x="599" y="47"/>
                    <a:pt x="597" y="47"/>
                  </a:cubicBezTo>
                  <a:cubicBezTo>
                    <a:pt x="597" y="47"/>
                    <a:pt x="596" y="47"/>
                    <a:pt x="597" y="47"/>
                  </a:cubicBezTo>
                  <a:cubicBezTo>
                    <a:pt x="599" y="47"/>
                    <a:pt x="601" y="47"/>
                    <a:pt x="602" y="46"/>
                  </a:cubicBezTo>
                  <a:close/>
                  <a:moveTo>
                    <a:pt x="515" y="41"/>
                  </a:moveTo>
                  <a:cubicBezTo>
                    <a:pt x="515" y="41"/>
                    <a:pt x="514" y="41"/>
                    <a:pt x="514" y="41"/>
                  </a:cubicBezTo>
                  <a:cubicBezTo>
                    <a:pt x="510" y="41"/>
                    <a:pt x="514" y="42"/>
                    <a:pt x="515" y="41"/>
                  </a:cubicBezTo>
                  <a:close/>
                  <a:moveTo>
                    <a:pt x="581" y="34"/>
                  </a:moveTo>
                  <a:cubicBezTo>
                    <a:pt x="582" y="33"/>
                    <a:pt x="586" y="34"/>
                    <a:pt x="587" y="33"/>
                  </a:cubicBezTo>
                  <a:cubicBezTo>
                    <a:pt x="581" y="33"/>
                    <a:pt x="578" y="34"/>
                    <a:pt x="573" y="34"/>
                  </a:cubicBezTo>
                  <a:cubicBezTo>
                    <a:pt x="575" y="34"/>
                    <a:pt x="579" y="33"/>
                    <a:pt x="581" y="34"/>
                  </a:cubicBezTo>
                  <a:close/>
                  <a:moveTo>
                    <a:pt x="593" y="36"/>
                  </a:moveTo>
                  <a:cubicBezTo>
                    <a:pt x="592" y="35"/>
                    <a:pt x="593" y="36"/>
                    <a:pt x="594" y="35"/>
                  </a:cubicBezTo>
                  <a:cubicBezTo>
                    <a:pt x="587" y="35"/>
                    <a:pt x="580" y="36"/>
                    <a:pt x="573" y="36"/>
                  </a:cubicBezTo>
                  <a:cubicBezTo>
                    <a:pt x="578" y="37"/>
                    <a:pt x="587" y="37"/>
                    <a:pt x="593" y="36"/>
                  </a:cubicBezTo>
                  <a:close/>
                  <a:moveTo>
                    <a:pt x="509" y="55"/>
                  </a:moveTo>
                  <a:cubicBezTo>
                    <a:pt x="507" y="55"/>
                    <a:pt x="506" y="54"/>
                    <a:pt x="505" y="55"/>
                  </a:cubicBezTo>
                  <a:cubicBezTo>
                    <a:pt x="508" y="55"/>
                    <a:pt x="508" y="55"/>
                    <a:pt x="508" y="55"/>
                  </a:cubicBezTo>
                  <a:cubicBezTo>
                    <a:pt x="507" y="56"/>
                    <a:pt x="508" y="57"/>
                    <a:pt x="509" y="56"/>
                  </a:cubicBezTo>
                  <a:cubicBezTo>
                    <a:pt x="508" y="56"/>
                    <a:pt x="508" y="56"/>
                    <a:pt x="508" y="55"/>
                  </a:cubicBezTo>
                  <a:cubicBezTo>
                    <a:pt x="508" y="55"/>
                    <a:pt x="509" y="55"/>
                    <a:pt x="509" y="55"/>
                  </a:cubicBezTo>
                  <a:close/>
                  <a:moveTo>
                    <a:pt x="515" y="43"/>
                  </a:moveTo>
                  <a:cubicBezTo>
                    <a:pt x="514" y="44"/>
                    <a:pt x="517" y="44"/>
                    <a:pt x="517" y="43"/>
                  </a:cubicBezTo>
                  <a:cubicBezTo>
                    <a:pt x="516" y="43"/>
                    <a:pt x="516" y="43"/>
                    <a:pt x="515" y="43"/>
                  </a:cubicBezTo>
                  <a:close/>
                  <a:moveTo>
                    <a:pt x="508" y="62"/>
                  </a:moveTo>
                  <a:cubicBezTo>
                    <a:pt x="506" y="62"/>
                    <a:pt x="506" y="63"/>
                    <a:pt x="505" y="62"/>
                  </a:cubicBezTo>
                  <a:cubicBezTo>
                    <a:pt x="505" y="63"/>
                    <a:pt x="503" y="62"/>
                    <a:pt x="502" y="63"/>
                  </a:cubicBezTo>
                  <a:cubicBezTo>
                    <a:pt x="502" y="63"/>
                    <a:pt x="500" y="63"/>
                    <a:pt x="501" y="63"/>
                  </a:cubicBezTo>
                  <a:cubicBezTo>
                    <a:pt x="505" y="63"/>
                    <a:pt x="508" y="63"/>
                    <a:pt x="510" y="62"/>
                  </a:cubicBezTo>
                  <a:cubicBezTo>
                    <a:pt x="511" y="62"/>
                    <a:pt x="510" y="60"/>
                    <a:pt x="509" y="61"/>
                  </a:cubicBezTo>
                  <a:cubicBezTo>
                    <a:pt x="510" y="61"/>
                    <a:pt x="510" y="61"/>
                    <a:pt x="510" y="61"/>
                  </a:cubicBezTo>
                  <a:cubicBezTo>
                    <a:pt x="510" y="63"/>
                    <a:pt x="508" y="62"/>
                    <a:pt x="508" y="62"/>
                  </a:cubicBezTo>
                  <a:close/>
                  <a:moveTo>
                    <a:pt x="501" y="69"/>
                  </a:moveTo>
                  <a:cubicBezTo>
                    <a:pt x="500" y="69"/>
                    <a:pt x="500" y="69"/>
                    <a:pt x="499" y="69"/>
                  </a:cubicBezTo>
                  <a:cubicBezTo>
                    <a:pt x="498" y="69"/>
                    <a:pt x="498" y="69"/>
                    <a:pt x="497" y="69"/>
                  </a:cubicBezTo>
                  <a:cubicBezTo>
                    <a:pt x="494" y="69"/>
                    <a:pt x="491" y="69"/>
                    <a:pt x="489" y="69"/>
                  </a:cubicBezTo>
                  <a:cubicBezTo>
                    <a:pt x="488" y="69"/>
                    <a:pt x="487" y="68"/>
                    <a:pt x="486" y="68"/>
                  </a:cubicBezTo>
                  <a:cubicBezTo>
                    <a:pt x="485" y="68"/>
                    <a:pt x="483" y="69"/>
                    <a:pt x="481" y="69"/>
                  </a:cubicBezTo>
                  <a:cubicBezTo>
                    <a:pt x="480" y="69"/>
                    <a:pt x="479" y="69"/>
                    <a:pt x="478" y="69"/>
                  </a:cubicBezTo>
                  <a:cubicBezTo>
                    <a:pt x="478" y="69"/>
                    <a:pt x="477" y="69"/>
                    <a:pt x="477" y="70"/>
                  </a:cubicBezTo>
                  <a:cubicBezTo>
                    <a:pt x="481" y="69"/>
                    <a:pt x="486" y="70"/>
                    <a:pt x="491" y="70"/>
                  </a:cubicBezTo>
                  <a:cubicBezTo>
                    <a:pt x="492" y="70"/>
                    <a:pt x="493" y="70"/>
                    <a:pt x="493" y="70"/>
                  </a:cubicBezTo>
                  <a:cubicBezTo>
                    <a:pt x="498" y="70"/>
                    <a:pt x="506" y="70"/>
                    <a:pt x="510" y="70"/>
                  </a:cubicBezTo>
                  <a:cubicBezTo>
                    <a:pt x="512" y="70"/>
                    <a:pt x="513" y="70"/>
                    <a:pt x="514" y="69"/>
                  </a:cubicBezTo>
                  <a:cubicBezTo>
                    <a:pt x="510" y="69"/>
                    <a:pt x="505" y="69"/>
                    <a:pt x="501" y="69"/>
                  </a:cubicBezTo>
                  <a:close/>
                  <a:moveTo>
                    <a:pt x="510" y="46"/>
                  </a:moveTo>
                  <a:cubicBezTo>
                    <a:pt x="509" y="46"/>
                    <a:pt x="510" y="47"/>
                    <a:pt x="510" y="46"/>
                  </a:cubicBezTo>
                  <a:cubicBezTo>
                    <a:pt x="515" y="46"/>
                    <a:pt x="521" y="47"/>
                    <a:pt x="525" y="46"/>
                  </a:cubicBezTo>
                  <a:cubicBezTo>
                    <a:pt x="526" y="46"/>
                    <a:pt x="526" y="45"/>
                    <a:pt x="526" y="45"/>
                  </a:cubicBezTo>
                  <a:cubicBezTo>
                    <a:pt x="528" y="45"/>
                    <a:pt x="531" y="46"/>
                    <a:pt x="532" y="44"/>
                  </a:cubicBezTo>
                  <a:cubicBezTo>
                    <a:pt x="529" y="44"/>
                    <a:pt x="527" y="44"/>
                    <a:pt x="525" y="44"/>
                  </a:cubicBezTo>
                  <a:cubicBezTo>
                    <a:pt x="530" y="43"/>
                    <a:pt x="536" y="43"/>
                    <a:pt x="542" y="43"/>
                  </a:cubicBezTo>
                  <a:cubicBezTo>
                    <a:pt x="542" y="42"/>
                    <a:pt x="541" y="43"/>
                    <a:pt x="540" y="42"/>
                  </a:cubicBezTo>
                  <a:cubicBezTo>
                    <a:pt x="540" y="42"/>
                    <a:pt x="540" y="42"/>
                    <a:pt x="540" y="42"/>
                  </a:cubicBezTo>
                  <a:cubicBezTo>
                    <a:pt x="538" y="42"/>
                    <a:pt x="537" y="42"/>
                    <a:pt x="536" y="42"/>
                  </a:cubicBezTo>
                  <a:cubicBezTo>
                    <a:pt x="533" y="43"/>
                    <a:pt x="530" y="42"/>
                    <a:pt x="527" y="42"/>
                  </a:cubicBezTo>
                  <a:cubicBezTo>
                    <a:pt x="524" y="43"/>
                    <a:pt x="521" y="42"/>
                    <a:pt x="519" y="43"/>
                  </a:cubicBezTo>
                  <a:cubicBezTo>
                    <a:pt x="519" y="43"/>
                    <a:pt x="518" y="44"/>
                    <a:pt x="517" y="43"/>
                  </a:cubicBezTo>
                  <a:cubicBezTo>
                    <a:pt x="517" y="44"/>
                    <a:pt x="518" y="45"/>
                    <a:pt x="517" y="45"/>
                  </a:cubicBezTo>
                  <a:cubicBezTo>
                    <a:pt x="516" y="45"/>
                    <a:pt x="514" y="45"/>
                    <a:pt x="512" y="45"/>
                  </a:cubicBezTo>
                  <a:cubicBezTo>
                    <a:pt x="511" y="45"/>
                    <a:pt x="509" y="45"/>
                    <a:pt x="510" y="46"/>
                  </a:cubicBezTo>
                  <a:close/>
                  <a:moveTo>
                    <a:pt x="495" y="43"/>
                  </a:moveTo>
                  <a:cubicBezTo>
                    <a:pt x="495" y="44"/>
                    <a:pt x="494" y="44"/>
                    <a:pt x="493" y="44"/>
                  </a:cubicBezTo>
                  <a:cubicBezTo>
                    <a:pt x="493" y="44"/>
                    <a:pt x="491" y="44"/>
                    <a:pt x="492" y="44"/>
                  </a:cubicBezTo>
                  <a:cubicBezTo>
                    <a:pt x="494" y="44"/>
                    <a:pt x="496" y="45"/>
                    <a:pt x="498" y="45"/>
                  </a:cubicBezTo>
                  <a:cubicBezTo>
                    <a:pt x="498" y="45"/>
                    <a:pt x="498" y="44"/>
                    <a:pt x="499" y="44"/>
                  </a:cubicBezTo>
                  <a:cubicBezTo>
                    <a:pt x="500" y="45"/>
                    <a:pt x="502" y="44"/>
                    <a:pt x="504" y="45"/>
                  </a:cubicBezTo>
                  <a:cubicBezTo>
                    <a:pt x="506" y="45"/>
                    <a:pt x="505" y="44"/>
                    <a:pt x="506" y="44"/>
                  </a:cubicBezTo>
                  <a:cubicBezTo>
                    <a:pt x="507" y="44"/>
                    <a:pt x="509" y="45"/>
                    <a:pt x="510" y="43"/>
                  </a:cubicBezTo>
                  <a:cubicBezTo>
                    <a:pt x="505" y="43"/>
                    <a:pt x="499" y="44"/>
                    <a:pt x="495" y="43"/>
                  </a:cubicBezTo>
                  <a:close/>
                  <a:moveTo>
                    <a:pt x="509" y="57"/>
                  </a:moveTo>
                  <a:cubicBezTo>
                    <a:pt x="510" y="58"/>
                    <a:pt x="510" y="57"/>
                    <a:pt x="511" y="57"/>
                  </a:cubicBezTo>
                  <a:cubicBezTo>
                    <a:pt x="512" y="56"/>
                    <a:pt x="514" y="57"/>
                    <a:pt x="514" y="56"/>
                  </a:cubicBezTo>
                  <a:cubicBezTo>
                    <a:pt x="512" y="56"/>
                    <a:pt x="509" y="55"/>
                    <a:pt x="509" y="57"/>
                  </a:cubicBezTo>
                  <a:close/>
                  <a:moveTo>
                    <a:pt x="404" y="62"/>
                  </a:moveTo>
                  <a:cubicBezTo>
                    <a:pt x="403" y="61"/>
                    <a:pt x="401" y="62"/>
                    <a:pt x="401" y="61"/>
                  </a:cubicBezTo>
                  <a:cubicBezTo>
                    <a:pt x="400" y="62"/>
                    <a:pt x="400" y="62"/>
                    <a:pt x="400" y="62"/>
                  </a:cubicBezTo>
                  <a:cubicBezTo>
                    <a:pt x="399" y="62"/>
                    <a:pt x="397" y="61"/>
                    <a:pt x="396" y="62"/>
                  </a:cubicBezTo>
                  <a:cubicBezTo>
                    <a:pt x="397" y="62"/>
                    <a:pt x="397" y="63"/>
                    <a:pt x="397" y="63"/>
                  </a:cubicBezTo>
                  <a:cubicBezTo>
                    <a:pt x="399" y="63"/>
                    <a:pt x="401" y="63"/>
                    <a:pt x="401" y="62"/>
                  </a:cubicBezTo>
                  <a:cubicBezTo>
                    <a:pt x="402" y="63"/>
                    <a:pt x="404" y="62"/>
                    <a:pt x="404" y="62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"/>
            <p:cNvSpPr>
              <a:spLocks noEditPoints="1"/>
            </p:cNvSpPr>
            <p:nvPr/>
          </p:nvSpPr>
          <p:spPr bwMode="auto">
            <a:xfrm>
              <a:off x="159478" y="3927425"/>
              <a:ext cx="3314700" cy="45719"/>
            </a:xfrm>
            <a:custGeom>
              <a:avLst/>
              <a:gdLst>
                <a:gd name="T0" fmla="*/ 289 w 756"/>
                <a:gd name="T1" fmla="*/ 11 h 73"/>
                <a:gd name="T2" fmla="*/ 329 w 756"/>
                <a:gd name="T3" fmla="*/ 17 h 73"/>
                <a:gd name="T4" fmla="*/ 140 w 756"/>
                <a:gd name="T5" fmla="*/ 21 h 73"/>
                <a:gd name="T6" fmla="*/ 332 w 756"/>
                <a:gd name="T7" fmla="*/ 26 h 73"/>
                <a:gd name="T8" fmla="*/ 328 w 756"/>
                <a:gd name="T9" fmla="*/ 32 h 73"/>
                <a:gd name="T10" fmla="*/ 211 w 756"/>
                <a:gd name="T11" fmla="*/ 40 h 73"/>
                <a:gd name="T12" fmla="*/ 396 w 756"/>
                <a:gd name="T13" fmla="*/ 44 h 73"/>
                <a:gd name="T14" fmla="*/ 309 w 756"/>
                <a:gd name="T15" fmla="*/ 48 h 73"/>
                <a:gd name="T16" fmla="*/ 256 w 756"/>
                <a:gd name="T17" fmla="*/ 49 h 73"/>
                <a:gd name="T18" fmla="*/ 466 w 756"/>
                <a:gd name="T19" fmla="*/ 55 h 73"/>
                <a:gd name="T20" fmla="*/ 483 w 756"/>
                <a:gd name="T21" fmla="*/ 57 h 73"/>
                <a:gd name="T22" fmla="*/ 359 w 756"/>
                <a:gd name="T23" fmla="*/ 63 h 73"/>
                <a:gd name="T24" fmla="*/ 452 w 756"/>
                <a:gd name="T25" fmla="*/ 70 h 73"/>
                <a:gd name="T26" fmla="*/ 329 w 756"/>
                <a:gd name="T27" fmla="*/ 5 h 73"/>
                <a:gd name="T28" fmla="*/ 338 w 756"/>
                <a:gd name="T29" fmla="*/ 66 h 73"/>
                <a:gd name="T30" fmla="*/ 334 w 756"/>
                <a:gd name="T31" fmla="*/ 47 h 73"/>
                <a:gd name="T32" fmla="*/ 293 w 756"/>
                <a:gd name="T33" fmla="*/ 49 h 73"/>
                <a:gd name="T34" fmla="*/ 331 w 756"/>
                <a:gd name="T35" fmla="*/ 41 h 73"/>
                <a:gd name="T36" fmla="*/ 299 w 756"/>
                <a:gd name="T37" fmla="*/ 26 h 73"/>
                <a:gd name="T38" fmla="*/ 263 w 756"/>
                <a:gd name="T39" fmla="*/ 38 h 73"/>
                <a:gd name="T40" fmla="*/ 260 w 756"/>
                <a:gd name="T41" fmla="*/ 58 h 73"/>
                <a:gd name="T42" fmla="*/ 200 w 756"/>
                <a:gd name="T43" fmla="*/ 61 h 73"/>
                <a:gd name="T44" fmla="*/ 195 w 756"/>
                <a:gd name="T45" fmla="*/ 49 h 73"/>
                <a:gd name="T46" fmla="*/ 173 w 756"/>
                <a:gd name="T47" fmla="*/ 34 h 73"/>
                <a:gd name="T48" fmla="*/ 187 w 756"/>
                <a:gd name="T49" fmla="*/ 36 h 73"/>
                <a:gd name="T50" fmla="*/ 172 w 756"/>
                <a:gd name="T51" fmla="*/ 18 h 73"/>
                <a:gd name="T52" fmla="*/ 148 w 756"/>
                <a:gd name="T53" fmla="*/ 15 h 73"/>
                <a:gd name="T54" fmla="*/ 123 w 756"/>
                <a:gd name="T55" fmla="*/ 32 h 73"/>
                <a:gd name="T56" fmla="*/ 167 w 756"/>
                <a:gd name="T57" fmla="*/ 50 h 73"/>
                <a:gd name="T58" fmla="*/ 50 w 756"/>
                <a:gd name="T59" fmla="*/ 42 h 73"/>
                <a:gd name="T60" fmla="*/ 27 w 756"/>
                <a:gd name="T61" fmla="*/ 56 h 73"/>
                <a:gd name="T62" fmla="*/ 145 w 756"/>
                <a:gd name="T63" fmla="*/ 70 h 73"/>
                <a:gd name="T64" fmla="*/ 197 w 756"/>
                <a:gd name="T65" fmla="*/ 60 h 73"/>
                <a:gd name="T66" fmla="*/ 162 w 756"/>
                <a:gd name="T67" fmla="*/ 19 h 73"/>
                <a:gd name="T68" fmla="*/ 146 w 756"/>
                <a:gd name="T69" fmla="*/ 33 h 73"/>
                <a:gd name="T70" fmla="*/ 52 w 756"/>
                <a:gd name="T71" fmla="*/ 49 h 73"/>
                <a:gd name="T72" fmla="*/ 141 w 756"/>
                <a:gd name="T73" fmla="*/ 67 h 73"/>
                <a:gd name="T74" fmla="*/ 186 w 756"/>
                <a:gd name="T75" fmla="*/ 48 h 73"/>
                <a:gd name="T76" fmla="*/ 174 w 756"/>
                <a:gd name="T77" fmla="*/ 63 h 73"/>
                <a:gd name="T78" fmla="*/ 208 w 756"/>
                <a:gd name="T79" fmla="*/ 67 h 73"/>
                <a:gd name="T80" fmla="*/ 344 w 756"/>
                <a:gd name="T81" fmla="*/ 30 h 73"/>
                <a:gd name="T82" fmla="*/ 341 w 756"/>
                <a:gd name="T83" fmla="*/ 43 h 73"/>
                <a:gd name="T84" fmla="*/ 152 w 756"/>
                <a:gd name="T85" fmla="*/ 47 h 73"/>
                <a:gd name="T86" fmla="*/ 229 w 756"/>
                <a:gd name="T87" fmla="*/ 29 h 73"/>
                <a:gd name="T88" fmla="*/ 569 w 756"/>
                <a:gd name="T89" fmla="*/ 40 h 73"/>
                <a:gd name="T90" fmla="*/ 533 w 756"/>
                <a:gd name="T91" fmla="*/ 45 h 73"/>
                <a:gd name="T92" fmla="*/ 539 w 756"/>
                <a:gd name="T93" fmla="*/ 51 h 73"/>
                <a:gd name="T94" fmla="*/ 569 w 756"/>
                <a:gd name="T95" fmla="*/ 52 h 73"/>
                <a:gd name="T96" fmla="*/ 562 w 756"/>
                <a:gd name="T97" fmla="*/ 46 h 73"/>
                <a:gd name="T98" fmla="*/ 629 w 756"/>
                <a:gd name="T99" fmla="*/ 34 h 73"/>
                <a:gd name="T100" fmla="*/ 553 w 756"/>
                <a:gd name="T101" fmla="*/ 69 h 73"/>
                <a:gd name="T102" fmla="*/ 721 w 756"/>
                <a:gd name="T103" fmla="*/ 37 h 73"/>
                <a:gd name="T104" fmla="*/ 695 w 756"/>
                <a:gd name="T105" fmla="*/ 24 h 73"/>
                <a:gd name="T106" fmla="*/ 655 w 756"/>
                <a:gd name="T107" fmla="*/ 33 h 73"/>
                <a:gd name="T108" fmla="*/ 588 w 756"/>
                <a:gd name="T109" fmla="*/ 54 h 73"/>
                <a:gd name="T110" fmla="*/ 577 w 756"/>
                <a:gd name="T111" fmla="*/ 63 h 73"/>
                <a:gd name="T112" fmla="*/ 631 w 756"/>
                <a:gd name="T113" fmla="*/ 71 h 73"/>
                <a:gd name="T114" fmla="*/ 725 w 756"/>
                <a:gd name="T115" fmla="*/ 56 h 73"/>
                <a:gd name="T116" fmla="*/ 517 w 756"/>
                <a:gd name="T117" fmla="*/ 41 h 73"/>
                <a:gd name="T118" fmla="*/ 525 w 756"/>
                <a:gd name="T119" fmla="*/ 61 h 73"/>
                <a:gd name="T120" fmla="*/ 439 w 756"/>
                <a:gd name="T121" fmla="*/ 61 h 73"/>
                <a:gd name="T122" fmla="*/ 510 w 756"/>
                <a:gd name="T123" fmla="*/ 61 h 73"/>
                <a:gd name="T124" fmla="*/ 400 w 756"/>
                <a:gd name="T125" fmla="*/ 6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73">
                  <a:moveTo>
                    <a:pt x="312" y="1"/>
                  </a:moveTo>
                  <a:cubicBezTo>
                    <a:pt x="311" y="1"/>
                    <a:pt x="310" y="0"/>
                    <a:pt x="309" y="1"/>
                  </a:cubicBezTo>
                  <a:cubicBezTo>
                    <a:pt x="310" y="1"/>
                    <a:pt x="311" y="2"/>
                    <a:pt x="312" y="1"/>
                  </a:cubicBezTo>
                  <a:close/>
                  <a:moveTo>
                    <a:pt x="286" y="5"/>
                  </a:moveTo>
                  <a:cubicBezTo>
                    <a:pt x="286" y="5"/>
                    <a:pt x="286" y="4"/>
                    <a:pt x="285" y="4"/>
                  </a:cubicBezTo>
                  <a:cubicBezTo>
                    <a:pt x="284" y="5"/>
                    <a:pt x="285" y="6"/>
                    <a:pt x="286" y="5"/>
                  </a:cubicBezTo>
                  <a:close/>
                  <a:moveTo>
                    <a:pt x="305" y="5"/>
                  </a:moveTo>
                  <a:cubicBezTo>
                    <a:pt x="304" y="5"/>
                    <a:pt x="303" y="4"/>
                    <a:pt x="302" y="4"/>
                  </a:cubicBezTo>
                  <a:cubicBezTo>
                    <a:pt x="302" y="5"/>
                    <a:pt x="304" y="6"/>
                    <a:pt x="305" y="5"/>
                  </a:cubicBezTo>
                  <a:close/>
                  <a:moveTo>
                    <a:pt x="315" y="7"/>
                  </a:moveTo>
                  <a:cubicBezTo>
                    <a:pt x="315" y="7"/>
                    <a:pt x="315" y="7"/>
                    <a:pt x="315" y="6"/>
                  </a:cubicBezTo>
                  <a:cubicBezTo>
                    <a:pt x="314" y="6"/>
                    <a:pt x="314" y="5"/>
                    <a:pt x="313" y="6"/>
                  </a:cubicBezTo>
                  <a:cubicBezTo>
                    <a:pt x="314" y="6"/>
                    <a:pt x="314" y="8"/>
                    <a:pt x="315" y="7"/>
                  </a:cubicBezTo>
                  <a:close/>
                  <a:moveTo>
                    <a:pt x="328" y="10"/>
                  </a:moveTo>
                  <a:cubicBezTo>
                    <a:pt x="327" y="10"/>
                    <a:pt x="327" y="9"/>
                    <a:pt x="326" y="8"/>
                  </a:cubicBezTo>
                  <a:cubicBezTo>
                    <a:pt x="326" y="9"/>
                    <a:pt x="325" y="9"/>
                    <a:pt x="325" y="10"/>
                  </a:cubicBezTo>
                  <a:cubicBezTo>
                    <a:pt x="326" y="10"/>
                    <a:pt x="327" y="12"/>
                    <a:pt x="328" y="10"/>
                  </a:cubicBezTo>
                  <a:close/>
                  <a:moveTo>
                    <a:pt x="226" y="10"/>
                  </a:moveTo>
                  <a:cubicBezTo>
                    <a:pt x="227" y="10"/>
                    <a:pt x="231" y="10"/>
                    <a:pt x="232" y="9"/>
                  </a:cubicBezTo>
                  <a:cubicBezTo>
                    <a:pt x="229" y="9"/>
                    <a:pt x="224" y="9"/>
                    <a:pt x="222" y="10"/>
                  </a:cubicBezTo>
                  <a:cubicBezTo>
                    <a:pt x="223" y="11"/>
                    <a:pt x="225" y="11"/>
                    <a:pt x="226" y="10"/>
                  </a:cubicBezTo>
                  <a:close/>
                  <a:moveTo>
                    <a:pt x="317" y="10"/>
                  </a:moveTo>
                  <a:cubicBezTo>
                    <a:pt x="317" y="9"/>
                    <a:pt x="315" y="9"/>
                    <a:pt x="315" y="10"/>
                  </a:cubicBezTo>
                  <a:cubicBezTo>
                    <a:pt x="316" y="9"/>
                    <a:pt x="316" y="10"/>
                    <a:pt x="317" y="10"/>
                  </a:cubicBezTo>
                  <a:close/>
                  <a:moveTo>
                    <a:pt x="332" y="10"/>
                  </a:moveTo>
                  <a:cubicBezTo>
                    <a:pt x="331" y="9"/>
                    <a:pt x="330" y="9"/>
                    <a:pt x="329" y="10"/>
                  </a:cubicBezTo>
                  <a:cubicBezTo>
                    <a:pt x="330" y="10"/>
                    <a:pt x="331" y="11"/>
                    <a:pt x="332" y="10"/>
                  </a:cubicBezTo>
                  <a:close/>
                  <a:moveTo>
                    <a:pt x="216" y="10"/>
                  </a:moveTo>
                  <a:cubicBezTo>
                    <a:pt x="217" y="10"/>
                    <a:pt x="218" y="10"/>
                    <a:pt x="218" y="10"/>
                  </a:cubicBezTo>
                  <a:cubicBezTo>
                    <a:pt x="217" y="10"/>
                    <a:pt x="214" y="10"/>
                    <a:pt x="212" y="10"/>
                  </a:cubicBezTo>
                  <a:cubicBezTo>
                    <a:pt x="212" y="11"/>
                    <a:pt x="214" y="10"/>
                    <a:pt x="216" y="10"/>
                  </a:cubicBezTo>
                  <a:close/>
                  <a:moveTo>
                    <a:pt x="203" y="10"/>
                  </a:moveTo>
                  <a:cubicBezTo>
                    <a:pt x="204" y="11"/>
                    <a:pt x="206" y="11"/>
                    <a:pt x="206" y="10"/>
                  </a:cubicBezTo>
                  <a:cubicBezTo>
                    <a:pt x="206" y="10"/>
                    <a:pt x="205" y="10"/>
                    <a:pt x="204" y="10"/>
                  </a:cubicBezTo>
                  <a:cubicBezTo>
                    <a:pt x="204" y="10"/>
                    <a:pt x="202" y="10"/>
                    <a:pt x="202" y="11"/>
                  </a:cubicBezTo>
                  <a:cubicBezTo>
                    <a:pt x="202" y="11"/>
                    <a:pt x="203" y="11"/>
                    <a:pt x="203" y="11"/>
                  </a:cubicBezTo>
                  <a:cubicBezTo>
                    <a:pt x="204" y="11"/>
                    <a:pt x="203" y="11"/>
                    <a:pt x="203" y="10"/>
                  </a:cubicBezTo>
                  <a:close/>
                  <a:moveTo>
                    <a:pt x="324" y="10"/>
                  </a:moveTo>
                  <a:cubicBezTo>
                    <a:pt x="323" y="10"/>
                    <a:pt x="323" y="10"/>
                    <a:pt x="322" y="10"/>
                  </a:cubicBezTo>
                  <a:cubicBezTo>
                    <a:pt x="322" y="11"/>
                    <a:pt x="325" y="12"/>
                    <a:pt x="324" y="10"/>
                  </a:cubicBezTo>
                  <a:close/>
                  <a:moveTo>
                    <a:pt x="485" y="11"/>
                  </a:moveTo>
                  <a:cubicBezTo>
                    <a:pt x="486" y="11"/>
                    <a:pt x="488" y="11"/>
                    <a:pt x="488" y="10"/>
                  </a:cubicBezTo>
                  <a:cubicBezTo>
                    <a:pt x="486" y="10"/>
                    <a:pt x="485" y="10"/>
                    <a:pt x="484" y="10"/>
                  </a:cubicBezTo>
                  <a:cubicBezTo>
                    <a:pt x="483" y="11"/>
                    <a:pt x="485" y="11"/>
                    <a:pt x="485" y="11"/>
                  </a:cubicBezTo>
                  <a:close/>
                  <a:moveTo>
                    <a:pt x="292" y="12"/>
                  </a:moveTo>
                  <a:cubicBezTo>
                    <a:pt x="292" y="10"/>
                    <a:pt x="290" y="10"/>
                    <a:pt x="289" y="11"/>
                  </a:cubicBezTo>
                  <a:cubicBezTo>
                    <a:pt x="290" y="11"/>
                    <a:pt x="291" y="11"/>
                    <a:pt x="292" y="12"/>
                  </a:cubicBezTo>
                  <a:close/>
                  <a:moveTo>
                    <a:pt x="187" y="11"/>
                  </a:moveTo>
                  <a:cubicBezTo>
                    <a:pt x="186" y="10"/>
                    <a:pt x="183" y="11"/>
                    <a:pt x="184" y="12"/>
                  </a:cubicBezTo>
                  <a:cubicBezTo>
                    <a:pt x="185" y="12"/>
                    <a:pt x="185" y="11"/>
                    <a:pt x="187" y="11"/>
                  </a:cubicBezTo>
                  <a:close/>
                  <a:moveTo>
                    <a:pt x="191" y="12"/>
                  </a:moveTo>
                  <a:cubicBezTo>
                    <a:pt x="192" y="12"/>
                    <a:pt x="194" y="12"/>
                    <a:pt x="194" y="11"/>
                  </a:cubicBezTo>
                  <a:cubicBezTo>
                    <a:pt x="193" y="11"/>
                    <a:pt x="191" y="10"/>
                    <a:pt x="191" y="11"/>
                  </a:cubicBezTo>
                  <a:cubicBezTo>
                    <a:pt x="191" y="11"/>
                    <a:pt x="191" y="12"/>
                    <a:pt x="191" y="12"/>
                  </a:cubicBezTo>
                  <a:close/>
                  <a:moveTo>
                    <a:pt x="133" y="14"/>
                  </a:moveTo>
                  <a:cubicBezTo>
                    <a:pt x="134" y="14"/>
                    <a:pt x="134" y="13"/>
                    <a:pt x="135" y="13"/>
                  </a:cubicBezTo>
                  <a:cubicBezTo>
                    <a:pt x="135" y="12"/>
                    <a:pt x="134" y="13"/>
                    <a:pt x="133" y="12"/>
                  </a:cubicBezTo>
                  <a:cubicBezTo>
                    <a:pt x="133" y="13"/>
                    <a:pt x="132" y="12"/>
                    <a:pt x="132" y="13"/>
                  </a:cubicBezTo>
                  <a:cubicBezTo>
                    <a:pt x="133" y="13"/>
                    <a:pt x="132" y="13"/>
                    <a:pt x="133" y="14"/>
                  </a:cubicBezTo>
                  <a:close/>
                  <a:moveTo>
                    <a:pt x="324" y="13"/>
                  </a:moveTo>
                  <a:cubicBezTo>
                    <a:pt x="324" y="14"/>
                    <a:pt x="325" y="14"/>
                    <a:pt x="326" y="15"/>
                  </a:cubicBezTo>
                  <a:cubicBezTo>
                    <a:pt x="326" y="13"/>
                    <a:pt x="327" y="14"/>
                    <a:pt x="327" y="12"/>
                  </a:cubicBezTo>
                  <a:cubicBezTo>
                    <a:pt x="325" y="12"/>
                    <a:pt x="325" y="14"/>
                    <a:pt x="324" y="13"/>
                  </a:cubicBezTo>
                  <a:close/>
                  <a:moveTo>
                    <a:pt x="317" y="15"/>
                  </a:moveTo>
                  <a:cubicBezTo>
                    <a:pt x="319" y="15"/>
                    <a:pt x="320" y="16"/>
                    <a:pt x="321" y="15"/>
                  </a:cubicBezTo>
                  <a:cubicBezTo>
                    <a:pt x="319" y="15"/>
                    <a:pt x="318" y="14"/>
                    <a:pt x="316" y="14"/>
                  </a:cubicBezTo>
                  <a:cubicBezTo>
                    <a:pt x="316" y="15"/>
                    <a:pt x="317" y="14"/>
                    <a:pt x="317" y="15"/>
                  </a:cubicBezTo>
                  <a:close/>
                  <a:moveTo>
                    <a:pt x="134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3" y="15"/>
                    <a:pt x="133" y="16"/>
                    <a:pt x="134" y="16"/>
                  </a:cubicBezTo>
                  <a:close/>
                  <a:moveTo>
                    <a:pt x="296" y="16"/>
                  </a:moveTo>
                  <a:cubicBezTo>
                    <a:pt x="295" y="15"/>
                    <a:pt x="294" y="15"/>
                    <a:pt x="294" y="15"/>
                  </a:cubicBezTo>
                  <a:cubicBezTo>
                    <a:pt x="295" y="16"/>
                    <a:pt x="296" y="17"/>
                    <a:pt x="298" y="17"/>
                  </a:cubicBezTo>
                  <a:cubicBezTo>
                    <a:pt x="298" y="16"/>
                    <a:pt x="297" y="16"/>
                    <a:pt x="296" y="16"/>
                  </a:cubicBezTo>
                  <a:close/>
                  <a:moveTo>
                    <a:pt x="172" y="16"/>
                  </a:moveTo>
                  <a:cubicBezTo>
                    <a:pt x="172" y="17"/>
                    <a:pt x="173" y="16"/>
                    <a:pt x="173" y="17"/>
                  </a:cubicBezTo>
                  <a:cubicBezTo>
                    <a:pt x="174" y="17"/>
                    <a:pt x="174" y="16"/>
                    <a:pt x="174" y="16"/>
                  </a:cubicBezTo>
                  <a:cubicBezTo>
                    <a:pt x="175" y="16"/>
                    <a:pt x="177" y="17"/>
                    <a:pt x="176" y="16"/>
                  </a:cubicBezTo>
                  <a:cubicBezTo>
                    <a:pt x="175" y="16"/>
                    <a:pt x="173" y="15"/>
                    <a:pt x="172" y="16"/>
                  </a:cubicBezTo>
                  <a:close/>
                  <a:moveTo>
                    <a:pt x="275" y="16"/>
                  </a:moveTo>
                  <a:cubicBezTo>
                    <a:pt x="273" y="16"/>
                    <a:pt x="271" y="16"/>
                    <a:pt x="269" y="16"/>
                  </a:cubicBezTo>
                  <a:cubicBezTo>
                    <a:pt x="269" y="16"/>
                    <a:pt x="269" y="16"/>
                    <a:pt x="269" y="17"/>
                  </a:cubicBezTo>
                  <a:cubicBezTo>
                    <a:pt x="271" y="17"/>
                    <a:pt x="274" y="17"/>
                    <a:pt x="275" y="16"/>
                  </a:cubicBezTo>
                  <a:close/>
                  <a:moveTo>
                    <a:pt x="311" y="18"/>
                  </a:moveTo>
                  <a:cubicBezTo>
                    <a:pt x="312" y="18"/>
                    <a:pt x="312" y="18"/>
                    <a:pt x="313" y="18"/>
                  </a:cubicBezTo>
                  <a:cubicBezTo>
                    <a:pt x="313" y="18"/>
                    <a:pt x="315" y="19"/>
                    <a:pt x="314" y="18"/>
                  </a:cubicBezTo>
                  <a:cubicBezTo>
                    <a:pt x="312" y="17"/>
                    <a:pt x="308" y="16"/>
                    <a:pt x="305" y="16"/>
                  </a:cubicBezTo>
                  <a:cubicBezTo>
                    <a:pt x="307" y="17"/>
                    <a:pt x="309" y="18"/>
                    <a:pt x="311" y="18"/>
                  </a:cubicBezTo>
                  <a:close/>
                  <a:moveTo>
                    <a:pt x="366" y="17"/>
                  </a:moveTo>
                  <a:cubicBezTo>
                    <a:pt x="365" y="17"/>
                    <a:pt x="363" y="16"/>
                    <a:pt x="363" y="17"/>
                  </a:cubicBezTo>
                  <a:cubicBezTo>
                    <a:pt x="363" y="17"/>
                    <a:pt x="365" y="17"/>
                    <a:pt x="366" y="17"/>
                  </a:cubicBezTo>
                  <a:close/>
                  <a:moveTo>
                    <a:pt x="329" y="17"/>
                  </a:moveTo>
                  <a:cubicBezTo>
                    <a:pt x="328" y="17"/>
                    <a:pt x="327" y="17"/>
                    <a:pt x="327" y="17"/>
                  </a:cubicBezTo>
                  <a:cubicBezTo>
                    <a:pt x="327" y="17"/>
                    <a:pt x="326" y="18"/>
                    <a:pt x="326" y="18"/>
                  </a:cubicBezTo>
                  <a:cubicBezTo>
                    <a:pt x="328" y="18"/>
                    <a:pt x="328" y="18"/>
                    <a:pt x="329" y="17"/>
                  </a:cubicBezTo>
                  <a:close/>
                  <a:moveTo>
                    <a:pt x="133" y="17"/>
                  </a:moveTo>
                  <a:cubicBezTo>
                    <a:pt x="133" y="17"/>
                    <a:pt x="131" y="17"/>
                    <a:pt x="131" y="18"/>
                  </a:cubicBezTo>
                  <a:cubicBezTo>
                    <a:pt x="132" y="18"/>
                    <a:pt x="133" y="18"/>
                    <a:pt x="133" y="17"/>
                  </a:cubicBezTo>
                  <a:close/>
                  <a:moveTo>
                    <a:pt x="382" y="18"/>
                  </a:moveTo>
                  <a:cubicBezTo>
                    <a:pt x="381" y="18"/>
                    <a:pt x="379" y="17"/>
                    <a:pt x="378" y="18"/>
                  </a:cubicBezTo>
                  <a:cubicBezTo>
                    <a:pt x="379" y="18"/>
                    <a:pt x="382" y="19"/>
                    <a:pt x="382" y="18"/>
                  </a:cubicBezTo>
                  <a:close/>
                  <a:moveTo>
                    <a:pt x="140" y="19"/>
                  </a:moveTo>
                  <a:cubicBezTo>
                    <a:pt x="140" y="18"/>
                    <a:pt x="138" y="18"/>
                    <a:pt x="138" y="19"/>
                  </a:cubicBezTo>
                  <a:cubicBezTo>
                    <a:pt x="138" y="19"/>
                    <a:pt x="140" y="19"/>
                    <a:pt x="140" y="19"/>
                  </a:cubicBezTo>
                  <a:close/>
                  <a:moveTo>
                    <a:pt x="131" y="21"/>
                  </a:moveTo>
                  <a:cubicBezTo>
                    <a:pt x="132" y="21"/>
                    <a:pt x="133" y="22"/>
                    <a:pt x="134" y="22"/>
                  </a:cubicBezTo>
                  <a:cubicBezTo>
                    <a:pt x="135" y="22"/>
                    <a:pt x="135" y="22"/>
                    <a:pt x="136" y="22"/>
                  </a:cubicBezTo>
                  <a:cubicBezTo>
                    <a:pt x="136" y="22"/>
                    <a:pt x="138" y="22"/>
                    <a:pt x="137" y="21"/>
                  </a:cubicBezTo>
                  <a:cubicBezTo>
                    <a:pt x="136" y="21"/>
                    <a:pt x="135" y="21"/>
                    <a:pt x="135" y="20"/>
                  </a:cubicBezTo>
                  <a:cubicBezTo>
                    <a:pt x="135" y="20"/>
                    <a:pt x="136" y="20"/>
                    <a:pt x="136" y="19"/>
                  </a:cubicBezTo>
                  <a:cubicBezTo>
                    <a:pt x="135" y="19"/>
                    <a:pt x="133" y="19"/>
                    <a:pt x="132" y="20"/>
                  </a:cubicBezTo>
                  <a:cubicBezTo>
                    <a:pt x="133" y="20"/>
                    <a:pt x="134" y="20"/>
                    <a:pt x="134" y="21"/>
                  </a:cubicBezTo>
                  <a:cubicBezTo>
                    <a:pt x="132" y="21"/>
                    <a:pt x="132" y="20"/>
                    <a:pt x="131" y="19"/>
                  </a:cubicBezTo>
                  <a:cubicBezTo>
                    <a:pt x="131" y="19"/>
                    <a:pt x="130" y="19"/>
                    <a:pt x="130" y="19"/>
                  </a:cubicBezTo>
                  <a:cubicBezTo>
                    <a:pt x="131" y="19"/>
                    <a:pt x="131" y="20"/>
                    <a:pt x="131" y="21"/>
                  </a:cubicBezTo>
                  <a:close/>
                  <a:moveTo>
                    <a:pt x="298" y="21"/>
                  </a:moveTo>
                  <a:cubicBezTo>
                    <a:pt x="300" y="21"/>
                    <a:pt x="302" y="22"/>
                    <a:pt x="304" y="21"/>
                  </a:cubicBezTo>
                  <a:cubicBezTo>
                    <a:pt x="304" y="22"/>
                    <a:pt x="304" y="23"/>
                    <a:pt x="305" y="23"/>
                  </a:cubicBezTo>
                  <a:cubicBezTo>
                    <a:pt x="306" y="22"/>
                    <a:pt x="305" y="22"/>
                    <a:pt x="305" y="21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3" y="21"/>
                    <a:pt x="302" y="21"/>
                  </a:cubicBezTo>
                  <a:cubicBezTo>
                    <a:pt x="301" y="20"/>
                    <a:pt x="299" y="19"/>
                    <a:pt x="297" y="20"/>
                  </a:cubicBezTo>
                  <a:cubicBezTo>
                    <a:pt x="296" y="20"/>
                    <a:pt x="298" y="20"/>
                    <a:pt x="298" y="21"/>
                  </a:cubicBezTo>
                  <a:close/>
                  <a:moveTo>
                    <a:pt x="308" y="21"/>
                  </a:moveTo>
                  <a:cubicBezTo>
                    <a:pt x="308" y="21"/>
                    <a:pt x="308" y="20"/>
                    <a:pt x="308" y="20"/>
                  </a:cubicBezTo>
                  <a:cubicBezTo>
                    <a:pt x="307" y="20"/>
                    <a:pt x="308" y="19"/>
                    <a:pt x="307" y="19"/>
                  </a:cubicBezTo>
                  <a:cubicBezTo>
                    <a:pt x="307" y="20"/>
                    <a:pt x="307" y="21"/>
                    <a:pt x="308" y="21"/>
                  </a:cubicBezTo>
                  <a:close/>
                  <a:moveTo>
                    <a:pt x="340" y="21"/>
                  </a:moveTo>
                  <a:cubicBezTo>
                    <a:pt x="338" y="21"/>
                    <a:pt x="336" y="20"/>
                    <a:pt x="335" y="19"/>
                  </a:cubicBezTo>
                  <a:cubicBezTo>
                    <a:pt x="334" y="20"/>
                    <a:pt x="336" y="20"/>
                    <a:pt x="335" y="21"/>
                  </a:cubicBezTo>
                  <a:cubicBezTo>
                    <a:pt x="337" y="21"/>
                    <a:pt x="339" y="22"/>
                    <a:pt x="340" y="21"/>
                  </a:cubicBezTo>
                  <a:close/>
                  <a:moveTo>
                    <a:pt x="126" y="20"/>
                  </a:moveTo>
                  <a:cubicBezTo>
                    <a:pt x="126" y="20"/>
                    <a:pt x="126" y="20"/>
                    <a:pt x="125" y="20"/>
                  </a:cubicBezTo>
                  <a:cubicBezTo>
                    <a:pt x="125" y="21"/>
                    <a:pt x="125" y="21"/>
                    <a:pt x="125" y="22"/>
                  </a:cubicBezTo>
                  <a:cubicBezTo>
                    <a:pt x="126" y="22"/>
                    <a:pt x="126" y="20"/>
                    <a:pt x="126" y="20"/>
                  </a:cubicBezTo>
                  <a:close/>
                  <a:moveTo>
                    <a:pt x="147" y="21"/>
                  </a:moveTo>
                  <a:cubicBezTo>
                    <a:pt x="147" y="21"/>
                    <a:pt x="147" y="20"/>
                    <a:pt x="146" y="20"/>
                  </a:cubicBezTo>
                  <a:cubicBezTo>
                    <a:pt x="144" y="20"/>
                    <a:pt x="142" y="20"/>
                    <a:pt x="140" y="21"/>
                  </a:cubicBezTo>
                  <a:cubicBezTo>
                    <a:pt x="142" y="22"/>
                    <a:pt x="145" y="21"/>
                    <a:pt x="148" y="22"/>
                  </a:cubicBezTo>
                  <a:cubicBezTo>
                    <a:pt x="148" y="21"/>
                    <a:pt x="147" y="21"/>
                    <a:pt x="147" y="21"/>
                  </a:cubicBezTo>
                  <a:close/>
                  <a:moveTo>
                    <a:pt x="142" y="24"/>
                  </a:moveTo>
                  <a:cubicBezTo>
                    <a:pt x="141" y="24"/>
                    <a:pt x="140" y="24"/>
                    <a:pt x="139" y="24"/>
                  </a:cubicBezTo>
                  <a:cubicBezTo>
                    <a:pt x="139" y="24"/>
                    <a:pt x="139" y="23"/>
                    <a:pt x="139" y="23"/>
                  </a:cubicBezTo>
                  <a:cubicBezTo>
                    <a:pt x="138" y="23"/>
                    <a:pt x="136" y="22"/>
                    <a:pt x="136" y="24"/>
                  </a:cubicBezTo>
                  <a:cubicBezTo>
                    <a:pt x="138" y="24"/>
                    <a:pt x="140" y="24"/>
                    <a:pt x="142" y="25"/>
                  </a:cubicBezTo>
                  <a:cubicBezTo>
                    <a:pt x="144" y="25"/>
                    <a:pt x="146" y="24"/>
                    <a:pt x="148" y="24"/>
                  </a:cubicBezTo>
                  <a:cubicBezTo>
                    <a:pt x="148" y="24"/>
                    <a:pt x="148" y="25"/>
                    <a:pt x="149" y="25"/>
                  </a:cubicBezTo>
                  <a:cubicBezTo>
                    <a:pt x="149" y="25"/>
                    <a:pt x="149" y="24"/>
                    <a:pt x="149" y="24"/>
                  </a:cubicBezTo>
                  <a:cubicBezTo>
                    <a:pt x="151" y="24"/>
                    <a:pt x="152" y="24"/>
                    <a:pt x="153" y="24"/>
                  </a:cubicBezTo>
                  <a:cubicBezTo>
                    <a:pt x="149" y="23"/>
                    <a:pt x="145" y="23"/>
                    <a:pt x="141" y="22"/>
                  </a:cubicBezTo>
                  <a:cubicBezTo>
                    <a:pt x="141" y="23"/>
                    <a:pt x="141" y="23"/>
                    <a:pt x="142" y="24"/>
                  </a:cubicBezTo>
                  <a:close/>
                  <a:moveTo>
                    <a:pt x="305" y="25"/>
                  </a:moveTo>
                  <a:cubicBezTo>
                    <a:pt x="306" y="25"/>
                    <a:pt x="307" y="26"/>
                    <a:pt x="308" y="26"/>
                  </a:cubicBezTo>
                  <a:cubicBezTo>
                    <a:pt x="308" y="26"/>
                    <a:pt x="308" y="25"/>
                    <a:pt x="308" y="25"/>
                  </a:cubicBezTo>
                  <a:cubicBezTo>
                    <a:pt x="309" y="25"/>
                    <a:pt x="310" y="25"/>
                    <a:pt x="309" y="25"/>
                  </a:cubicBezTo>
                  <a:cubicBezTo>
                    <a:pt x="308" y="25"/>
                    <a:pt x="309" y="24"/>
                    <a:pt x="309" y="23"/>
                  </a:cubicBezTo>
                  <a:cubicBezTo>
                    <a:pt x="308" y="23"/>
                    <a:pt x="308" y="22"/>
                    <a:pt x="308" y="22"/>
                  </a:cubicBezTo>
                  <a:cubicBezTo>
                    <a:pt x="308" y="23"/>
                    <a:pt x="307" y="23"/>
                    <a:pt x="307" y="24"/>
                  </a:cubicBezTo>
                  <a:cubicBezTo>
                    <a:pt x="308" y="24"/>
                    <a:pt x="308" y="24"/>
                    <a:pt x="308" y="25"/>
                  </a:cubicBezTo>
                  <a:cubicBezTo>
                    <a:pt x="307" y="25"/>
                    <a:pt x="307" y="24"/>
                    <a:pt x="306" y="24"/>
                  </a:cubicBezTo>
                  <a:cubicBezTo>
                    <a:pt x="306" y="25"/>
                    <a:pt x="305" y="24"/>
                    <a:pt x="305" y="25"/>
                  </a:cubicBezTo>
                  <a:close/>
                  <a:moveTo>
                    <a:pt x="155" y="23"/>
                  </a:moveTo>
                  <a:cubicBezTo>
                    <a:pt x="155" y="23"/>
                    <a:pt x="153" y="23"/>
                    <a:pt x="153" y="24"/>
                  </a:cubicBezTo>
                  <a:cubicBezTo>
                    <a:pt x="154" y="24"/>
                    <a:pt x="155" y="24"/>
                    <a:pt x="155" y="23"/>
                  </a:cubicBezTo>
                  <a:close/>
                  <a:moveTo>
                    <a:pt x="342" y="24"/>
                  </a:moveTo>
                  <a:cubicBezTo>
                    <a:pt x="341" y="25"/>
                    <a:pt x="343" y="24"/>
                    <a:pt x="343" y="25"/>
                  </a:cubicBezTo>
                  <a:cubicBezTo>
                    <a:pt x="344" y="25"/>
                    <a:pt x="346" y="26"/>
                    <a:pt x="346" y="24"/>
                  </a:cubicBezTo>
                  <a:cubicBezTo>
                    <a:pt x="344" y="25"/>
                    <a:pt x="342" y="24"/>
                    <a:pt x="342" y="24"/>
                  </a:cubicBezTo>
                  <a:close/>
                  <a:moveTo>
                    <a:pt x="480" y="24"/>
                  </a:moveTo>
                  <a:cubicBezTo>
                    <a:pt x="477" y="24"/>
                    <a:pt x="474" y="23"/>
                    <a:pt x="471" y="24"/>
                  </a:cubicBezTo>
                  <a:cubicBezTo>
                    <a:pt x="473" y="24"/>
                    <a:pt x="476" y="25"/>
                    <a:pt x="478" y="25"/>
                  </a:cubicBezTo>
                  <a:cubicBezTo>
                    <a:pt x="479" y="25"/>
                    <a:pt x="480" y="25"/>
                    <a:pt x="480" y="24"/>
                  </a:cubicBezTo>
                  <a:close/>
                  <a:moveTo>
                    <a:pt x="348" y="24"/>
                  </a:moveTo>
                  <a:cubicBezTo>
                    <a:pt x="348" y="25"/>
                    <a:pt x="350" y="26"/>
                    <a:pt x="351" y="26"/>
                  </a:cubicBezTo>
                  <a:cubicBezTo>
                    <a:pt x="351" y="25"/>
                    <a:pt x="350" y="25"/>
                    <a:pt x="350" y="25"/>
                  </a:cubicBezTo>
                  <a:cubicBezTo>
                    <a:pt x="350" y="25"/>
                    <a:pt x="350" y="25"/>
                    <a:pt x="350" y="25"/>
                  </a:cubicBezTo>
                  <a:cubicBezTo>
                    <a:pt x="350" y="24"/>
                    <a:pt x="349" y="24"/>
                    <a:pt x="348" y="24"/>
                  </a:cubicBezTo>
                  <a:close/>
                  <a:moveTo>
                    <a:pt x="131" y="25"/>
                  </a:moveTo>
                  <a:cubicBezTo>
                    <a:pt x="132" y="25"/>
                    <a:pt x="133" y="26"/>
                    <a:pt x="134" y="25"/>
                  </a:cubicBezTo>
                  <a:cubicBezTo>
                    <a:pt x="133" y="25"/>
                    <a:pt x="130" y="24"/>
                    <a:pt x="131" y="25"/>
                  </a:cubicBezTo>
                  <a:close/>
                  <a:moveTo>
                    <a:pt x="134" y="25"/>
                  </a:moveTo>
                  <a:cubicBezTo>
                    <a:pt x="135" y="25"/>
                    <a:pt x="137" y="26"/>
                    <a:pt x="138" y="25"/>
                  </a:cubicBezTo>
                  <a:cubicBezTo>
                    <a:pt x="136" y="25"/>
                    <a:pt x="135" y="24"/>
                    <a:pt x="134" y="25"/>
                  </a:cubicBezTo>
                  <a:close/>
                  <a:moveTo>
                    <a:pt x="332" y="26"/>
                  </a:moveTo>
                  <a:cubicBezTo>
                    <a:pt x="332" y="26"/>
                    <a:pt x="333" y="25"/>
                    <a:pt x="334" y="26"/>
                  </a:cubicBezTo>
                  <a:cubicBezTo>
                    <a:pt x="335" y="26"/>
                    <a:pt x="338" y="27"/>
                    <a:pt x="339" y="26"/>
                  </a:cubicBezTo>
                  <a:cubicBezTo>
                    <a:pt x="338" y="25"/>
                    <a:pt x="337" y="25"/>
                    <a:pt x="336" y="25"/>
                  </a:cubicBezTo>
                  <a:cubicBezTo>
                    <a:pt x="335" y="25"/>
                    <a:pt x="332" y="25"/>
                    <a:pt x="332" y="26"/>
                  </a:cubicBezTo>
                  <a:close/>
                  <a:moveTo>
                    <a:pt x="157" y="26"/>
                  </a:moveTo>
                  <a:cubicBezTo>
                    <a:pt x="155" y="26"/>
                    <a:pt x="154" y="25"/>
                    <a:pt x="153" y="26"/>
                  </a:cubicBezTo>
                  <a:cubicBezTo>
                    <a:pt x="154" y="26"/>
                    <a:pt x="155" y="27"/>
                    <a:pt x="157" y="26"/>
                  </a:cubicBezTo>
                  <a:close/>
                  <a:moveTo>
                    <a:pt x="352" y="26"/>
                  </a:moveTo>
                  <a:cubicBezTo>
                    <a:pt x="352" y="27"/>
                    <a:pt x="355" y="26"/>
                    <a:pt x="353" y="27"/>
                  </a:cubicBezTo>
                  <a:cubicBezTo>
                    <a:pt x="355" y="28"/>
                    <a:pt x="358" y="27"/>
                    <a:pt x="360" y="27"/>
                  </a:cubicBezTo>
                  <a:cubicBezTo>
                    <a:pt x="360" y="27"/>
                    <a:pt x="360" y="28"/>
                    <a:pt x="360" y="28"/>
                  </a:cubicBezTo>
                  <a:cubicBezTo>
                    <a:pt x="360" y="28"/>
                    <a:pt x="361" y="27"/>
                    <a:pt x="361" y="27"/>
                  </a:cubicBezTo>
                  <a:cubicBezTo>
                    <a:pt x="361" y="27"/>
                    <a:pt x="362" y="28"/>
                    <a:pt x="361" y="27"/>
                  </a:cubicBezTo>
                  <a:cubicBezTo>
                    <a:pt x="359" y="27"/>
                    <a:pt x="356" y="26"/>
                    <a:pt x="354" y="25"/>
                  </a:cubicBezTo>
                  <a:cubicBezTo>
                    <a:pt x="354" y="26"/>
                    <a:pt x="352" y="25"/>
                    <a:pt x="352" y="26"/>
                  </a:cubicBezTo>
                  <a:close/>
                  <a:moveTo>
                    <a:pt x="116" y="26"/>
                  </a:moveTo>
                  <a:cubicBezTo>
                    <a:pt x="117" y="27"/>
                    <a:pt x="120" y="26"/>
                    <a:pt x="119" y="26"/>
                  </a:cubicBezTo>
                  <a:cubicBezTo>
                    <a:pt x="118" y="26"/>
                    <a:pt x="116" y="25"/>
                    <a:pt x="116" y="26"/>
                  </a:cubicBezTo>
                  <a:cubicBezTo>
                    <a:pt x="116" y="26"/>
                    <a:pt x="116" y="27"/>
                    <a:pt x="116" y="26"/>
                  </a:cubicBezTo>
                  <a:close/>
                  <a:moveTo>
                    <a:pt x="495" y="26"/>
                  </a:moveTo>
                  <a:cubicBezTo>
                    <a:pt x="497" y="26"/>
                    <a:pt x="499" y="27"/>
                    <a:pt x="500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92" y="26"/>
                    <a:pt x="491" y="26"/>
                    <a:pt x="492" y="26"/>
                  </a:cubicBezTo>
                  <a:cubicBezTo>
                    <a:pt x="493" y="26"/>
                    <a:pt x="494" y="26"/>
                    <a:pt x="495" y="26"/>
                  </a:cubicBezTo>
                  <a:close/>
                  <a:moveTo>
                    <a:pt x="327" y="28"/>
                  </a:moveTo>
                  <a:cubicBezTo>
                    <a:pt x="327" y="27"/>
                    <a:pt x="325" y="28"/>
                    <a:pt x="324" y="27"/>
                  </a:cubicBezTo>
                  <a:cubicBezTo>
                    <a:pt x="323" y="27"/>
                    <a:pt x="320" y="27"/>
                    <a:pt x="318" y="26"/>
                  </a:cubicBezTo>
                  <a:cubicBezTo>
                    <a:pt x="318" y="28"/>
                    <a:pt x="319" y="27"/>
                    <a:pt x="320" y="27"/>
                  </a:cubicBezTo>
                  <a:cubicBezTo>
                    <a:pt x="321" y="28"/>
                    <a:pt x="321" y="28"/>
                    <a:pt x="321" y="28"/>
                  </a:cubicBezTo>
                  <a:cubicBezTo>
                    <a:pt x="322" y="29"/>
                    <a:pt x="322" y="28"/>
                    <a:pt x="323" y="28"/>
                  </a:cubicBezTo>
                  <a:cubicBezTo>
                    <a:pt x="323" y="29"/>
                    <a:pt x="323" y="29"/>
                    <a:pt x="323" y="29"/>
                  </a:cubicBezTo>
                  <a:cubicBezTo>
                    <a:pt x="324" y="29"/>
                    <a:pt x="324" y="30"/>
                    <a:pt x="324" y="30"/>
                  </a:cubicBezTo>
                  <a:cubicBezTo>
                    <a:pt x="325" y="30"/>
                    <a:pt x="326" y="30"/>
                    <a:pt x="326" y="29"/>
                  </a:cubicBezTo>
                  <a:cubicBezTo>
                    <a:pt x="326" y="29"/>
                    <a:pt x="325" y="29"/>
                    <a:pt x="324" y="29"/>
                  </a:cubicBezTo>
                  <a:cubicBezTo>
                    <a:pt x="325" y="28"/>
                    <a:pt x="326" y="29"/>
                    <a:pt x="327" y="28"/>
                  </a:cubicBezTo>
                  <a:close/>
                  <a:moveTo>
                    <a:pt x="349" y="27"/>
                  </a:moveTo>
                  <a:cubicBezTo>
                    <a:pt x="350" y="28"/>
                    <a:pt x="352" y="28"/>
                    <a:pt x="352" y="27"/>
                  </a:cubicBezTo>
                  <a:cubicBezTo>
                    <a:pt x="351" y="28"/>
                    <a:pt x="350" y="26"/>
                    <a:pt x="349" y="27"/>
                  </a:cubicBezTo>
                  <a:close/>
                  <a:moveTo>
                    <a:pt x="126" y="29"/>
                  </a:moveTo>
                  <a:cubicBezTo>
                    <a:pt x="126" y="29"/>
                    <a:pt x="125" y="29"/>
                    <a:pt x="124" y="28"/>
                  </a:cubicBezTo>
                  <a:cubicBezTo>
                    <a:pt x="125" y="30"/>
                    <a:pt x="123" y="29"/>
                    <a:pt x="124" y="31"/>
                  </a:cubicBezTo>
                  <a:cubicBezTo>
                    <a:pt x="125" y="31"/>
                    <a:pt x="126" y="31"/>
                    <a:pt x="126" y="29"/>
                  </a:cubicBezTo>
                  <a:close/>
                  <a:moveTo>
                    <a:pt x="328" y="32"/>
                  </a:moveTo>
                  <a:cubicBezTo>
                    <a:pt x="330" y="31"/>
                    <a:pt x="332" y="33"/>
                    <a:pt x="333" y="32"/>
                  </a:cubicBezTo>
                  <a:cubicBezTo>
                    <a:pt x="331" y="31"/>
                    <a:pt x="329" y="31"/>
                    <a:pt x="328" y="31"/>
                  </a:cubicBezTo>
                  <a:cubicBezTo>
                    <a:pt x="328" y="31"/>
                    <a:pt x="328" y="31"/>
                    <a:pt x="328" y="32"/>
                  </a:cubicBezTo>
                  <a:close/>
                  <a:moveTo>
                    <a:pt x="398" y="31"/>
                  </a:moveTo>
                  <a:cubicBezTo>
                    <a:pt x="398" y="31"/>
                    <a:pt x="397" y="31"/>
                    <a:pt x="397" y="31"/>
                  </a:cubicBezTo>
                  <a:cubicBezTo>
                    <a:pt x="397" y="32"/>
                    <a:pt x="398" y="32"/>
                    <a:pt x="398" y="31"/>
                  </a:cubicBezTo>
                  <a:close/>
                  <a:moveTo>
                    <a:pt x="316" y="34"/>
                  </a:moveTo>
                  <a:cubicBezTo>
                    <a:pt x="315" y="33"/>
                    <a:pt x="314" y="33"/>
                    <a:pt x="315" y="33"/>
                  </a:cubicBezTo>
                  <a:cubicBezTo>
                    <a:pt x="313" y="33"/>
                    <a:pt x="312" y="32"/>
                    <a:pt x="312" y="31"/>
                  </a:cubicBezTo>
                  <a:cubicBezTo>
                    <a:pt x="312" y="32"/>
                    <a:pt x="312" y="32"/>
                    <a:pt x="312" y="33"/>
                  </a:cubicBezTo>
                  <a:cubicBezTo>
                    <a:pt x="312" y="33"/>
                    <a:pt x="315" y="34"/>
                    <a:pt x="316" y="34"/>
                  </a:cubicBezTo>
                  <a:close/>
                  <a:moveTo>
                    <a:pt x="441" y="36"/>
                  </a:moveTo>
                  <a:cubicBezTo>
                    <a:pt x="444" y="36"/>
                    <a:pt x="448" y="36"/>
                    <a:pt x="450" y="36"/>
                  </a:cubicBezTo>
                  <a:cubicBezTo>
                    <a:pt x="448" y="35"/>
                    <a:pt x="446" y="36"/>
                    <a:pt x="444" y="36"/>
                  </a:cubicBezTo>
                  <a:cubicBezTo>
                    <a:pt x="440" y="36"/>
                    <a:pt x="436" y="34"/>
                    <a:pt x="432" y="35"/>
                  </a:cubicBezTo>
                  <a:cubicBezTo>
                    <a:pt x="435" y="37"/>
                    <a:pt x="438" y="36"/>
                    <a:pt x="441" y="36"/>
                  </a:cubicBezTo>
                  <a:close/>
                  <a:moveTo>
                    <a:pt x="467" y="35"/>
                  </a:moveTo>
                  <a:cubicBezTo>
                    <a:pt x="466" y="35"/>
                    <a:pt x="464" y="35"/>
                    <a:pt x="463" y="35"/>
                  </a:cubicBezTo>
                  <a:cubicBezTo>
                    <a:pt x="464" y="36"/>
                    <a:pt x="465" y="35"/>
                    <a:pt x="467" y="35"/>
                  </a:cubicBezTo>
                  <a:close/>
                  <a:moveTo>
                    <a:pt x="113" y="36"/>
                  </a:moveTo>
                  <a:cubicBezTo>
                    <a:pt x="112" y="36"/>
                    <a:pt x="111" y="36"/>
                    <a:pt x="110" y="35"/>
                  </a:cubicBezTo>
                  <a:cubicBezTo>
                    <a:pt x="110" y="36"/>
                    <a:pt x="110" y="37"/>
                    <a:pt x="110" y="37"/>
                  </a:cubicBezTo>
                  <a:cubicBezTo>
                    <a:pt x="111" y="37"/>
                    <a:pt x="113" y="37"/>
                    <a:pt x="113" y="36"/>
                  </a:cubicBezTo>
                  <a:close/>
                  <a:moveTo>
                    <a:pt x="338" y="38"/>
                  </a:moveTo>
                  <a:cubicBezTo>
                    <a:pt x="336" y="38"/>
                    <a:pt x="333" y="37"/>
                    <a:pt x="333" y="38"/>
                  </a:cubicBezTo>
                  <a:cubicBezTo>
                    <a:pt x="334" y="39"/>
                    <a:pt x="336" y="38"/>
                    <a:pt x="338" y="38"/>
                  </a:cubicBezTo>
                  <a:close/>
                  <a:moveTo>
                    <a:pt x="356" y="38"/>
                  </a:moveTo>
                  <a:cubicBezTo>
                    <a:pt x="354" y="38"/>
                    <a:pt x="354" y="38"/>
                    <a:pt x="353" y="38"/>
                  </a:cubicBezTo>
                  <a:cubicBezTo>
                    <a:pt x="352" y="39"/>
                    <a:pt x="357" y="38"/>
                    <a:pt x="356" y="38"/>
                  </a:cubicBezTo>
                  <a:close/>
                  <a:moveTo>
                    <a:pt x="206" y="39"/>
                  </a:moveTo>
                  <a:cubicBezTo>
                    <a:pt x="205" y="38"/>
                    <a:pt x="204" y="38"/>
                    <a:pt x="203" y="38"/>
                  </a:cubicBezTo>
                  <a:cubicBezTo>
                    <a:pt x="203" y="39"/>
                    <a:pt x="205" y="39"/>
                    <a:pt x="206" y="39"/>
                  </a:cubicBezTo>
                  <a:close/>
                  <a:moveTo>
                    <a:pt x="318" y="38"/>
                  </a:moveTo>
                  <a:cubicBezTo>
                    <a:pt x="318" y="38"/>
                    <a:pt x="316" y="38"/>
                    <a:pt x="315" y="38"/>
                  </a:cubicBezTo>
                  <a:cubicBezTo>
                    <a:pt x="316" y="39"/>
                    <a:pt x="317" y="39"/>
                    <a:pt x="318" y="38"/>
                  </a:cubicBezTo>
                  <a:close/>
                  <a:moveTo>
                    <a:pt x="127" y="40"/>
                  </a:moveTo>
                  <a:cubicBezTo>
                    <a:pt x="126" y="40"/>
                    <a:pt x="127" y="38"/>
                    <a:pt x="126" y="38"/>
                  </a:cubicBezTo>
                  <a:cubicBezTo>
                    <a:pt x="125" y="38"/>
                    <a:pt x="125" y="38"/>
                    <a:pt x="124" y="39"/>
                  </a:cubicBezTo>
                  <a:cubicBezTo>
                    <a:pt x="125" y="39"/>
                    <a:pt x="126" y="40"/>
                    <a:pt x="127" y="40"/>
                  </a:cubicBezTo>
                  <a:cubicBezTo>
                    <a:pt x="128" y="40"/>
                    <a:pt x="129" y="40"/>
                    <a:pt x="129" y="40"/>
                  </a:cubicBezTo>
                  <a:cubicBezTo>
                    <a:pt x="130" y="40"/>
                    <a:pt x="131" y="40"/>
                    <a:pt x="131" y="40"/>
                  </a:cubicBezTo>
                  <a:cubicBezTo>
                    <a:pt x="129" y="39"/>
                    <a:pt x="129" y="39"/>
                    <a:pt x="127" y="40"/>
                  </a:cubicBezTo>
                  <a:close/>
                  <a:moveTo>
                    <a:pt x="148" y="40"/>
                  </a:moveTo>
                  <a:cubicBezTo>
                    <a:pt x="149" y="39"/>
                    <a:pt x="148" y="39"/>
                    <a:pt x="147" y="39"/>
                  </a:cubicBezTo>
                  <a:cubicBezTo>
                    <a:pt x="147" y="39"/>
                    <a:pt x="148" y="40"/>
                    <a:pt x="148" y="40"/>
                  </a:cubicBezTo>
                  <a:close/>
                  <a:moveTo>
                    <a:pt x="213" y="41"/>
                  </a:moveTo>
                  <a:cubicBezTo>
                    <a:pt x="214" y="40"/>
                    <a:pt x="217" y="39"/>
                    <a:pt x="219" y="39"/>
                  </a:cubicBezTo>
                  <a:cubicBezTo>
                    <a:pt x="220" y="39"/>
                    <a:pt x="222" y="40"/>
                    <a:pt x="222" y="39"/>
                  </a:cubicBezTo>
                  <a:cubicBezTo>
                    <a:pt x="218" y="39"/>
                    <a:pt x="214" y="39"/>
                    <a:pt x="211" y="40"/>
                  </a:cubicBezTo>
                  <a:cubicBezTo>
                    <a:pt x="211" y="40"/>
                    <a:pt x="212" y="40"/>
                    <a:pt x="213" y="41"/>
                  </a:cubicBezTo>
                  <a:close/>
                  <a:moveTo>
                    <a:pt x="397" y="40"/>
                  </a:moveTo>
                  <a:cubicBezTo>
                    <a:pt x="398" y="40"/>
                    <a:pt x="399" y="39"/>
                    <a:pt x="400" y="39"/>
                  </a:cubicBezTo>
                  <a:cubicBezTo>
                    <a:pt x="399" y="39"/>
                    <a:pt x="397" y="38"/>
                    <a:pt x="397" y="40"/>
                  </a:cubicBezTo>
                  <a:close/>
                  <a:moveTo>
                    <a:pt x="326" y="40"/>
                  </a:moveTo>
                  <a:cubicBezTo>
                    <a:pt x="325" y="40"/>
                    <a:pt x="324" y="39"/>
                    <a:pt x="323" y="39"/>
                  </a:cubicBezTo>
                  <a:cubicBezTo>
                    <a:pt x="323" y="40"/>
                    <a:pt x="325" y="41"/>
                    <a:pt x="326" y="40"/>
                  </a:cubicBezTo>
                  <a:close/>
                  <a:moveTo>
                    <a:pt x="365" y="41"/>
                  </a:moveTo>
                  <a:cubicBezTo>
                    <a:pt x="364" y="41"/>
                    <a:pt x="362" y="40"/>
                    <a:pt x="362" y="41"/>
                  </a:cubicBezTo>
                  <a:cubicBezTo>
                    <a:pt x="362" y="42"/>
                    <a:pt x="364" y="41"/>
                    <a:pt x="365" y="41"/>
                  </a:cubicBezTo>
                  <a:close/>
                  <a:moveTo>
                    <a:pt x="366" y="42"/>
                  </a:moveTo>
                  <a:cubicBezTo>
                    <a:pt x="367" y="42"/>
                    <a:pt x="367" y="42"/>
                    <a:pt x="367" y="42"/>
                  </a:cubicBezTo>
                  <a:cubicBezTo>
                    <a:pt x="368" y="40"/>
                    <a:pt x="366" y="40"/>
                    <a:pt x="366" y="42"/>
                  </a:cubicBezTo>
                  <a:close/>
                  <a:moveTo>
                    <a:pt x="493" y="41"/>
                  </a:moveTo>
                  <a:cubicBezTo>
                    <a:pt x="492" y="41"/>
                    <a:pt x="491" y="40"/>
                    <a:pt x="490" y="41"/>
                  </a:cubicBezTo>
                  <a:cubicBezTo>
                    <a:pt x="492" y="41"/>
                    <a:pt x="492" y="41"/>
                    <a:pt x="493" y="41"/>
                  </a:cubicBezTo>
                  <a:close/>
                  <a:moveTo>
                    <a:pt x="125" y="42"/>
                  </a:moveTo>
                  <a:cubicBezTo>
                    <a:pt x="125" y="42"/>
                    <a:pt x="128" y="42"/>
                    <a:pt x="128" y="42"/>
                  </a:cubicBezTo>
                  <a:cubicBezTo>
                    <a:pt x="127" y="41"/>
                    <a:pt x="125" y="40"/>
                    <a:pt x="125" y="42"/>
                  </a:cubicBezTo>
                  <a:close/>
                  <a:moveTo>
                    <a:pt x="336" y="42"/>
                  </a:moveTo>
                  <a:cubicBezTo>
                    <a:pt x="337" y="43"/>
                    <a:pt x="338" y="43"/>
                    <a:pt x="339" y="42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42"/>
                    <a:pt x="336" y="42"/>
                    <a:pt x="336" y="42"/>
                  </a:cubicBezTo>
                  <a:close/>
                  <a:moveTo>
                    <a:pt x="444" y="43"/>
                  </a:moveTo>
                  <a:cubicBezTo>
                    <a:pt x="445" y="43"/>
                    <a:pt x="446" y="44"/>
                    <a:pt x="447" y="43"/>
                  </a:cubicBezTo>
                  <a:cubicBezTo>
                    <a:pt x="447" y="44"/>
                    <a:pt x="448" y="44"/>
                    <a:pt x="448" y="44"/>
                  </a:cubicBezTo>
                  <a:cubicBezTo>
                    <a:pt x="453" y="44"/>
                    <a:pt x="459" y="45"/>
                    <a:pt x="462" y="44"/>
                  </a:cubicBezTo>
                  <a:cubicBezTo>
                    <a:pt x="461" y="43"/>
                    <a:pt x="460" y="44"/>
                    <a:pt x="459" y="43"/>
                  </a:cubicBezTo>
                  <a:cubicBezTo>
                    <a:pt x="459" y="43"/>
                    <a:pt x="459" y="44"/>
                    <a:pt x="459" y="44"/>
                  </a:cubicBezTo>
                  <a:cubicBezTo>
                    <a:pt x="456" y="42"/>
                    <a:pt x="454" y="44"/>
                    <a:pt x="453" y="43"/>
                  </a:cubicBezTo>
                  <a:cubicBezTo>
                    <a:pt x="453" y="42"/>
                    <a:pt x="454" y="43"/>
                    <a:pt x="454" y="42"/>
                  </a:cubicBezTo>
                  <a:cubicBezTo>
                    <a:pt x="450" y="42"/>
                    <a:pt x="446" y="41"/>
                    <a:pt x="444" y="43"/>
                  </a:cubicBezTo>
                  <a:close/>
                  <a:moveTo>
                    <a:pt x="423" y="42"/>
                  </a:moveTo>
                  <a:cubicBezTo>
                    <a:pt x="422" y="42"/>
                    <a:pt x="422" y="42"/>
                    <a:pt x="421" y="42"/>
                  </a:cubicBezTo>
                  <a:cubicBezTo>
                    <a:pt x="420" y="42"/>
                    <a:pt x="416" y="42"/>
                    <a:pt x="419" y="42"/>
                  </a:cubicBezTo>
                  <a:cubicBezTo>
                    <a:pt x="419" y="43"/>
                    <a:pt x="422" y="43"/>
                    <a:pt x="423" y="42"/>
                  </a:cubicBezTo>
                  <a:close/>
                  <a:moveTo>
                    <a:pt x="227" y="42"/>
                  </a:moveTo>
                  <a:cubicBezTo>
                    <a:pt x="226" y="42"/>
                    <a:pt x="223" y="42"/>
                    <a:pt x="224" y="42"/>
                  </a:cubicBezTo>
                  <a:cubicBezTo>
                    <a:pt x="224" y="42"/>
                    <a:pt x="225" y="43"/>
                    <a:pt x="225" y="43"/>
                  </a:cubicBezTo>
                  <a:cubicBezTo>
                    <a:pt x="225" y="43"/>
                    <a:pt x="226" y="43"/>
                    <a:pt x="227" y="42"/>
                  </a:cubicBezTo>
                  <a:close/>
                  <a:moveTo>
                    <a:pt x="251" y="44"/>
                  </a:moveTo>
                  <a:cubicBezTo>
                    <a:pt x="250" y="44"/>
                    <a:pt x="247" y="43"/>
                    <a:pt x="247" y="44"/>
                  </a:cubicBezTo>
                  <a:cubicBezTo>
                    <a:pt x="248" y="44"/>
                    <a:pt x="250" y="45"/>
                    <a:pt x="251" y="44"/>
                  </a:cubicBezTo>
                  <a:close/>
                  <a:moveTo>
                    <a:pt x="396" y="44"/>
                  </a:moveTo>
                  <a:cubicBezTo>
                    <a:pt x="395" y="44"/>
                    <a:pt x="393" y="44"/>
                    <a:pt x="392" y="44"/>
                  </a:cubicBezTo>
                  <a:cubicBezTo>
                    <a:pt x="393" y="44"/>
                    <a:pt x="395" y="45"/>
                    <a:pt x="396" y="44"/>
                  </a:cubicBezTo>
                  <a:close/>
                  <a:moveTo>
                    <a:pt x="149" y="45"/>
                  </a:moveTo>
                  <a:cubicBezTo>
                    <a:pt x="149" y="45"/>
                    <a:pt x="148" y="45"/>
                    <a:pt x="147" y="45"/>
                  </a:cubicBezTo>
                  <a:cubicBezTo>
                    <a:pt x="146" y="44"/>
                    <a:pt x="144" y="45"/>
                    <a:pt x="142" y="45"/>
                  </a:cubicBezTo>
                  <a:cubicBezTo>
                    <a:pt x="142" y="45"/>
                    <a:pt x="142" y="44"/>
                    <a:pt x="141" y="44"/>
                  </a:cubicBezTo>
                  <a:cubicBezTo>
                    <a:pt x="141" y="44"/>
                    <a:pt x="141" y="45"/>
                    <a:pt x="140" y="45"/>
                  </a:cubicBezTo>
                  <a:cubicBezTo>
                    <a:pt x="139" y="45"/>
                    <a:pt x="138" y="45"/>
                    <a:pt x="139" y="46"/>
                  </a:cubicBezTo>
                  <a:cubicBezTo>
                    <a:pt x="140" y="47"/>
                    <a:pt x="141" y="46"/>
                    <a:pt x="141" y="46"/>
                  </a:cubicBezTo>
                  <a:cubicBezTo>
                    <a:pt x="142" y="46"/>
                    <a:pt x="142" y="46"/>
                    <a:pt x="143" y="46"/>
                  </a:cubicBezTo>
                  <a:cubicBezTo>
                    <a:pt x="143" y="46"/>
                    <a:pt x="144" y="45"/>
                    <a:pt x="145" y="45"/>
                  </a:cubicBezTo>
                  <a:cubicBezTo>
                    <a:pt x="146" y="45"/>
                    <a:pt x="147" y="46"/>
                    <a:pt x="147" y="46"/>
                  </a:cubicBezTo>
                  <a:cubicBezTo>
                    <a:pt x="148" y="46"/>
                    <a:pt x="149" y="46"/>
                    <a:pt x="149" y="46"/>
                  </a:cubicBezTo>
                  <a:cubicBezTo>
                    <a:pt x="150" y="46"/>
                    <a:pt x="151" y="46"/>
                    <a:pt x="152" y="46"/>
                  </a:cubicBezTo>
                  <a:cubicBezTo>
                    <a:pt x="151" y="45"/>
                    <a:pt x="150" y="45"/>
                    <a:pt x="149" y="45"/>
                  </a:cubicBezTo>
                  <a:close/>
                  <a:moveTo>
                    <a:pt x="234" y="45"/>
                  </a:moveTo>
                  <a:cubicBezTo>
                    <a:pt x="233" y="45"/>
                    <a:pt x="231" y="44"/>
                    <a:pt x="231" y="45"/>
                  </a:cubicBezTo>
                  <a:cubicBezTo>
                    <a:pt x="233" y="45"/>
                    <a:pt x="235" y="45"/>
                    <a:pt x="236" y="45"/>
                  </a:cubicBezTo>
                  <a:cubicBezTo>
                    <a:pt x="236" y="44"/>
                    <a:pt x="235" y="45"/>
                    <a:pt x="234" y="45"/>
                  </a:cubicBezTo>
                  <a:close/>
                  <a:moveTo>
                    <a:pt x="176" y="45"/>
                  </a:moveTo>
                  <a:cubicBezTo>
                    <a:pt x="175" y="45"/>
                    <a:pt x="175" y="45"/>
                    <a:pt x="174" y="45"/>
                  </a:cubicBezTo>
                  <a:cubicBezTo>
                    <a:pt x="173" y="46"/>
                    <a:pt x="176" y="46"/>
                    <a:pt x="176" y="45"/>
                  </a:cubicBezTo>
                  <a:close/>
                  <a:moveTo>
                    <a:pt x="116" y="45"/>
                  </a:moveTo>
                  <a:cubicBezTo>
                    <a:pt x="116" y="46"/>
                    <a:pt x="116" y="47"/>
                    <a:pt x="118" y="47"/>
                  </a:cubicBezTo>
                  <a:cubicBezTo>
                    <a:pt x="118" y="46"/>
                    <a:pt x="117" y="46"/>
                    <a:pt x="117" y="45"/>
                  </a:cubicBezTo>
                  <a:cubicBezTo>
                    <a:pt x="117" y="45"/>
                    <a:pt x="117" y="45"/>
                    <a:pt x="116" y="45"/>
                  </a:cubicBezTo>
                  <a:close/>
                  <a:moveTo>
                    <a:pt x="308" y="46"/>
                  </a:moveTo>
                  <a:cubicBezTo>
                    <a:pt x="308" y="46"/>
                    <a:pt x="308" y="46"/>
                    <a:pt x="307" y="45"/>
                  </a:cubicBezTo>
                  <a:cubicBezTo>
                    <a:pt x="307" y="46"/>
                    <a:pt x="307" y="46"/>
                    <a:pt x="307" y="47"/>
                  </a:cubicBezTo>
                  <a:cubicBezTo>
                    <a:pt x="308" y="47"/>
                    <a:pt x="308" y="47"/>
                    <a:pt x="308" y="46"/>
                  </a:cubicBezTo>
                  <a:close/>
                  <a:moveTo>
                    <a:pt x="178" y="48"/>
                  </a:moveTo>
                  <a:cubicBezTo>
                    <a:pt x="178" y="46"/>
                    <a:pt x="176" y="47"/>
                    <a:pt x="175" y="47"/>
                  </a:cubicBezTo>
                  <a:cubicBezTo>
                    <a:pt x="174" y="46"/>
                    <a:pt x="173" y="45"/>
                    <a:pt x="172" y="46"/>
                  </a:cubicBezTo>
                  <a:cubicBezTo>
                    <a:pt x="172" y="48"/>
                    <a:pt x="175" y="48"/>
                    <a:pt x="178" y="48"/>
                  </a:cubicBezTo>
                  <a:close/>
                  <a:moveTo>
                    <a:pt x="406" y="47"/>
                  </a:moveTo>
                  <a:cubicBezTo>
                    <a:pt x="407" y="47"/>
                    <a:pt x="410" y="47"/>
                    <a:pt x="410" y="46"/>
                  </a:cubicBezTo>
                  <a:cubicBezTo>
                    <a:pt x="409" y="46"/>
                    <a:pt x="408" y="45"/>
                    <a:pt x="407" y="46"/>
                  </a:cubicBezTo>
                  <a:cubicBezTo>
                    <a:pt x="407" y="46"/>
                    <a:pt x="406" y="46"/>
                    <a:pt x="406" y="46"/>
                  </a:cubicBezTo>
                  <a:cubicBezTo>
                    <a:pt x="406" y="46"/>
                    <a:pt x="406" y="46"/>
                    <a:pt x="406" y="46"/>
                  </a:cubicBezTo>
                  <a:cubicBezTo>
                    <a:pt x="405" y="45"/>
                    <a:pt x="404" y="46"/>
                    <a:pt x="404" y="46"/>
                  </a:cubicBezTo>
                  <a:cubicBezTo>
                    <a:pt x="404" y="46"/>
                    <a:pt x="402" y="46"/>
                    <a:pt x="402" y="47"/>
                  </a:cubicBezTo>
                  <a:cubicBezTo>
                    <a:pt x="404" y="47"/>
                    <a:pt x="405" y="47"/>
                    <a:pt x="406" y="47"/>
                  </a:cubicBezTo>
                  <a:close/>
                  <a:moveTo>
                    <a:pt x="487" y="47"/>
                  </a:moveTo>
                  <a:cubicBezTo>
                    <a:pt x="489" y="47"/>
                    <a:pt x="491" y="46"/>
                    <a:pt x="492" y="46"/>
                  </a:cubicBezTo>
                  <a:cubicBezTo>
                    <a:pt x="489" y="45"/>
                    <a:pt x="487" y="46"/>
                    <a:pt x="485" y="46"/>
                  </a:cubicBezTo>
                  <a:cubicBezTo>
                    <a:pt x="482" y="46"/>
                    <a:pt x="480" y="46"/>
                    <a:pt x="478" y="46"/>
                  </a:cubicBezTo>
                  <a:cubicBezTo>
                    <a:pt x="481" y="47"/>
                    <a:pt x="484" y="47"/>
                    <a:pt x="487" y="47"/>
                  </a:cubicBezTo>
                  <a:close/>
                  <a:moveTo>
                    <a:pt x="309" y="48"/>
                  </a:moveTo>
                  <a:cubicBezTo>
                    <a:pt x="311" y="48"/>
                    <a:pt x="313" y="48"/>
                    <a:pt x="314" y="46"/>
                  </a:cubicBezTo>
                  <a:cubicBezTo>
                    <a:pt x="313" y="47"/>
                    <a:pt x="313" y="46"/>
                    <a:pt x="312" y="46"/>
                  </a:cubicBezTo>
                  <a:cubicBezTo>
                    <a:pt x="312" y="47"/>
                    <a:pt x="311" y="47"/>
                    <a:pt x="311" y="47"/>
                  </a:cubicBezTo>
                  <a:cubicBezTo>
                    <a:pt x="309" y="47"/>
                    <a:pt x="309" y="46"/>
                    <a:pt x="308" y="47"/>
                  </a:cubicBezTo>
                  <a:cubicBezTo>
                    <a:pt x="307" y="48"/>
                    <a:pt x="306" y="46"/>
                    <a:pt x="306" y="47"/>
                  </a:cubicBezTo>
                  <a:cubicBezTo>
                    <a:pt x="306" y="48"/>
                    <a:pt x="307" y="48"/>
                    <a:pt x="307" y="49"/>
                  </a:cubicBezTo>
                  <a:cubicBezTo>
                    <a:pt x="308" y="49"/>
                    <a:pt x="309" y="48"/>
                    <a:pt x="309" y="48"/>
                  </a:cubicBezTo>
                  <a:close/>
                  <a:moveTo>
                    <a:pt x="321" y="46"/>
                  </a:moveTo>
                  <a:cubicBezTo>
                    <a:pt x="321" y="46"/>
                    <a:pt x="319" y="46"/>
                    <a:pt x="319" y="47"/>
                  </a:cubicBezTo>
                  <a:cubicBezTo>
                    <a:pt x="319" y="47"/>
                    <a:pt x="321" y="47"/>
                    <a:pt x="321" y="47"/>
                  </a:cubicBezTo>
                  <a:cubicBezTo>
                    <a:pt x="320" y="48"/>
                    <a:pt x="319" y="50"/>
                    <a:pt x="319" y="51"/>
                  </a:cubicBezTo>
                  <a:cubicBezTo>
                    <a:pt x="320" y="51"/>
                    <a:pt x="321" y="52"/>
                    <a:pt x="322" y="51"/>
                  </a:cubicBezTo>
                  <a:cubicBezTo>
                    <a:pt x="321" y="50"/>
                    <a:pt x="320" y="51"/>
                    <a:pt x="320" y="50"/>
                  </a:cubicBezTo>
                  <a:cubicBezTo>
                    <a:pt x="321" y="50"/>
                    <a:pt x="321" y="48"/>
                    <a:pt x="322" y="49"/>
                  </a:cubicBezTo>
                  <a:cubicBezTo>
                    <a:pt x="323" y="48"/>
                    <a:pt x="321" y="48"/>
                    <a:pt x="321" y="47"/>
                  </a:cubicBezTo>
                  <a:cubicBezTo>
                    <a:pt x="322" y="47"/>
                    <a:pt x="321" y="46"/>
                    <a:pt x="321" y="46"/>
                  </a:cubicBezTo>
                  <a:close/>
                  <a:moveTo>
                    <a:pt x="473" y="47"/>
                  </a:moveTo>
                  <a:cubicBezTo>
                    <a:pt x="474" y="47"/>
                    <a:pt x="476" y="47"/>
                    <a:pt x="477" y="46"/>
                  </a:cubicBezTo>
                  <a:cubicBezTo>
                    <a:pt x="474" y="46"/>
                    <a:pt x="472" y="46"/>
                    <a:pt x="469" y="46"/>
                  </a:cubicBezTo>
                  <a:cubicBezTo>
                    <a:pt x="469" y="46"/>
                    <a:pt x="469" y="47"/>
                    <a:pt x="470" y="47"/>
                  </a:cubicBezTo>
                  <a:cubicBezTo>
                    <a:pt x="471" y="47"/>
                    <a:pt x="472" y="47"/>
                    <a:pt x="473" y="47"/>
                  </a:cubicBezTo>
                  <a:close/>
                  <a:moveTo>
                    <a:pt x="460" y="47"/>
                  </a:moveTo>
                  <a:cubicBezTo>
                    <a:pt x="461" y="46"/>
                    <a:pt x="464" y="47"/>
                    <a:pt x="465" y="46"/>
                  </a:cubicBezTo>
                  <a:cubicBezTo>
                    <a:pt x="463" y="46"/>
                    <a:pt x="462" y="46"/>
                    <a:pt x="460" y="46"/>
                  </a:cubicBezTo>
                  <a:cubicBezTo>
                    <a:pt x="460" y="46"/>
                    <a:pt x="460" y="46"/>
                    <a:pt x="460" y="47"/>
                  </a:cubicBezTo>
                  <a:close/>
                  <a:moveTo>
                    <a:pt x="402" y="47"/>
                  </a:moveTo>
                  <a:cubicBezTo>
                    <a:pt x="401" y="47"/>
                    <a:pt x="400" y="47"/>
                    <a:pt x="400" y="47"/>
                  </a:cubicBezTo>
                  <a:cubicBezTo>
                    <a:pt x="396" y="47"/>
                    <a:pt x="400" y="47"/>
                    <a:pt x="402" y="47"/>
                  </a:cubicBezTo>
                  <a:close/>
                  <a:moveTo>
                    <a:pt x="447" y="48"/>
                  </a:moveTo>
                  <a:cubicBezTo>
                    <a:pt x="448" y="47"/>
                    <a:pt x="449" y="47"/>
                    <a:pt x="450" y="47"/>
                  </a:cubicBezTo>
                  <a:cubicBezTo>
                    <a:pt x="445" y="47"/>
                    <a:pt x="441" y="47"/>
                    <a:pt x="437" y="47"/>
                  </a:cubicBezTo>
                  <a:cubicBezTo>
                    <a:pt x="437" y="47"/>
                    <a:pt x="436" y="47"/>
                    <a:pt x="436" y="47"/>
                  </a:cubicBezTo>
                  <a:cubicBezTo>
                    <a:pt x="435" y="47"/>
                    <a:pt x="434" y="47"/>
                    <a:pt x="434" y="48"/>
                  </a:cubicBezTo>
                  <a:cubicBezTo>
                    <a:pt x="438" y="47"/>
                    <a:pt x="443" y="48"/>
                    <a:pt x="447" y="48"/>
                  </a:cubicBezTo>
                  <a:close/>
                  <a:moveTo>
                    <a:pt x="315" y="48"/>
                  </a:moveTo>
                  <a:cubicBezTo>
                    <a:pt x="316" y="47"/>
                    <a:pt x="317" y="49"/>
                    <a:pt x="317" y="48"/>
                  </a:cubicBezTo>
                  <a:cubicBezTo>
                    <a:pt x="316" y="47"/>
                    <a:pt x="315" y="46"/>
                    <a:pt x="315" y="48"/>
                  </a:cubicBezTo>
                  <a:close/>
                  <a:moveTo>
                    <a:pt x="253" y="48"/>
                  </a:moveTo>
                  <a:cubicBezTo>
                    <a:pt x="251" y="49"/>
                    <a:pt x="250" y="48"/>
                    <a:pt x="248" y="49"/>
                  </a:cubicBezTo>
                  <a:cubicBezTo>
                    <a:pt x="247" y="49"/>
                    <a:pt x="246" y="49"/>
                    <a:pt x="246" y="49"/>
                  </a:cubicBezTo>
                  <a:cubicBezTo>
                    <a:pt x="245" y="49"/>
                    <a:pt x="244" y="49"/>
                    <a:pt x="244" y="50"/>
                  </a:cubicBezTo>
                  <a:cubicBezTo>
                    <a:pt x="247" y="50"/>
                    <a:pt x="250" y="49"/>
                    <a:pt x="252" y="49"/>
                  </a:cubicBezTo>
                  <a:cubicBezTo>
                    <a:pt x="252" y="49"/>
                    <a:pt x="252" y="50"/>
                    <a:pt x="252" y="50"/>
                  </a:cubicBezTo>
                  <a:cubicBezTo>
                    <a:pt x="253" y="50"/>
                    <a:pt x="253" y="49"/>
                    <a:pt x="253" y="49"/>
                  </a:cubicBezTo>
                  <a:cubicBezTo>
                    <a:pt x="256" y="49"/>
                    <a:pt x="257" y="49"/>
                    <a:pt x="259" y="49"/>
                  </a:cubicBezTo>
                  <a:cubicBezTo>
                    <a:pt x="257" y="48"/>
                    <a:pt x="257" y="48"/>
                    <a:pt x="256" y="49"/>
                  </a:cubicBezTo>
                  <a:cubicBezTo>
                    <a:pt x="256" y="47"/>
                    <a:pt x="254" y="48"/>
                    <a:pt x="254" y="47"/>
                  </a:cubicBezTo>
                  <a:cubicBezTo>
                    <a:pt x="253" y="47"/>
                    <a:pt x="253" y="48"/>
                    <a:pt x="253" y="48"/>
                  </a:cubicBezTo>
                  <a:close/>
                  <a:moveTo>
                    <a:pt x="408" y="48"/>
                  </a:moveTo>
                  <a:cubicBezTo>
                    <a:pt x="407" y="48"/>
                    <a:pt x="407" y="48"/>
                    <a:pt x="407" y="47"/>
                  </a:cubicBezTo>
                  <a:cubicBezTo>
                    <a:pt x="406" y="48"/>
                    <a:pt x="404" y="48"/>
                    <a:pt x="406" y="48"/>
                  </a:cubicBezTo>
                  <a:cubicBezTo>
                    <a:pt x="407" y="48"/>
                    <a:pt x="407" y="48"/>
                    <a:pt x="408" y="48"/>
                  </a:cubicBezTo>
                  <a:close/>
                  <a:moveTo>
                    <a:pt x="354" y="49"/>
                  </a:moveTo>
                  <a:cubicBezTo>
                    <a:pt x="354" y="48"/>
                    <a:pt x="350" y="48"/>
                    <a:pt x="351" y="49"/>
                  </a:cubicBezTo>
                  <a:cubicBezTo>
                    <a:pt x="352" y="48"/>
                    <a:pt x="353" y="49"/>
                    <a:pt x="354" y="49"/>
                  </a:cubicBezTo>
                  <a:close/>
                  <a:moveTo>
                    <a:pt x="358" y="49"/>
                  </a:moveTo>
                  <a:cubicBezTo>
                    <a:pt x="357" y="49"/>
                    <a:pt x="357" y="48"/>
                    <a:pt x="356" y="48"/>
                  </a:cubicBezTo>
                  <a:cubicBezTo>
                    <a:pt x="356" y="49"/>
                    <a:pt x="358" y="49"/>
                    <a:pt x="358" y="49"/>
                  </a:cubicBezTo>
                  <a:close/>
                  <a:moveTo>
                    <a:pt x="307" y="50"/>
                  </a:moveTo>
                  <a:cubicBezTo>
                    <a:pt x="307" y="48"/>
                    <a:pt x="305" y="49"/>
                    <a:pt x="304" y="49"/>
                  </a:cubicBezTo>
                  <a:cubicBezTo>
                    <a:pt x="304" y="50"/>
                    <a:pt x="305" y="49"/>
                    <a:pt x="307" y="50"/>
                  </a:cubicBezTo>
                  <a:close/>
                  <a:moveTo>
                    <a:pt x="455" y="49"/>
                  </a:moveTo>
                  <a:cubicBezTo>
                    <a:pt x="454" y="49"/>
                    <a:pt x="452" y="48"/>
                    <a:pt x="452" y="50"/>
                  </a:cubicBezTo>
                  <a:cubicBezTo>
                    <a:pt x="452" y="50"/>
                    <a:pt x="454" y="50"/>
                    <a:pt x="455" y="49"/>
                  </a:cubicBezTo>
                  <a:close/>
                  <a:moveTo>
                    <a:pt x="499" y="51"/>
                  </a:moveTo>
                  <a:cubicBezTo>
                    <a:pt x="502" y="51"/>
                    <a:pt x="504" y="51"/>
                    <a:pt x="506" y="50"/>
                  </a:cubicBezTo>
                  <a:cubicBezTo>
                    <a:pt x="504" y="50"/>
                    <a:pt x="501" y="50"/>
                    <a:pt x="499" y="51"/>
                  </a:cubicBezTo>
                  <a:close/>
                  <a:moveTo>
                    <a:pt x="434" y="51"/>
                  </a:moveTo>
                  <a:cubicBezTo>
                    <a:pt x="435" y="52"/>
                    <a:pt x="438" y="52"/>
                    <a:pt x="439" y="51"/>
                  </a:cubicBezTo>
                  <a:cubicBezTo>
                    <a:pt x="438" y="51"/>
                    <a:pt x="436" y="52"/>
                    <a:pt x="434" y="51"/>
                  </a:cubicBezTo>
                  <a:close/>
                  <a:moveTo>
                    <a:pt x="234" y="53"/>
                  </a:moveTo>
                  <a:cubicBezTo>
                    <a:pt x="233" y="52"/>
                    <a:pt x="230" y="53"/>
                    <a:pt x="229" y="53"/>
                  </a:cubicBezTo>
                  <a:cubicBezTo>
                    <a:pt x="230" y="54"/>
                    <a:pt x="233" y="54"/>
                    <a:pt x="234" y="53"/>
                  </a:cubicBezTo>
                  <a:close/>
                  <a:moveTo>
                    <a:pt x="498" y="53"/>
                  </a:moveTo>
                  <a:cubicBezTo>
                    <a:pt x="500" y="53"/>
                    <a:pt x="500" y="53"/>
                    <a:pt x="502" y="53"/>
                  </a:cubicBezTo>
                  <a:cubicBezTo>
                    <a:pt x="504" y="53"/>
                    <a:pt x="497" y="52"/>
                    <a:pt x="498" y="53"/>
                  </a:cubicBezTo>
                  <a:close/>
                  <a:moveTo>
                    <a:pt x="195" y="54"/>
                  </a:moveTo>
                  <a:cubicBezTo>
                    <a:pt x="196" y="55"/>
                    <a:pt x="197" y="54"/>
                    <a:pt x="199" y="54"/>
                  </a:cubicBezTo>
                  <a:cubicBezTo>
                    <a:pt x="199" y="53"/>
                    <a:pt x="196" y="53"/>
                    <a:pt x="195" y="54"/>
                  </a:cubicBezTo>
                  <a:close/>
                  <a:moveTo>
                    <a:pt x="455" y="53"/>
                  </a:moveTo>
                  <a:cubicBezTo>
                    <a:pt x="454" y="53"/>
                    <a:pt x="453" y="53"/>
                    <a:pt x="453" y="54"/>
                  </a:cubicBezTo>
                  <a:cubicBezTo>
                    <a:pt x="454" y="54"/>
                    <a:pt x="455" y="54"/>
                    <a:pt x="455" y="53"/>
                  </a:cubicBezTo>
                  <a:close/>
                  <a:moveTo>
                    <a:pt x="461" y="53"/>
                  </a:moveTo>
                  <a:cubicBezTo>
                    <a:pt x="460" y="53"/>
                    <a:pt x="459" y="53"/>
                    <a:pt x="459" y="54"/>
                  </a:cubicBezTo>
                  <a:cubicBezTo>
                    <a:pt x="460" y="54"/>
                    <a:pt x="461" y="54"/>
                    <a:pt x="461" y="53"/>
                  </a:cubicBezTo>
                  <a:close/>
                  <a:moveTo>
                    <a:pt x="445" y="55"/>
                  </a:moveTo>
                  <a:cubicBezTo>
                    <a:pt x="446" y="55"/>
                    <a:pt x="447" y="55"/>
                    <a:pt x="448" y="55"/>
                  </a:cubicBezTo>
                  <a:cubicBezTo>
                    <a:pt x="448" y="55"/>
                    <a:pt x="449" y="54"/>
                    <a:pt x="450" y="54"/>
                  </a:cubicBezTo>
                  <a:cubicBezTo>
                    <a:pt x="451" y="54"/>
                    <a:pt x="452" y="55"/>
                    <a:pt x="453" y="53"/>
                  </a:cubicBezTo>
                  <a:cubicBezTo>
                    <a:pt x="450" y="54"/>
                    <a:pt x="446" y="53"/>
                    <a:pt x="445" y="55"/>
                  </a:cubicBezTo>
                  <a:close/>
                  <a:moveTo>
                    <a:pt x="461" y="55"/>
                  </a:moveTo>
                  <a:cubicBezTo>
                    <a:pt x="463" y="55"/>
                    <a:pt x="465" y="55"/>
                    <a:pt x="466" y="55"/>
                  </a:cubicBezTo>
                  <a:cubicBezTo>
                    <a:pt x="466" y="53"/>
                    <a:pt x="464" y="54"/>
                    <a:pt x="463" y="54"/>
                  </a:cubicBezTo>
                  <a:cubicBezTo>
                    <a:pt x="463" y="54"/>
                    <a:pt x="462" y="54"/>
                    <a:pt x="461" y="55"/>
                  </a:cubicBezTo>
                  <a:close/>
                  <a:moveTo>
                    <a:pt x="457" y="54"/>
                  </a:moveTo>
                  <a:cubicBezTo>
                    <a:pt x="455" y="54"/>
                    <a:pt x="459" y="55"/>
                    <a:pt x="459" y="54"/>
                  </a:cubicBezTo>
                  <a:cubicBezTo>
                    <a:pt x="458" y="54"/>
                    <a:pt x="457" y="54"/>
                    <a:pt x="457" y="54"/>
                  </a:cubicBezTo>
                  <a:close/>
                  <a:moveTo>
                    <a:pt x="336" y="56"/>
                  </a:moveTo>
                  <a:cubicBezTo>
                    <a:pt x="338" y="57"/>
                    <a:pt x="341" y="57"/>
                    <a:pt x="343" y="57"/>
                  </a:cubicBezTo>
                  <a:cubicBezTo>
                    <a:pt x="344" y="57"/>
                    <a:pt x="345" y="57"/>
                    <a:pt x="345" y="56"/>
                  </a:cubicBezTo>
                  <a:cubicBezTo>
                    <a:pt x="344" y="56"/>
                    <a:pt x="343" y="55"/>
                    <a:pt x="342" y="56"/>
                  </a:cubicBezTo>
                  <a:cubicBezTo>
                    <a:pt x="342" y="55"/>
                    <a:pt x="339" y="54"/>
                    <a:pt x="339" y="56"/>
                  </a:cubicBezTo>
                  <a:cubicBezTo>
                    <a:pt x="340" y="56"/>
                    <a:pt x="341" y="55"/>
                    <a:pt x="341" y="56"/>
                  </a:cubicBezTo>
                  <a:cubicBezTo>
                    <a:pt x="339" y="57"/>
                    <a:pt x="338" y="55"/>
                    <a:pt x="336" y="56"/>
                  </a:cubicBezTo>
                  <a:close/>
                  <a:moveTo>
                    <a:pt x="496" y="55"/>
                  </a:moveTo>
                  <a:cubicBezTo>
                    <a:pt x="495" y="55"/>
                    <a:pt x="493" y="55"/>
                    <a:pt x="492" y="56"/>
                  </a:cubicBezTo>
                  <a:cubicBezTo>
                    <a:pt x="493" y="55"/>
                    <a:pt x="495" y="56"/>
                    <a:pt x="496" y="55"/>
                  </a:cubicBezTo>
                  <a:close/>
                  <a:moveTo>
                    <a:pt x="498" y="56"/>
                  </a:moveTo>
                  <a:cubicBezTo>
                    <a:pt x="499" y="56"/>
                    <a:pt x="501" y="56"/>
                    <a:pt x="501" y="55"/>
                  </a:cubicBezTo>
                  <a:cubicBezTo>
                    <a:pt x="500" y="55"/>
                    <a:pt x="498" y="55"/>
                    <a:pt x="498" y="56"/>
                  </a:cubicBezTo>
                  <a:close/>
                  <a:moveTo>
                    <a:pt x="481" y="55"/>
                  </a:moveTo>
                  <a:cubicBezTo>
                    <a:pt x="480" y="55"/>
                    <a:pt x="478" y="56"/>
                    <a:pt x="477" y="56"/>
                  </a:cubicBezTo>
                  <a:cubicBezTo>
                    <a:pt x="476" y="56"/>
                    <a:pt x="474" y="55"/>
                    <a:pt x="474" y="56"/>
                  </a:cubicBezTo>
                  <a:cubicBezTo>
                    <a:pt x="477" y="56"/>
                    <a:pt x="480" y="56"/>
                    <a:pt x="483" y="56"/>
                  </a:cubicBezTo>
                  <a:cubicBezTo>
                    <a:pt x="482" y="56"/>
                    <a:pt x="481" y="55"/>
                    <a:pt x="481" y="55"/>
                  </a:cubicBezTo>
                  <a:close/>
                  <a:moveTo>
                    <a:pt x="485" y="57"/>
                  </a:moveTo>
                  <a:cubicBezTo>
                    <a:pt x="486" y="58"/>
                    <a:pt x="488" y="58"/>
                    <a:pt x="490" y="58"/>
                  </a:cubicBezTo>
                  <a:cubicBezTo>
                    <a:pt x="491" y="58"/>
                    <a:pt x="494" y="58"/>
                    <a:pt x="494" y="57"/>
                  </a:cubicBezTo>
                  <a:cubicBezTo>
                    <a:pt x="492" y="57"/>
                    <a:pt x="489" y="57"/>
                    <a:pt x="488" y="57"/>
                  </a:cubicBezTo>
                  <a:cubicBezTo>
                    <a:pt x="488" y="57"/>
                    <a:pt x="486" y="56"/>
                    <a:pt x="487" y="56"/>
                  </a:cubicBezTo>
                  <a:cubicBezTo>
                    <a:pt x="489" y="56"/>
                    <a:pt x="490" y="55"/>
                    <a:pt x="491" y="56"/>
                  </a:cubicBezTo>
                  <a:cubicBezTo>
                    <a:pt x="492" y="55"/>
                    <a:pt x="490" y="55"/>
                    <a:pt x="490" y="55"/>
                  </a:cubicBezTo>
                  <a:cubicBezTo>
                    <a:pt x="488" y="55"/>
                    <a:pt x="485" y="55"/>
                    <a:pt x="484" y="55"/>
                  </a:cubicBezTo>
                  <a:cubicBezTo>
                    <a:pt x="483" y="57"/>
                    <a:pt x="486" y="55"/>
                    <a:pt x="486" y="56"/>
                  </a:cubicBezTo>
                  <a:cubicBezTo>
                    <a:pt x="486" y="57"/>
                    <a:pt x="485" y="56"/>
                    <a:pt x="485" y="57"/>
                  </a:cubicBezTo>
                  <a:close/>
                  <a:moveTo>
                    <a:pt x="348" y="56"/>
                  </a:moveTo>
                  <a:cubicBezTo>
                    <a:pt x="347" y="56"/>
                    <a:pt x="346" y="55"/>
                    <a:pt x="345" y="56"/>
                  </a:cubicBezTo>
                  <a:cubicBezTo>
                    <a:pt x="346" y="56"/>
                    <a:pt x="347" y="57"/>
                    <a:pt x="348" y="56"/>
                  </a:cubicBezTo>
                  <a:close/>
                  <a:moveTo>
                    <a:pt x="10" y="57"/>
                  </a:moveTo>
                  <a:cubicBezTo>
                    <a:pt x="10" y="57"/>
                    <a:pt x="9" y="56"/>
                    <a:pt x="9" y="56"/>
                  </a:cubicBezTo>
                  <a:cubicBezTo>
                    <a:pt x="9" y="56"/>
                    <a:pt x="8" y="56"/>
                    <a:pt x="8" y="56"/>
                  </a:cubicBezTo>
                  <a:cubicBezTo>
                    <a:pt x="8" y="57"/>
                    <a:pt x="9" y="57"/>
                    <a:pt x="10" y="57"/>
                  </a:cubicBezTo>
                  <a:close/>
                  <a:moveTo>
                    <a:pt x="461" y="57"/>
                  </a:moveTo>
                  <a:cubicBezTo>
                    <a:pt x="463" y="56"/>
                    <a:pt x="465" y="57"/>
                    <a:pt x="467" y="56"/>
                  </a:cubicBezTo>
                  <a:cubicBezTo>
                    <a:pt x="468" y="56"/>
                    <a:pt x="470" y="56"/>
                    <a:pt x="468" y="56"/>
                  </a:cubicBezTo>
                  <a:cubicBezTo>
                    <a:pt x="466" y="56"/>
                    <a:pt x="462" y="56"/>
                    <a:pt x="461" y="57"/>
                  </a:cubicBezTo>
                  <a:close/>
                  <a:moveTo>
                    <a:pt x="485" y="58"/>
                  </a:moveTo>
                  <a:cubicBezTo>
                    <a:pt x="485" y="57"/>
                    <a:pt x="484" y="57"/>
                    <a:pt x="483" y="57"/>
                  </a:cubicBezTo>
                  <a:cubicBezTo>
                    <a:pt x="483" y="57"/>
                    <a:pt x="480" y="56"/>
                    <a:pt x="481" y="57"/>
                  </a:cubicBezTo>
                  <a:cubicBezTo>
                    <a:pt x="483" y="57"/>
                    <a:pt x="484" y="57"/>
                    <a:pt x="485" y="58"/>
                  </a:cubicBezTo>
                  <a:close/>
                  <a:moveTo>
                    <a:pt x="461" y="58"/>
                  </a:moveTo>
                  <a:cubicBezTo>
                    <a:pt x="462" y="57"/>
                    <a:pt x="464" y="58"/>
                    <a:pt x="465" y="57"/>
                  </a:cubicBezTo>
                  <a:cubicBezTo>
                    <a:pt x="464" y="57"/>
                    <a:pt x="464" y="57"/>
                    <a:pt x="463" y="57"/>
                  </a:cubicBezTo>
                  <a:cubicBezTo>
                    <a:pt x="462" y="57"/>
                    <a:pt x="461" y="57"/>
                    <a:pt x="461" y="58"/>
                  </a:cubicBezTo>
                  <a:close/>
                  <a:moveTo>
                    <a:pt x="422" y="58"/>
                  </a:moveTo>
                  <a:cubicBezTo>
                    <a:pt x="423" y="58"/>
                    <a:pt x="424" y="57"/>
                    <a:pt x="426" y="58"/>
                  </a:cubicBezTo>
                  <a:cubicBezTo>
                    <a:pt x="425" y="57"/>
                    <a:pt x="423" y="57"/>
                    <a:pt x="422" y="58"/>
                  </a:cubicBezTo>
                  <a:close/>
                  <a:moveTo>
                    <a:pt x="399" y="58"/>
                  </a:moveTo>
                  <a:cubicBezTo>
                    <a:pt x="397" y="58"/>
                    <a:pt x="395" y="58"/>
                    <a:pt x="393" y="58"/>
                  </a:cubicBezTo>
                  <a:cubicBezTo>
                    <a:pt x="393" y="58"/>
                    <a:pt x="392" y="58"/>
                    <a:pt x="392" y="58"/>
                  </a:cubicBezTo>
                  <a:cubicBezTo>
                    <a:pt x="395" y="58"/>
                    <a:pt x="397" y="59"/>
                    <a:pt x="399" y="58"/>
                  </a:cubicBezTo>
                  <a:close/>
                  <a:moveTo>
                    <a:pt x="403" y="58"/>
                  </a:moveTo>
                  <a:cubicBezTo>
                    <a:pt x="401" y="58"/>
                    <a:pt x="399" y="57"/>
                    <a:pt x="399" y="58"/>
                  </a:cubicBezTo>
                  <a:cubicBezTo>
                    <a:pt x="401" y="58"/>
                    <a:pt x="403" y="58"/>
                    <a:pt x="404" y="58"/>
                  </a:cubicBezTo>
                  <a:cubicBezTo>
                    <a:pt x="406" y="58"/>
                    <a:pt x="410" y="58"/>
                    <a:pt x="412" y="58"/>
                  </a:cubicBezTo>
                  <a:cubicBezTo>
                    <a:pt x="413" y="58"/>
                    <a:pt x="415" y="58"/>
                    <a:pt x="413" y="58"/>
                  </a:cubicBezTo>
                  <a:cubicBezTo>
                    <a:pt x="410" y="58"/>
                    <a:pt x="406" y="57"/>
                    <a:pt x="403" y="58"/>
                  </a:cubicBezTo>
                  <a:close/>
                  <a:moveTo>
                    <a:pt x="244" y="58"/>
                  </a:moveTo>
                  <a:cubicBezTo>
                    <a:pt x="244" y="58"/>
                    <a:pt x="240" y="58"/>
                    <a:pt x="240" y="58"/>
                  </a:cubicBezTo>
                  <a:cubicBezTo>
                    <a:pt x="240" y="59"/>
                    <a:pt x="243" y="59"/>
                    <a:pt x="244" y="58"/>
                  </a:cubicBezTo>
                  <a:close/>
                  <a:moveTo>
                    <a:pt x="333" y="60"/>
                  </a:moveTo>
                  <a:cubicBezTo>
                    <a:pt x="333" y="60"/>
                    <a:pt x="335" y="60"/>
                    <a:pt x="336" y="60"/>
                  </a:cubicBezTo>
                  <a:cubicBezTo>
                    <a:pt x="337" y="60"/>
                    <a:pt x="338" y="60"/>
                    <a:pt x="338" y="60"/>
                  </a:cubicBezTo>
                  <a:cubicBezTo>
                    <a:pt x="336" y="60"/>
                    <a:pt x="334" y="59"/>
                    <a:pt x="333" y="60"/>
                  </a:cubicBezTo>
                  <a:close/>
                  <a:moveTo>
                    <a:pt x="360" y="61"/>
                  </a:moveTo>
                  <a:cubicBezTo>
                    <a:pt x="361" y="61"/>
                    <a:pt x="363" y="61"/>
                    <a:pt x="364" y="61"/>
                  </a:cubicBezTo>
                  <a:cubicBezTo>
                    <a:pt x="363" y="61"/>
                    <a:pt x="361" y="60"/>
                    <a:pt x="360" y="61"/>
                  </a:cubicBezTo>
                  <a:close/>
                  <a:moveTo>
                    <a:pt x="338" y="64"/>
                  </a:moveTo>
                  <a:cubicBezTo>
                    <a:pt x="341" y="64"/>
                    <a:pt x="344" y="64"/>
                    <a:pt x="346" y="63"/>
                  </a:cubicBezTo>
                  <a:cubicBezTo>
                    <a:pt x="344" y="62"/>
                    <a:pt x="342" y="63"/>
                    <a:pt x="341" y="62"/>
                  </a:cubicBezTo>
                  <a:cubicBezTo>
                    <a:pt x="341" y="62"/>
                    <a:pt x="341" y="61"/>
                    <a:pt x="340" y="62"/>
                  </a:cubicBezTo>
                  <a:cubicBezTo>
                    <a:pt x="339" y="61"/>
                    <a:pt x="339" y="62"/>
                    <a:pt x="338" y="62"/>
                  </a:cubicBezTo>
                  <a:cubicBezTo>
                    <a:pt x="338" y="62"/>
                    <a:pt x="338" y="61"/>
                    <a:pt x="338" y="61"/>
                  </a:cubicBezTo>
                  <a:cubicBezTo>
                    <a:pt x="338" y="61"/>
                    <a:pt x="337" y="62"/>
                    <a:pt x="337" y="62"/>
                  </a:cubicBezTo>
                  <a:cubicBezTo>
                    <a:pt x="337" y="62"/>
                    <a:pt x="337" y="62"/>
                    <a:pt x="336" y="62"/>
                  </a:cubicBezTo>
                  <a:cubicBezTo>
                    <a:pt x="336" y="62"/>
                    <a:pt x="336" y="63"/>
                    <a:pt x="334" y="63"/>
                  </a:cubicBezTo>
                  <a:cubicBezTo>
                    <a:pt x="334" y="65"/>
                    <a:pt x="336" y="64"/>
                    <a:pt x="336" y="65"/>
                  </a:cubicBezTo>
                  <a:cubicBezTo>
                    <a:pt x="337" y="65"/>
                    <a:pt x="337" y="64"/>
                    <a:pt x="338" y="64"/>
                  </a:cubicBezTo>
                  <a:close/>
                  <a:moveTo>
                    <a:pt x="364" y="63"/>
                  </a:moveTo>
                  <a:cubicBezTo>
                    <a:pt x="367" y="63"/>
                    <a:pt x="368" y="64"/>
                    <a:pt x="372" y="64"/>
                  </a:cubicBezTo>
                  <a:cubicBezTo>
                    <a:pt x="375" y="63"/>
                    <a:pt x="377" y="63"/>
                    <a:pt x="379" y="62"/>
                  </a:cubicBezTo>
                  <a:cubicBezTo>
                    <a:pt x="379" y="62"/>
                    <a:pt x="381" y="63"/>
                    <a:pt x="381" y="62"/>
                  </a:cubicBezTo>
                  <a:cubicBezTo>
                    <a:pt x="379" y="61"/>
                    <a:pt x="377" y="62"/>
                    <a:pt x="375" y="62"/>
                  </a:cubicBezTo>
                  <a:cubicBezTo>
                    <a:pt x="370" y="62"/>
                    <a:pt x="365" y="62"/>
                    <a:pt x="359" y="63"/>
                  </a:cubicBezTo>
                  <a:cubicBezTo>
                    <a:pt x="360" y="63"/>
                    <a:pt x="362" y="63"/>
                    <a:pt x="364" y="63"/>
                  </a:cubicBezTo>
                  <a:close/>
                  <a:moveTo>
                    <a:pt x="382" y="62"/>
                  </a:moveTo>
                  <a:cubicBezTo>
                    <a:pt x="382" y="62"/>
                    <a:pt x="384" y="63"/>
                    <a:pt x="384" y="62"/>
                  </a:cubicBezTo>
                  <a:cubicBezTo>
                    <a:pt x="383" y="62"/>
                    <a:pt x="382" y="61"/>
                    <a:pt x="382" y="62"/>
                  </a:cubicBezTo>
                  <a:close/>
                  <a:moveTo>
                    <a:pt x="497" y="62"/>
                  </a:moveTo>
                  <a:cubicBezTo>
                    <a:pt x="497" y="63"/>
                    <a:pt x="500" y="62"/>
                    <a:pt x="501" y="62"/>
                  </a:cubicBezTo>
                  <a:cubicBezTo>
                    <a:pt x="500" y="62"/>
                    <a:pt x="498" y="62"/>
                    <a:pt x="497" y="62"/>
                  </a:cubicBezTo>
                  <a:close/>
                  <a:moveTo>
                    <a:pt x="496" y="62"/>
                  </a:moveTo>
                  <a:cubicBezTo>
                    <a:pt x="495" y="63"/>
                    <a:pt x="492" y="61"/>
                    <a:pt x="491" y="63"/>
                  </a:cubicBezTo>
                  <a:cubicBezTo>
                    <a:pt x="493" y="62"/>
                    <a:pt x="496" y="64"/>
                    <a:pt x="496" y="62"/>
                  </a:cubicBezTo>
                  <a:close/>
                  <a:moveTo>
                    <a:pt x="351" y="63"/>
                  </a:moveTo>
                  <a:cubicBezTo>
                    <a:pt x="350" y="63"/>
                    <a:pt x="349" y="63"/>
                    <a:pt x="348" y="63"/>
                  </a:cubicBezTo>
                  <a:cubicBezTo>
                    <a:pt x="348" y="63"/>
                    <a:pt x="347" y="63"/>
                    <a:pt x="347" y="63"/>
                  </a:cubicBezTo>
                  <a:cubicBezTo>
                    <a:pt x="348" y="63"/>
                    <a:pt x="352" y="64"/>
                    <a:pt x="351" y="63"/>
                  </a:cubicBezTo>
                  <a:close/>
                  <a:moveTo>
                    <a:pt x="490" y="63"/>
                  </a:moveTo>
                  <a:cubicBezTo>
                    <a:pt x="490" y="62"/>
                    <a:pt x="487" y="63"/>
                    <a:pt x="487" y="63"/>
                  </a:cubicBezTo>
                  <a:cubicBezTo>
                    <a:pt x="488" y="63"/>
                    <a:pt x="489" y="63"/>
                    <a:pt x="490" y="63"/>
                  </a:cubicBezTo>
                  <a:close/>
                  <a:moveTo>
                    <a:pt x="463" y="64"/>
                  </a:moveTo>
                  <a:cubicBezTo>
                    <a:pt x="464" y="63"/>
                    <a:pt x="466" y="64"/>
                    <a:pt x="466" y="63"/>
                  </a:cubicBezTo>
                  <a:cubicBezTo>
                    <a:pt x="465" y="63"/>
                    <a:pt x="464" y="63"/>
                    <a:pt x="463" y="64"/>
                  </a:cubicBezTo>
                  <a:close/>
                  <a:moveTo>
                    <a:pt x="361" y="65"/>
                  </a:moveTo>
                  <a:cubicBezTo>
                    <a:pt x="360" y="65"/>
                    <a:pt x="354" y="65"/>
                    <a:pt x="357" y="66"/>
                  </a:cubicBezTo>
                  <a:cubicBezTo>
                    <a:pt x="358" y="66"/>
                    <a:pt x="361" y="66"/>
                    <a:pt x="361" y="65"/>
                  </a:cubicBezTo>
                  <a:close/>
                  <a:moveTo>
                    <a:pt x="493" y="66"/>
                  </a:moveTo>
                  <a:cubicBezTo>
                    <a:pt x="493" y="65"/>
                    <a:pt x="495" y="66"/>
                    <a:pt x="495" y="65"/>
                  </a:cubicBezTo>
                  <a:cubicBezTo>
                    <a:pt x="495" y="65"/>
                    <a:pt x="492" y="65"/>
                    <a:pt x="493" y="66"/>
                  </a:cubicBezTo>
                  <a:close/>
                  <a:moveTo>
                    <a:pt x="446" y="69"/>
                  </a:moveTo>
                  <a:cubicBezTo>
                    <a:pt x="445" y="69"/>
                    <a:pt x="444" y="69"/>
                    <a:pt x="443" y="69"/>
                  </a:cubicBezTo>
                  <a:cubicBezTo>
                    <a:pt x="439" y="69"/>
                    <a:pt x="432" y="69"/>
                    <a:pt x="429" y="68"/>
                  </a:cubicBezTo>
                  <a:cubicBezTo>
                    <a:pt x="429" y="69"/>
                    <a:pt x="430" y="69"/>
                    <a:pt x="430" y="69"/>
                  </a:cubicBezTo>
                  <a:cubicBezTo>
                    <a:pt x="437" y="71"/>
                    <a:pt x="441" y="69"/>
                    <a:pt x="448" y="70"/>
                  </a:cubicBezTo>
                  <a:cubicBezTo>
                    <a:pt x="449" y="70"/>
                    <a:pt x="450" y="70"/>
                    <a:pt x="450" y="70"/>
                  </a:cubicBezTo>
                  <a:cubicBezTo>
                    <a:pt x="450" y="70"/>
                    <a:pt x="452" y="70"/>
                    <a:pt x="451" y="69"/>
                  </a:cubicBezTo>
                  <a:cubicBezTo>
                    <a:pt x="450" y="69"/>
                    <a:pt x="448" y="69"/>
                    <a:pt x="446" y="69"/>
                  </a:cubicBezTo>
                  <a:close/>
                  <a:moveTo>
                    <a:pt x="394" y="69"/>
                  </a:moveTo>
                  <a:cubicBezTo>
                    <a:pt x="394" y="70"/>
                    <a:pt x="395" y="70"/>
                    <a:pt x="397" y="70"/>
                  </a:cubicBezTo>
                  <a:cubicBezTo>
                    <a:pt x="398" y="70"/>
                    <a:pt x="399" y="70"/>
                    <a:pt x="399" y="69"/>
                  </a:cubicBezTo>
                  <a:cubicBezTo>
                    <a:pt x="397" y="69"/>
                    <a:pt x="395" y="69"/>
                    <a:pt x="394" y="69"/>
                  </a:cubicBezTo>
                  <a:close/>
                  <a:moveTo>
                    <a:pt x="403" y="70"/>
                  </a:moveTo>
                  <a:cubicBezTo>
                    <a:pt x="403" y="70"/>
                    <a:pt x="404" y="70"/>
                    <a:pt x="405" y="69"/>
                  </a:cubicBezTo>
                  <a:cubicBezTo>
                    <a:pt x="404" y="69"/>
                    <a:pt x="403" y="69"/>
                    <a:pt x="403" y="70"/>
                  </a:cubicBezTo>
                  <a:close/>
                  <a:moveTo>
                    <a:pt x="407" y="70"/>
                  </a:moveTo>
                  <a:cubicBezTo>
                    <a:pt x="408" y="70"/>
                    <a:pt x="410" y="70"/>
                    <a:pt x="410" y="69"/>
                  </a:cubicBezTo>
                  <a:cubicBezTo>
                    <a:pt x="408" y="69"/>
                    <a:pt x="406" y="69"/>
                    <a:pt x="405" y="69"/>
                  </a:cubicBezTo>
                  <a:cubicBezTo>
                    <a:pt x="405" y="70"/>
                    <a:pt x="406" y="70"/>
                    <a:pt x="407" y="70"/>
                  </a:cubicBezTo>
                  <a:close/>
                  <a:moveTo>
                    <a:pt x="452" y="70"/>
                  </a:moveTo>
                  <a:cubicBezTo>
                    <a:pt x="455" y="70"/>
                    <a:pt x="457" y="70"/>
                    <a:pt x="459" y="69"/>
                  </a:cubicBezTo>
                  <a:cubicBezTo>
                    <a:pt x="457" y="70"/>
                    <a:pt x="454" y="69"/>
                    <a:pt x="452" y="70"/>
                  </a:cubicBezTo>
                  <a:close/>
                  <a:moveTo>
                    <a:pt x="330" y="6"/>
                  </a:moveTo>
                  <a:cubicBezTo>
                    <a:pt x="330" y="7"/>
                    <a:pt x="331" y="7"/>
                    <a:pt x="331" y="8"/>
                  </a:cubicBezTo>
                  <a:cubicBezTo>
                    <a:pt x="333" y="8"/>
                    <a:pt x="332" y="10"/>
                    <a:pt x="332" y="10"/>
                  </a:cubicBezTo>
                  <a:cubicBezTo>
                    <a:pt x="333" y="10"/>
                    <a:pt x="335" y="10"/>
                    <a:pt x="335" y="10"/>
                  </a:cubicBezTo>
                  <a:cubicBezTo>
                    <a:pt x="334" y="12"/>
                    <a:pt x="333" y="11"/>
                    <a:pt x="332" y="11"/>
                  </a:cubicBezTo>
                  <a:cubicBezTo>
                    <a:pt x="331" y="11"/>
                    <a:pt x="331" y="11"/>
                    <a:pt x="330" y="11"/>
                  </a:cubicBezTo>
                  <a:cubicBezTo>
                    <a:pt x="331" y="12"/>
                    <a:pt x="332" y="12"/>
                    <a:pt x="332" y="13"/>
                  </a:cubicBezTo>
                  <a:cubicBezTo>
                    <a:pt x="332" y="13"/>
                    <a:pt x="334" y="13"/>
                    <a:pt x="335" y="13"/>
                  </a:cubicBezTo>
                  <a:cubicBezTo>
                    <a:pt x="334" y="13"/>
                    <a:pt x="334" y="12"/>
                    <a:pt x="335" y="12"/>
                  </a:cubicBezTo>
                  <a:cubicBezTo>
                    <a:pt x="336" y="12"/>
                    <a:pt x="336" y="12"/>
                    <a:pt x="337" y="13"/>
                  </a:cubicBezTo>
                  <a:cubicBezTo>
                    <a:pt x="336" y="13"/>
                    <a:pt x="336" y="13"/>
                    <a:pt x="336" y="13"/>
                  </a:cubicBezTo>
                  <a:cubicBezTo>
                    <a:pt x="337" y="13"/>
                    <a:pt x="337" y="14"/>
                    <a:pt x="337" y="14"/>
                  </a:cubicBezTo>
                  <a:cubicBezTo>
                    <a:pt x="337" y="14"/>
                    <a:pt x="338" y="14"/>
                    <a:pt x="338" y="15"/>
                  </a:cubicBezTo>
                  <a:cubicBezTo>
                    <a:pt x="340" y="14"/>
                    <a:pt x="341" y="15"/>
                    <a:pt x="343" y="14"/>
                  </a:cubicBezTo>
                  <a:cubicBezTo>
                    <a:pt x="343" y="16"/>
                    <a:pt x="345" y="15"/>
                    <a:pt x="346" y="16"/>
                  </a:cubicBezTo>
                  <a:cubicBezTo>
                    <a:pt x="346" y="16"/>
                    <a:pt x="346" y="16"/>
                    <a:pt x="345" y="16"/>
                  </a:cubicBezTo>
                  <a:cubicBezTo>
                    <a:pt x="345" y="15"/>
                    <a:pt x="344" y="16"/>
                    <a:pt x="342" y="16"/>
                  </a:cubicBezTo>
                  <a:cubicBezTo>
                    <a:pt x="342" y="17"/>
                    <a:pt x="342" y="17"/>
                    <a:pt x="341" y="18"/>
                  </a:cubicBezTo>
                  <a:cubicBezTo>
                    <a:pt x="341" y="18"/>
                    <a:pt x="341" y="17"/>
                    <a:pt x="340" y="18"/>
                  </a:cubicBezTo>
                  <a:cubicBezTo>
                    <a:pt x="340" y="17"/>
                    <a:pt x="340" y="16"/>
                    <a:pt x="339" y="16"/>
                  </a:cubicBezTo>
                  <a:cubicBezTo>
                    <a:pt x="339" y="17"/>
                    <a:pt x="340" y="18"/>
                    <a:pt x="339" y="18"/>
                  </a:cubicBezTo>
                  <a:cubicBezTo>
                    <a:pt x="338" y="18"/>
                    <a:pt x="338" y="17"/>
                    <a:pt x="337" y="17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4" y="17"/>
                    <a:pt x="334" y="17"/>
                  </a:cubicBezTo>
                  <a:cubicBezTo>
                    <a:pt x="334" y="17"/>
                    <a:pt x="334" y="18"/>
                    <a:pt x="334" y="18"/>
                  </a:cubicBezTo>
                  <a:cubicBezTo>
                    <a:pt x="337" y="19"/>
                    <a:pt x="340" y="19"/>
                    <a:pt x="343" y="19"/>
                  </a:cubicBezTo>
                  <a:cubicBezTo>
                    <a:pt x="344" y="21"/>
                    <a:pt x="345" y="21"/>
                    <a:pt x="347" y="21"/>
                  </a:cubicBezTo>
                  <a:cubicBezTo>
                    <a:pt x="347" y="22"/>
                    <a:pt x="347" y="23"/>
                    <a:pt x="347" y="23"/>
                  </a:cubicBezTo>
                  <a:cubicBezTo>
                    <a:pt x="349" y="23"/>
                    <a:pt x="351" y="24"/>
                    <a:pt x="352" y="23"/>
                  </a:cubicBezTo>
                  <a:cubicBezTo>
                    <a:pt x="351" y="22"/>
                    <a:pt x="349" y="23"/>
                    <a:pt x="348" y="21"/>
                  </a:cubicBezTo>
                  <a:cubicBezTo>
                    <a:pt x="350" y="21"/>
                    <a:pt x="347" y="21"/>
                    <a:pt x="347" y="20"/>
                  </a:cubicBezTo>
                  <a:cubicBezTo>
                    <a:pt x="349" y="20"/>
                    <a:pt x="349" y="20"/>
                    <a:pt x="351" y="20"/>
                  </a:cubicBezTo>
                  <a:cubicBezTo>
                    <a:pt x="351" y="19"/>
                    <a:pt x="354" y="20"/>
                    <a:pt x="353" y="19"/>
                  </a:cubicBezTo>
                  <a:cubicBezTo>
                    <a:pt x="350" y="19"/>
                    <a:pt x="347" y="19"/>
                    <a:pt x="347" y="16"/>
                  </a:cubicBezTo>
                  <a:cubicBezTo>
                    <a:pt x="346" y="16"/>
                    <a:pt x="346" y="16"/>
                    <a:pt x="346" y="15"/>
                  </a:cubicBezTo>
                  <a:cubicBezTo>
                    <a:pt x="347" y="14"/>
                    <a:pt x="349" y="15"/>
                    <a:pt x="349" y="14"/>
                  </a:cubicBezTo>
                  <a:cubicBezTo>
                    <a:pt x="347" y="14"/>
                    <a:pt x="345" y="14"/>
                    <a:pt x="344" y="13"/>
                  </a:cubicBezTo>
                  <a:cubicBezTo>
                    <a:pt x="344" y="13"/>
                    <a:pt x="343" y="13"/>
                    <a:pt x="343" y="12"/>
                  </a:cubicBezTo>
                  <a:cubicBezTo>
                    <a:pt x="343" y="11"/>
                    <a:pt x="344" y="13"/>
                    <a:pt x="344" y="12"/>
                  </a:cubicBezTo>
                  <a:cubicBezTo>
                    <a:pt x="343" y="11"/>
                    <a:pt x="340" y="12"/>
                    <a:pt x="339" y="10"/>
                  </a:cubicBezTo>
                  <a:cubicBezTo>
                    <a:pt x="338" y="10"/>
                    <a:pt x="338" y="10"/>
                    <a:pt x="337" y="9"/>
                  </a:cubicBezTo>
                  <a:cubicBezTo>
                    <a:pt x="338" y="10"/>
                    <a:pt x="338" y="8"/>
                    <a:pt x="338" y="8"/>
                  </a:cubicBezTo>
                  <a:cubicBezTo>
                    <a:pt x="336" y="8"/>
                    <a:pt x="334" y="8"/>
                    <a:pt x="334" y="7"/>
                  </a:cubicBezTo>
                  <a:cubicBezTo>
                    <a:pt x="332" y="7"/>
                    <a:pt x="331" y="5"/>
                    <a:pt x="329" y="5"/>
                  </a:cubicBezTo>
                  <a:cubicBezTo>
                    <a:pt x="329" y="5"/>
                    <a:pt x="329" y="4"/>
                    <a:pt x="328" y="4"/>
                  </a:cubicBezTo>
                  <a:cubicBezTo>
                    <a:pt x="328" y="5"/>
                    <a:pt x="328" y="5"/>
                    <a:pt x="328" y="6"/>
                  </a:cubicBezTo>
                  <a:cubicBezTo>
                    <a:pt x="329" y="6"/>
                    <a:pt x="329" y="6"/>
                    <a:pt x="330" y="6"/>
                  </a:cubicBezTo>
                  <a:close/>
                  <a:moveTo>
                    <a:pt x="275" y="9"/>
                  </a:moveTo>
                  <a:cubicBezTo>
                    <a:pt x="276" y="10"/>
                    <a:pt x="277" y="10"/>
                    <a:pt x="277" y="10"/>
                  </a:cubicBezTo>
                  <a:cubicBezTo>
                    <a:pt x="277" y="11"/>
                    <a:pt x="277" y="11"/>
                    <a:pt x="277" y="12"/>
                  </a:cubicBezTo>
                  <a:cubicBezTo>
                    <a:pt x="277" y="13"/>
                    <a:pt x="276" y="12"/>
                    <a:pt x="276" y="13"/>
                  </a:cubicBezTo>
                  <a:cubicBezTo>
                    <a:pt x="278" y="14"/>
                    <a:pt x="281" y="12"/>
                    <a:pt x="283" y="13"/>
                  </a:cubicBezTo>
                  <a:cubicBezTo>
                    <a:pt x="282" y="11"/>
                    <a:pt x="280" y="13"/>
                    <a:pt x="279" y="12"/>
                  </a:cubicBezTo>
                  <a:cubicBezTo>
                    <a:pt x="280" y="12"/>
                    <a:pt x="283" y="12"/>
                    <a:pt x="285" y="12"/>
                  </a:cubicBezTo>
                  <a:cubicBezTo>
                    <a:pt x="286" y="12"/>
                    <a:pt x="288" y="12"/>
                    <a:pt x="289" y="11"/>
                  </a:cubicBezTo>
                  <a:cubicBezTo>
                    <a:pt x="288" y="11"/>
                    <a:pt x="287" y="11"/>
                    <a:pt x="285" y="11"/>
                  </a:cubicBezTo>
                  <a:cubicBezTo>
                    <a:pt x="285" y="11"/>
                    <a:pt x="284" y="11"/>
                    <a:pt x="284" y="10"/>
                  </a:cubicBezTo>
                  <a:cubicBezTo>
                    <a:pt x="283" y="10"/>
                    <a:pt x="281" y="11"/>
                    <a:pt x="281" y="10"/>
                  </a:cubicBezTo>
                  <a:cubicBezTo>
                    <a:pt x="282" y="10"/>
                    <a:pt x="284" y="10"/>
                    <a:pt x="284" y="9"/>
                  </a:cubicBezTo>
                  <a:cubicBezTo>
                    <a:pt x="284" y="8"/>
                    <a:pt x="283" y="9"/>
                    <a:pt x="281" y="9"/>
                  </a:cubicBezTo>
                  <a:cubicBezTo>
                    <a:pt x="280" y="9"/>
                    <a:pt x="278" y="8"/>
                    <a:pt x="277" y="8"/>
                  </a:cubicBezTo>
                  <a:cubicBezTo>
                    <a:pt x="276" y="8"/>
                    <a:pt x="276" y="7"/>
                    <a:pt x="275" y="7"/>
                  </a:cubicBezTo>
                  <a:cubicBezTo>
                    <a:pt x="274" y="7"/>
                    <a:pt x="275" y="9"/>
                    <a:pt x="274" y="9"/>
                  </a:cubicBezTo>
                  <a:cubicBezTo>
                    <a:pt x="274" y="9"/>
                    <a:pt x="273" y="9"/>
                    <a:pt x="273" y="9"/>
                  </a:cubicBezTo>
                  <a:cubicBezTo>
                    <a:pt x="274" y="10"/>
                    <a:pt x="275" y="9"/>
                    <a:pt x="275" y="9"/>
                  </a:cubicBezTo>
                  <a:close/>
                  <a:moveTo>
                    <a:pt x="266" y="24"/>
                  </a:moveTo>
                  <a:cubicBezTo>
                    <a:pt x="266" y="24"/>
                    <a:pt x="265" y="24"/>
                    <a:pt x="265" y="24"/>
                  </a:cubicBezTo>
                  <a:cubicBezTo>
                    <a:pt x="265" y="24"/>
                    <a:pt x="266" y="24"/>
                    <a:pt x="266" y="24"/>
                  </a:cubicBezTo>
                  <a:close/>
                  <a:moveTo>
                    <a:pt x="131" y="50"/>
                  </a:moveTo>
                  <a:cubicBezTo>
                    <a:pt x="132" y="50"/>
                    <a:pt x="132" y="50"/>
                    <a:pt x="133" y="50"/>
                  </a:cubicBezTo>
                  <a:cubicBezTo>
                    <a:pt x="133" y="49"/>
                    <a:pt x="131" y="49"/>
                    <a:pt x="131" y="50"/>
                  </a:cubicBezTo>
                  <a:close/>
                  <a:moveTo>
                    <a:pt x="384" y="69"/>
                  </a:moveTo>
                  <a:cubicBezTo>
                    <a:pt x="383" y="69"/>
                    <a:pt x="382" y="70"/>
                    <a:pt x="381" y="68"/>
                  </a:cubicBezTo>
                  <a:cubicBezTo>
                    <a:pt x="382" y="68"/>
                    <a:pt x="383" y="69"/>
                    <a:pt x="383" y="67"/>
                  </a:cubicBezTo>
                  <a:cubicBezTo>
                    <a:pt x="381" y="67"/>
                    <a:pt x="380" y="68"/>
                    <a:pt x="380" y="69"/>
                  </a:cubicBezTo>
                  <a:cubicBezTo>
                    <a:pt x="378" y="70"/>
                    <a:pt x="377" y="69"/>
                    <a:pt x="375" y="69"/>
                  </a:cubicBezTo>
                  <a:cubicBezTo>
                    <a:pt x="374" y="69"/>
                    <a:pt x="373" y="69"/>
                    <a:pt x="372" y="69"/>
                  </a:cubicBezTo>
                  <a:cubicBezTo>
                    <a:pt x="370" y="69"/>
                    <a:pt x="369" y="69"/>
                    <a:pt x="367" y="69"/>
                  </a:cubicBezTo>
                  <a:cubicBezTo>
                    <a:pt x="368" y="68"/>
                    <a:pt x="370" y="69"/>
                    <a:pt x="369" y="68"/>
                  </a:cubicBezTo>
                  <a:cubicBezTo>
                    <a:pt x="370" y="68"/>
                    <a:pt x="370" y="68"/>
                    <a:pt x="370" y="67"/>
                  </a:cubicBezTo>
                  <a:cubicBezTo>
                    <a:pt x="368" y="66"/>
                    <a:pt x="366" y="67"/>
                    <a:pt x="364" y="67"/>
                  </a:cubicBezTo>
                  <a:cubicBezTo>
                    <a:pt x="364" y="67"/>
                    <a:pt x="363" y="67"/>
                    <a:pt x="362" y="67"/>
                  </a:cubicBezTo>
                  <a:cubicBezTo>
                    <a:pt x="361" y="67"/>
                    <a:pt x="360" y="67"/>
                    <a:pt x="360" y="67"/>
                  </a:cubicBezTo>
                  <a:cubicBezTo>
                    <a:pt x="359" y="67"/>
                    <a:pt x="359" y="67"/>
                    <a:pt x="358" y="67"/>
                  </a:cubicBezTo>
                  <a:cubicBezTo>
                    <a:pt x="357" y="67"/>
                    <a:pt x="356" y="67"/>
                    <a:pt x="355" y="67"/>
                  </a:cubicBezTo>
                  <a:cubicBezTo>
                    <a:pt x="355" y="66"/>
                    <a:pt x="355" y="66"/>
                    <a:pt x="356" y="66"/>
                  </a:cubicBezTo>
                  <a:cubicBezTo>
                    <a:pt x="354" y="65"/>
                    <a:pt x="355" y="67"/>
                    <a:pt x="354" y="67"/>
                  </a:cubicBezTo>
                  <a:cubicBezTo>
                    <a:pt x="351" y="67"/>
                    <a:pt x="348" y="66"/>
                    <a:pt x="345" y="66"/>
                  </a:cubicBezTo>
                  <a:cubicBezTo>
                    <a:pt x="344" y="66"/>
                    <a:pt x="344" y="67"/>
                    <a:pt x="343" y="67"/>
                  </a:cubicBezTo>
                  <a:cubicBezTo>
                    <a:pt x="341" y="67"/>
                    <a:pt x="340" y="66"/>
                    <a:pt x="338" y="66"/>
                  </a:cubicBezTo>
                  <a:cubicBezTo>
                    <a:pt x="337" y="66"/>
                    <a:pt x="337" y="66"/>
                    <a:pt x="336" y="66"/>
                  </a:cubicBezTo>
                  <a:cubicBezTo>
                    <a:pt x="336" y="66"/>
                    <a:pt x="336" y="66"/>
                    <a:pt x="335" y="66"/>
                  </a:cubicBezTo>
                  <a:cubicBezTo>
                    <a:pt x="335" y="66"/>
                    <a:pt x="334" y="67"/>
                    <a:pt x="333" y="66"/>
                  </a:cubicBezTo>
                  <a:cubicBezTo>
                    <a:pt x="332" y="66"/>
                    <a:pt x="331" y="66"/>
                    <a:pt x="331" y="66"/>
                  </a:cubicBezTo>
                  <a:cubicBezTo>
                    <a:pt x="332" y="65"/>
                    <a:pt x="334" y="66"/>
                    <a:pt x="335" y="65"/>
                  </a:cubicBezTo>
                  <a:cubicBezTo>
                    <a:pt x="335" y="65"/>
                    <a:pt x="334" y="64"/>
                    <a:pt x="334" y="64"/>
                  </a:cubicBezTo>
                  <a:cubicBezTo>
                    <a:pt x="331" y="64"/>
                    <a:pt x="328" y="63"/>
                    <a:pt x="324" y="64"/>
                  </a:cubicBezTo>
                  <a:cubicBezTo>
                    <a:pt x="324" y="63"/>
                    <a:pt x="325" y="64"/>
                    <a:pt x="325" y="63"/>
                  </a:cubicBezTo>
                  <a:cubicBezTo>
                    <a:pt x="323" y="62"/>
                    <a:pt x="319" y="63"/>
                    <a:pt x="318" y="61"/>
                  </a:cubicBezTo>
                  <a:cubicBezTo>
                    <a:pt x="319" y="61"/>
                    <a:pt x="320" y="62"/>
                    <a:pt x="321" y="62"/>
                  </a:cubicBezTo>
                  <a:cubicBezTo>
                    <a:pt x="321" y="62"/>
                    <a:pt x="322" y="61"/>
                    <a:pt x="322" y="61"/>
                  </a:cubicBezTo>
                  <a:cubicBezTo>
                    <a:pt x="323" y="61"/>
                    <a:pt x="323" y="61"/>
                    <a:pt x="324" y="61"/>
                  </a:cubicBezTo>
                  <a:cubicBezTo>
                    <a:pt x="326" y="62"/>
                    <a:pt x="325" y="61"/>
                    <a:pt x="327" y="61"/>
                  </a:cubicBezTo>
                  <a:cubicBezTo>
                    <a:pt x="327" y="62"/>
                    <a:pt x="330" y="62"/>
                    <a:pt x="331" y="62"/>
                  </a:cubicBezTo>
                  <a:cubicBezTo>
                    <a:pt x="330" y="62"/>
                    <a:pt x="330" y="61"/>
                    <a:pt x="330" y="61"/>
                  </a:cubicBezTo>
                  <a:cubicBezTo>
                    <a:pt x="331" y="61"/>
                    <a:pt x="332" y="62"/>
                    <a:pt x="332" y="61"/>
                  </a:cubicBezTo>
                  <a:cubicBezTo>
                    <a:pt x="331" y="61"/>
                    <a:pt x="331" y="61"/>
                    <a:pt x="331" y="60"/>
                  </a:cubicBezTo>
                  <a:cubicBezTo>
                    <a:pt x="332" y="60"/>
                    <a:pt x="332" y="61"/>
                    <a:pt x="332" y="60"/>
                  </a:cubicBezTo>
                  <a:cubicBezTo>
                    <a:pt x="329" y="60"/>
                    <a:pt x="325" y="60"/>
                    <a:pt x="323" y="60"/>
                  </a:cubicBezTo>
                  <a:cubicBezTo>
                    <a:pt x="322" y="59"/>
                    <a:pt x="321" y="59"/>
                    <a:pt x="321" y="59"/>
                  </a:cubicBezTo>
                  <a:cubicBezTo>
                    <a:pt x="321" y="59"/>
                    <a:pt x="320" y="59"/>
                    <a:pt x="320" y="59"/>
                  </a:cubicBezTo>
                  <a:cubicBezTo>
                    <a:pt x="320" y="59"/>
                    <a:pt x="319" y="59"/>
                    <a:pt x="319" y="59"/>
                  </a:cubicBezTo>
                  <a:cubicBezTo>
                    <a:pt x="319" y="58"/>
                    <a:pt x="318" y="58"/>
                    <a:pt x="318" y="58"/>
                  </a:cubicBezTo>
                  <a:cubicBezTo>
                    <a:pt x="317" y="59"/>
                    <a:pt x="315" y="58"/>
                    <a:pt x="313" y="58"/>
                  </a:cubicBezTo>
                  <a:cubicBezTo>
                    <a:pt x="312" y="58"/>
                    <a:pt x="310" y="58"/>
                    <a:pt x="309" y="57"/>
                  </a:cubicBezTo>
                  <a:cubicBezTo>
                    <a:pt x="311" y="57"/>
                    <a:pt x="313" y="57"/>
                    <a:pt x="314" y="58"/>
                  </a:cubicBezTo>
                  <a:cubicBezTo>
                    <a:pt x="315" y="56"/>
                    <a:pt x="316" y="57"/>
                    <a:pt x="317" y="56"/>
                  </a:cubicBezTo>
                  <a:cubicBezTo>
                    <a:pt x="317" y="57"/>
                    <a:pt x="319" y="56"/>
                    <a:pt x="319" y="57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1" y="57"/>
                    <a:pt x="322" y="57"/>
                    <a:pt x="323" y="57"/>
                  </a:cubicBezTo>
                  <a:cubicBezTo>
                    <a:pt x="326" y="57"/>
                    <a:pt x="330" y="57"/>
                    <a:pt x="334" y="57"/>
                  </a:cubicBezTo>
                  <a:cubicBezTo>
                    <a:pt x="334" y="54"/>
                    <a:pt x="338" y="56"/>
                    <a:pt x="338" y="56"/>
                  </a:cubicBezTo>
                  <a:cubicBezTo>
                    <a:pt x="338" y="54"/>
                    <a:pt x="336" y="55"/>
                    <a:pt x="335" y="55"/>
                  </a:cubicBezTo>
                  <a:cubicBezTo>
                    <a:pt x="334" y="55"/>
                    <a:pt x="332" y="54"/>
                    <a:pt x="331" y="54"/>
                  </a:cubicBezTo>
                  <a:cubicBezTo>
                    <a:pt x="333" y="53"/>
                    <a:pt x="336" y="55"/>
                    <a:pt x="337" y="53"/>
                  </a:cubicBezTo>
                  <a:cubicBezTo>
                    <a:pt x="339" y="54"/>
                    <a:pt x="343" y="54"/>
                    <a:pt x="344" y="53"/>
                  </a:cubicBezTo>
                  <a:cubicBezTo>
                    <a:pt x="343" y="53"/>
                    <a:pt x="342" y="52"/>
                    <a:pt x="340" y="52"/>
                  </a:cubicBezTo>
                  <a:cubicBezTo>
                    <a:pt x="340" y="52"/>
                    <a:pt x="340" y="53"/>
                    <a:pt x="340" y="53"/>
                  </a:cubicBezTo>
                  <a:cubicBezTo>
                    <a:pt x="341" y="52"/>
                    <a:pt x="337" y="53"/>
                    <a:pt x="339" y="51"/>
                  </a:cubicBezTo>
                  <a:cubicBezTo>
                    <a:pt x="337" y="51"/>
                    <a:pt x="336" y="50"/>
                    <a:pt x="334" y="50"/>
                  </a:cubicBezTo>
                  <a:cubicBezTo>
                    <a:pt x="333" y="50"/>
                    <a:pt x="331" y="50"/>
                    <a:pt x="330" y="50"/>
                  </a:cubicBezTo>
                  <a:cubicBezTo>
                    <a:pt x="330" y="48"/>
                    <a:pt x="330" y="48"/>
                    <a:pt x="331" y="48"/>
                  </a:cubicBezTo>
                  <a:cubicBezTo>
                    <a:pt x="333" y="48"/>
                    <a:pt x="336" y="49"/>
                    <a:pt x="338" y="48"/>
                  </a:cubicBezTo>
                  <a:cubicBezTo>
                    <a:pt x="337" y="47"/>
                    <a:pt x="334" y="48"/>
                    <a:pt x="332" y="47"/>
                  </a:cubicBezTo>
                  <a:cubicBezTo>
                    <a:pt x="332" y="47"/>
                    <a:pt x="331" y="47"/>
                    <a:pt x="331" y="46"/>
                  </a:cubicBezTo>
                  <a:cubicBezTo>
                    <a:pt x="333" y="47"/>
                    <a:pt x="333" y="46"/>
                    <a:pt x="334" y="47"/>
                  </a:cubicBezTo>
                  <a:cubicBezTo>
                    <a:pt x="334" y="46"/>
                    <a:pt x="333" y="46"/>
                    <a:pt x="332" y="46"/>
                  </a:cubicBezTo>
                  <a:cubicBezTo>
                    <a:pt x="331" y="45"/>
                    <a:pt x="329" y="46"/>
                    <a:pt x="327" y="46"/>
                  </a:cubicBezTo>
                  <a:cubicBezTo>
                    <a:pt x="327" y="46"/>
                    <a:pt x="326" y="45"/>
                    <a:pt x="326" y="45"/>
                  </a:cubicBezTo>
                  <a:cubicBezTo>
                    <a:pt x="326" y="45"/>
                    <a:pt x="326" y="45"/>
                    <a:pt x="326" y="44"/>
                  </a:cubicBezTo>
                  <a:cubicBezTo>
                    <a:pt x="324" y="45"/>
                    <a:pt x="323" y="44"/>
                    <a:pt x="321" y="45"/>
                  </a:cubicBezTo>
                  <a:cubicBezTo>
                    <a:pt x="322" y="46"/>
                    <a:pt x="325" y="46"/>
                    <a:pt x="324" y="48"/>
                  </a:cubicBezTo>
                  <a:cubicBezTo>
                    <a:pt x="324" y="49"/>
                    <a:pt x="323" y="47"/>
                    <a:pt x="323" y="49"/>
                  </a:cubicBezTo>
                  <a:cubicBezTo>
                    <a:pt x="324" y="49"/>
                    <a:pt x="328" y="48"/>
                    <a:pt x="329" y="50"/>
                  </a:cubicBezTo>
                  <a:cubicBezTo>
                    <a:pt x="328" y="49"/>
                    <a:pt x="328" y="50"/>
                    <a:pt x="327" y="50"/>
                  </a:cubicBezTo>
                  <a:cubicBezTo>
                    <a:pt x="326" y="50"/>
                    <a:pt x="325" y="49"/>
                    <a:pt x="324" y="50"/>
                  </a:cubicBezTo>
                  <a:cubicBezTo>
                    <a:pt x="326" y="51"/>
                    <a:pt x="329" y="50"/>
                    <a:pt x="331" y="52"/>
                  </a:cubicBezTo>
                  <a:cubicBezTo>
                    <a:pt x="330" y="52"/>
                    <a:pt x="331" y="53"/>
                    <a:pt x="331" y="53"/>
                  </a:cubicBezTo>
                  <a:cubicBezTo>
                    <a:pt x="329" y="52"/>
                    <a:pt x="326" y="53"/>
                    <a:pt x="325" y="52"/>
                  </a:cubicBezTo>
                  <a:cubicBezTo>
                    <a:pt x="324" y="52"/>
                    <a:pt x="324" y="53"/>
                    <a:pt x="324" y="53"/>
                  </a:cubicBezTo>
                  <a:cubicBezTo>
                    <a:pt x="324" y="53"/>
                    <a:pt x="323" y="53"/>
                    <a:pt x="323" y="53"/>
                  </a:cubicBezTo>
                  <a:cubicBezTo>
                    <a:pt x="324" y="54"/>
                    <a:pt x="326" y="52"/>
                    <a:pt x="326" y="54"/>
                  </a:cubicBezTo>
                  <a:cubicBezTo>
                    <a:pt x="327" y="54"/>
                    <a:pt x="327" y="53"/>
                    <a:pt x="328" y="53"/>
                  </a:cubicBezTo>
                  <a:cubicBezTo>
                    <a:pt x="329" y="53"/>
                    <a:pt x="329" y="54"/>
                    <a:pt x="329" y="55"/>
                  </a:cubicBezTo>
                  <a:cubicBezTo>
                    <a:pt x="330" y="55"/>
                    <a:pt x="331" y="55"/>
                    <a:pt x="331" y="55"/>
                  </a:cubicBezTo>
                  <a:cubicBezTo>
                    <a:pt x="330" y="55"/>
                    <a:pt x="330" y="56"/>
                    <a:pt x="329" y="56"/>
                  </a:cubicBezTo>
                  <a:cubicBezTo>
                    <a:pt x="328" y="56"/>
                    <a:pt x="326" y="57"/>
                    <a:pt x="325" y="56"/>
                  </a:cubicBezTo>
                  <a:cubicBezTo>
                    <a:pt x="326" y="55"/>
                    <a:pt x="328" y="56"/>
                    <a:pt x="328" y="55"/>
                  </a:cubicBezTo>
                  <a:cubicBezTo>
                    <a:pt x="326" y="55"/>
                    <a:pt x="324" y="55"/>
                    <a:pt x="322" y="55"/>
                  </a:cubicBezTo>
                  <a:cubicBezTo>
                    <a:pt x="321" y="55"/>
                    <a:pt x="321" y="56"/>
                    <a:pt x="320" y="56"/>
                  </a:cubicBezTo>
                  <a:cubicBezTo>
                    <a:pt x="319" y="56"/>
                    <a:pt x="320" y="55"/>
                    <a:pt x="319" y="55"/>
                  </a:cubicBezTo>
                  <a:cubicBezTo>
                    <a:pt x="317" y="56"/>
                    <a:pt x="314" y="56"/>
                    <a:pt x="313" y="54"/>
                  </a:cubicBezTo>
                  <a:cubicBezTo>
                    <a:pt x="315" y="54"/>
                    <a:pt x="318" y="56"/>
                    <a:pt x="318" y="54"/>
                  </a:cubicBezTo>
                  <a:cubicBezTo>
                    <a:pt x="318" y="54"/>
                    <a:pt x="317" y="54"/>
                    <a:pt x="317" y="54"/>
                  </a:cubicBezTo>
                  <a:cubicBezTo>
                    <a:pt x="317" y="53"/>
                    <a:pt x="317" y="54"/>
                    <a:pt x="316" y="53"/>
                  </a:cubicBezTo>
                  <a:cubicBezTo>
                    <a:pt x="316" y="53"/>
                    <a:pt x="315" y="52"/>
                    <a:pt x="315" y="53"/>
                  </a:cubicBezTo>
                  <a:cubicBezTo>
                    <a:pt x="315" y="53"/>
                    <a:pt x="315" y="53"/>
                    <a:pt x="315" y="52"/>
                  </a:cubicBezTo>
                  <a:cubicBezTo>
                    <a:pt x="314" y="52"/>
                    <a:pt x="315" y="53"/>
                    <a:pt x="314" y="53"/>
                  </a:cubicBezTo>
                  <a:cubicBezTo>
                    <a:pt x="314" y="52"/>
                    <a:pt x="313" y="52"/>
                    <a:pt x="313" y="51"/>
                  </a:cubicBezTo>
                  <a:cubicBezTo>
                    <a:pt x="311" y="52"/>
                    <a:pt x="310" y="52"/>
                    <a:pt x="308" y="52"/>
                  </a:cubicBezTo>
                  <a:cubicBezTo>
                    <a:pt x="307" y="51"/>
                    <a:pt x="307" y="50"/>
                    <a:pt x="306" y="51"/>
                  </a:cubicBezTo>
                  <a:cubicBezTo>
                    <a:pt x="305" y="51"/>
                    <a:pt x="306" y="52"/>
                    <a:pt x="305" y="52"/>
                  </a:cubicBezTo>
                  <a:cubicBezTo>
                    <a:pt x="303" y="52"/>
                    <a:pt x="302" y="52"/>
                    <a:pt x="301" y="51"/>
                  </a:cubicBezTo>
                  <a:cubicBezTo>
                    <a:pt x="300" y="51"/>
                    <a:pt x="300" y="52"/>
                    <a:pt x="299" y="52"/>
                  </a:cubicBezTo>
                  <a:cubicBezTo>
                    <a:pt x="296" y="51"/>
                    <a:pt x="294" y="52"/>
                    <a:pt x="291" y="52"/>
                  </a:cubicBezTo>
                  <a:cubicBezTo>
                    <a:pt x="290" y="51"/>
                    <a:pt x="291" y="51"/>
                    <a:pt x="290" y="50"/>
                  </a:cubicBezTo>
                  <a:cubicBezTo>
                    <a:pt x="289" y="50"/>
                    <a:pt x="290" y="52"/>
                    <a:pt x="289" y="51"/>
                  </a:cubicBezTo>
                  <a:cubicBezTo>
                    <a:pt x="287" y="51"/>
                    <a:pt x="287" y="52"/>
                    <a:pt x="285" y="51"/>
                  </a:cubicBezTo>
                  <a:cubicBezTo>
                    <a:pt x="286" y="50"/>
                    <a:pt x="284" y="50"/>
                    <a:pt x="284" y="49"/>
                  </a:cubicBezTo>
                  <a:cubicBezTo>
                    <a:pt x="286" y="49"/>
                    <a:pt x="287" y="49"/>
                    <a:pt x="289" y="49"/>
                  </a:cubicBezTo>
                  <a:cubicBezTo>
                    <a:pt x="289" y="49"/>
                    <a:pt x="290" y="49"/>
                    <a:pt x="290" y="49"/>
                  </a:cubicBezTo>
                  <a:cubicBezTo>
                    <a:pt x="291" y="48"/>
                    <a:pt x="292" y="49"/>
                    <a:pt x="293" y="49"/>
                  </a:cubicBezTo>
                  <a:cubicBezTo>
                    <a:pt x="294" y="48"/>
                    <a:pt x="292" y="47"/>
                    <a:pt x="293" y="47"/>
                  </a:cubicBezTo>
                  <a:cubicBezTo>
                    <a:pt x="295" y="47"/>
                    <a:pt x="295" y="47"/>
                    <a:pt x="296" y="47"/>
                  </a:cubicBezTo>
                  <a:cubicBezTo>
                    <a:pt x="296" y="46"/>
                    <a:pt x="295" y="47"/>
                    <a:pt x="294" y="47"/>
                  </a:cubicBezTo>
                  <a:cubicBezTo>
                    <a:pt x="294" y="47"/>
                    <a:pt x="293" y="47"/>
                    <a:pt x="293" y="47"/>
                  </a:cubicBezTo>
                  <a:cubicBezTo>
                    <a:pt x="293" y="47"/>
                    <a:pt x="293" y="46"/>
                    <a:pt x="292" y="46"/>
                  </a:cubicBezTo>
                  <a:cubicBezTo>
                    <a:pt x="291" y="46"/>
                    <a:pt x="290" y="47"/>
                    <a:pt x="290" y="46"/>
                  </a:cubicBezTo>
                  <a:cubicBezTo>
                    <a:pt x="291" y="45"/>
                    <a:pt x="291" y="46"/>
                    <a:pt x="292" y="46"/>
                  </a:cubicBezTo>
                  <a:cubicBezTo>
                    <a:pt x="292" y="46"/>
                    <a:pt x="292" y="45"/>
                    <a:pt x="292" y="45"/>
                  </a:cubicBezTo>
                  <a:cubicBezTo>
                    <a:pt x="293" y="45"/>
                    <a:pt x="293" y="46"/>
                    <a:pt x="294" y="45"/>
                  </a:cubicBezTo>
                  <a:cubicBezTo>
                    <a:pt x="295" y="45"/>
                    <a:pt x="295" y="45"/>
                    <a:pt x="296" y="45"/>
                  </a:cubicBezTo>
                  <a:cubicBezTo>
                    <a:pt x="298" y="44"/>
                    <a:pt x="300" y="46"/>
                    <a:pt x="302" y="45"/>
                  </a:cubicBezTo>
                  <a:cubicBezTo>
                    <a:pt x="301" y="45"/>
                    <a:pt x="300" y="44"/>
                    <a:pt x="298" y="44"/>
                  </a:cubicBezTo>
                  <a:cubicBezTo>
                    <a:pt x="298" y="43"/>
                    <a:pt x="297" y="44"/>
                    <a:pt x="297" y="43"/>
                  </a:cubicBezTo>
                  <a:cubicBezTo>
                    <a:pt x="298" y="42"/>
                    <a:pt x="299" y="44"/>
                    <a:pt x="301" y="43"/>
                  </a:cubicBezTo>
                  <a:cubicBezTo>
                    <a:pt x="301" y="43"/>
                    <a:pt x="301" y="42"/>
                    <a:pt x="302" y="42"/>
                  </a:cubicBezTo>
                  <a:cubicBezTo>
                    <a:pt x="305" y="42"/>
                    <a:pt x="308" y="42"/>
                    <a:pt x="310" y="42"/>
                  </a:cubicBezTo>
                  <a:cubicBezTo>
                    <a:pt x="311" y="42"/>
                    <a:pt x="313" y="42"/>
                    <a:pt x="314" y="43"/>
                  </a:cubicBezTo>
                  <a:cubicBezTo>
                    <a:pt x="313" y="44"/>
                    <a:pt x="310" y="43"/>
                    <a:pt x="309" y="44"/>
                  </a:cubicBezTo>
                  <a:cubicBezTo>
                    <a:pt x="309" y="44"/>
                    <a:pt x="309" y="44"/>
                    <a:pt x="310" y="44"/>
                  </a:cubicBezTo>
                  <a:cubicBezTo>
                    <a:pt x="310" y="45"/>
                    <a:pt x="311" y="45"/>
                    <a:pt x="311" y="46"/>
                  </a:cubicBezTo>
                  <a:cubicBezTo>
                    <a:pt x="311" y="45"/>
                    <a:pt x="311" y="45"/>
                    <a:pt x="311" y="45"/>
                  </a:cubicBezTo>
                  <a:cubicBezTo>
                    <a:pt x="312" y="45"/>
                    <a:pt x="314" y="44"/>
                    <a:pt x="315" y="45"/>
                  </a:cubicBezTo>
                  <a:cubicBezTo>
                    <a:pt x="315" y="44"/>
                    <a:pt x="315" y="44"/>
                    <a:pt x="315" y="44"/>
                  </a:cubicBezTo>
                  <a:cubicBezTo>
                    <a:pt x="316" y="44"/>
                    <a:pt x="316" y="44"/>
                    <a:pt x="317" y="44"/>
                  </a:cubicBezTo>
                  <a:cubicBezTo>
                    <a:pt x="318" y="44"/>
                    <a:pt x="318" y="44"/>
                    <a:pt x="318" y="44"/>
                  </a:cubicBezTo>
                  <a:cubicBezTo>
                    <a:pt x="319" y="44"/>
                    <a:pt x="320" y="44"/>
                    <a:pt x="321" y="43"/>
                  </a:cubicBezTo>
                  <a:cubicBezTo>
                    <a:pt x="319" y="44"/>
                    <a:pt x="318" y="43"/>
                    <a:pt x="316" y="43"/>
                  </a:cubicBezTo>
                  <a:cubicBezTo>
                    <a:pt x="315" y="43"/>
                    <a:pt x="314" y="43"/>
                    <a:pt x="315" y="42"/>
                  </a:cubicBezTo>
                  <a:cubicBezTo>
                    <a:pt x="316" y="42"/>
                    <a:pt x="317" y="42"/>
                    <a:pt x="318" y="42"/>
                  </a:cubicBezTo>
                  <a:cubicBezTo>
                    <a:pt x="321" y="42"/>
                    <a:pt x="325" y="42"/>
                    <a:pt x="327" y="42"/>
                  </a:cubicBezTo>
                  <a:cubicBezTo>
                    <a:pt x="327" y="43"/>
                    <a:pt x="328" y="43"/>
                    <a:pt x="328" y="43"/>
                  </a:cubicBezTo>
                  <a:cubicBezTo>
                    <a:pt x="328" y="42"/>
                    <a:pt x="328" y="42"/>
                    <a:pt x="329" y="42"/>
                  </a:cubicBezTo>
                  <a:cubicBezTo>
                    <a:pt x="328" y="44"/>
                    <a:pt x="331" y="43"/>
                    <a:pt x="332" y="44"/>
                  </a:cubicBezTo>
                  <a:cubicBezTo>
                    <a:pt x="332" y="45"/>
                    <a:pt x="330" y="44"/>
                    <a:pt x="330" y="45"/>
                  </a:cubicBezTo>
                  <a:cubicBezTo>
                    <a:pt x="331" y="46"/>
                    <a:pt x="332" y="44"/>
                    <a:pt x="332" y="44"/>
                  </a:cubicBezTo>
                  <a:cubicBezTo>
                    <a:pt x="332" y="45"/>
                    <a:pt x="333" y="45"/>
                    <a:pt x="333" y="45"/>
                  </a:cubicBezTo>
                  <a:cubicBezTo>
                    <a:pt x="334" y="45"/>
                    <a:pt x="337" y="46"/>
                    <a:pt x="338" y="45"/>
                  </a:cubicBezTo>
                  <a:cubicBezTo>
                    <a:pt x="337" y="46"/>
                    <a:pt x="336" y="45"/>
                    <a:pt x="335" y="45"/>
                  </a:cubicBezTo>
                  <a:cubicBezTo>
                    <a:pt x="334" y="45"/>
                    <a:pt x="334" y="44"/>
                    <a:pt x="333" y="43"/>
                  </a:cubicBezTo>
                  <a:cubicBezTo>
                    <a:pt x="333" y="43"/>
                    <a:pt x="332" y="44"/>
                    <a:pt x="332" y="43"/>
                  </a:cubicBezTo>
                  <a:cubicBezTo>
                    <a:pt x="333" y="43"/>
                    <a:pt x="332" y="43"/>
                    <a:pt x="332" y="42"/>
                  </a:cubicBezTo>
                  <a:cubicBezTo>
                    <a:pt x="333" y="42"/>
                    <a:pt x="334" y="43"/>
                    <a:pt x="336" y="42"/>
                  </a:cubicBezTo>
                  <a:cubicBezTo>
                    <a:pt x="335" y="41"/>
                    <a:pt x="337" y="42"/>
                    <a:pt x="338" y="41"/>
                  </a:cubicBezTo>
                  <a:cubicBezTo>
                    <a:pt x="337" y="40"/>
                    <a:pt x="336" y="41"/>
                    <a:pt x="335" y="41"/>
                  </a:cubicBezTo>
                  <a:cubicBezTo>
                    <a:pt x="335" y="42"/>
                    <a:pt x="335" y="41"/>
                    <a:pt x="334" y="42"/>
                  </a:cubicBezTo>
                  <a:cubicBezTo>
                    <a:pt x="334" y="40"/>
                    <a:pt x="332" y="41"/>
                    <a:pt x="331" y="41"/>
                  </a:cubicBezTo>
                  <a:cubicBezTo>
                    <a:pt x="331" y="39"/>
                    <a:pt x="330" y="39"/>
                    <a:pt x="329" y="39"/>
                  </a:cubicBezTo>
                  <a:cubicBezTo>
                    <a:pt x="328" y="39"/>
                    <a:pt x="330" y="41"/>
                    <a:pt x="329" y="41"/>
                  </a:cubicBezTo>
                  <a:cubicBezTo>
                    <a:pt x="329" y="40"/>
                    <a:pt x="326" y="40"/>
                    <a:pt x="327" y="40"/>
                  </a:cubicBezTo>
                  <a:cubicBezTo>
                    <a:pt x="328" y="40"/>
                    <a:pt x="328" y="40"/>
                    <a:pt x="328" y="41"/>
                  </a:cubicBezTo>
                  <a:cubicBezTo>
                    <a:pt x="327" y="42"/>
                    <a:pt x="325" y="41"/>
                    <a:pt x="323" y="41"/>
                  </a:cubicBezTo>
                  <a:cubicBezTo>
                    <a:pt x="321" y="41"/>
                    <a:pt x="320" y="41"/>
                    <a:pt x="318" y="41"/>
                  </a:cubicBezTo>
                  <a:cubicBezTo>
                    <a:pt x="317" y="41"/>
                    <a:pt x="316" y="41"/>
                    <a:pt x="315" y="41"/>
                  </a:cubicBezTo>
                  <a:cubicBezTo>
                    <a:pt x="315" y="40"/>
                    <a:pt x="316" y="41"/>
                    <a:pt x="316" y="41"/>
                  </a:cubicBezTo>
                  <a:cubicBezTo>
                    <a:pt x="316" y="41"/>
                    <a:pt x="317" y="40"/>
                    <a:pt x="317" y="40"/>
                  </a:cubicBezTo>
                  <a:cubicBezTo>
                    <a:pt x="317" y="40"/>
                    <a:pt x="317" y="41"/>
                    <a:pt x="317" y="41"/>
                  </a:cubicBezTo>
                  <a:cubicBezTo>
                    <a:pt x="319" y="40"/>
                    <a:pt x="321" y="40"/>
                    <a:pt x="322" y="40"/>
                  </a:cubicBezTo>
                  <a:cubicBezTo>
                    <a:pt x="319" y="39"/>
                    <a:pt x="315" y="40"/>
                    <a:pt x="313" y="39"/>
                  </a:cubicBezTo>
                  <a:cubicBezTo>
                    <a:pt x="313" y="38"/>
                    <a:pt x="315" y="39"/>
                    <a:pt x="315" y="38"/>
                  </a:cubicBezTo>
                  <a:cubicBezTo>
                    <a:pt x="312" y="38"/>
                    <a:pt x="310" y="37"/>
                    <a:pt x="307" y="36"/>
                  </a:cubicBezTo>
                  <a:cubicBezTo>
                    <a:pt x="307" y="37"/>
                    <a:pt x="307" y="37"/>
                    <a:pt x="308" y="37"/>
                  </a:cubicBezTo>
                  <a:cubicBezTo>
                    <a:pt x="309" y="37"/>
                    <a:pt x="311" y="37"/>
                    <a:pt x="312" y="38"/>
                  </a:cubicBezTo>
                  <a:cubicBezTo>
                    <a:pt x="308" y="39"/>
                    <a:pt x="306" y="39"/>
                    <a:pt x="303" y="38"/>
                  </a:cubicBezTo>
                  <a:cubicBezTo>
                    <a:pt x="302" y="38"/>
                    <a:pt x="303" y="39"/>
                    <a:pt x="302" y="39"/>
                  </a:cubicBezTo>
                  <a:cubicBezTo>
                    <a:pt x="302" y="37"/>
                    <a:pt x="297" y="39"/>
                    <a:pt x="297" y="37"/>
                  </a:cubicBezTo>
                  <a:cubicBezTo>
                    <a:pt x="296" y="39"/>
                    <a:pt x="295" y="36"/>
                    <a:pt x="294" y="36"/>
                  </a:cubicBezTo>
                  <a:cubicBezTo>
                    <a:pt x="293" y="37"/>
                    <a:pt x="293" y="36"/>
                    <a:pt x="292" y="36"/>
                  </a:cubicBezTo>
                  <a:cubicBezTo>
                    <a:pt x="292" y="35"/>
                    <a:pt x="290" y="34"/>
                    <a:pt x="290" y="35"/>
                  </a:cubicBezTo>
                  <a:cubicBezTo>
                    <a:pt x="290" y="35"/>
                    <a:pt x="292" y="36"/>
                    <a:pt x="290" y="36"/>
                  </a:cubicBezTo>
                  <a:cubicBezTo>
                    <a:pt x="289" y="36"/>
                    <a:pt x="288" y="34"/>
                    <a:pt x="287" y="35"/>
                  </a:cubicBezTo>
                  <a:cubicBezTo>
                    <a:pt x="288" y="35"/>
                    <a:pt x="288" y="35"/>
                    <a:pt x="289" y="36"/>
                  </a:cubicBezTo>
                  <a:cubicBezTo>
                    <a:pt x="288" y="36"/>
                    <a:pt x="285" y="36"/>
                    <a:pt x="284" y="36"/>
                  </a:cubicBezTo>
                  <a:cubicBezTo>
                    <a:pt x="284" y="35"/>
                    <a:pt x="286" y="36"/>
                    <a:pt x="286" y="35"/>
                  </a:cubicBezTo>
                  <a:cubicBezTo>
                    <a:pt x="284" y="34"/>
                    <a:pt x="281" y="35"/>
                    <a:pt x="280" y="34"/>
                  </a:cubicBezTo>
                  <a:cubicBezTo>
                    <a:pt x="282" y="33"/>
                    <a:pt x="285" y="34"/>
                    <a:pt x="287" y="34"/>
                  </a:cubicBezTo>
                  <a:cubicBezTo>
                    <a:pt x="288" y="34"/>
                    <a:pt x="288" y="33"/>
                    <a:pt x="289" y="34"/>
                  </a:cubicBezTo>
                  <a:cubicBezTo>
                    <a:pt x="290" y="34"/>
                    <a:pt x="290" y="34"/>
                    <a:pt x="291" y="34"/>
                  </a:cubicBezTo>
                  <a:cubicBezTo>
                    <a:pt x="292" y="34"/>
                    <a:pt x="293" y="33"/>
                    <a:pt x="294" y="33"/>
                  </a:cubicBezTo>
                  <a:cubicBezTo>
                    <a:pt x="298" y="33"/>
                    <a:pt x="302" y="34"/>
                    <a:pt x="304" y="33"/>
                  </a:cubicBezTo>
                  <a:cubicBezTo>
                    <a:pt x="305" y="33"/>
                    <a:pt x="306" y="33"/>
                    <a:pt x="308" y="34"/>
                  </a:cubicBezTo>
                  <a:cubicBezTo>
                    <a:pt x="308" y="32"/>
                    <a:pt x="306" y="33"/>
                    <a:pt x="306" y="33"/>
                  </a:cubicBezTo>
                  <a:cubicBezTo>
                    <a:pt x="305" y="32"/>
                    <a:pt x="305" y="31"/>
                    <a:pt x="304" y="32"/>
                  </a:cubicBezTo>
                  <a:cubicBezTo>
                    <a:pt x="303" y="31"/>
                    <a:pt x="302" y="32"/>
                    <a:pt x="301" y="32"/>
                  </a:cubicBezTo>
                  <a:cubicBezTo>
                    <a:pt x="301" y="32"/>
                    <a:pt x="301" y="31"/>
                    <a:pt x="301" y="31"/>
                  </a:cubicBezTo>
                  <a:cubicBezTo>
                    <a:pt x="301" y="31"/>
                    <a:pt x="300" y="31"/>
                    <a:pt x="300" y="31"/>
                  </a:cubicBezTo>
                  <a:cubicBezTo>
                    <a:pt x="300" y="31"/>
                    <a:pt x="299" y="30"/>
                    <a:pt x="299" y="31"/>
                  </a:cubicBezTo>
                  <a:cubicBezTo>
                    <a:pt x="298" y="29"/>
                    <a:pt x="295" y="30"/>
                    <a:pt x="293" y="29"/>
                  </a:cubicBezTo>
                  <a:cubicBezTo>
                    <a:pt x="296" y="29"/>
                    <a:pt x="299" y="28"/>
                    <a:pt x="302" y="28"/>
                  </a:cubicBezTo>
                  <a:cubicBezTo>
                    <a:pt x="302" y="28"/>
                    <a:pt x="303" y="28"/>
                    <a:pt x="303" y="28"/>
                  </a:cubicBezTo>
                  <a:cubicBezTo>
                    <a:pt x="306" y="28"/>
                    <a:pt x="309" y="27"/>
                    <a:pt x="311" y="27"/>
                  </a:cubicBezTo>
                  <a:cubicBezTo>
                    <a:pt x="311" y="26"/>
                    <a:pt x="310" y="27"/>
                    <a:pt x="309" y="27"/>
                  </a:cubicBezTo>
                  <a:cubicBezTo>
                    <a:pt x="305" y="27"/>
                    <a:pt x="302" y="27"/>
                    <a:pt x="299" y="26"/>
                  </a:cubicBezTo>
                  <a:cubicBezTo>
                    <a:pt x="300" y="25"/>
                    <a:pt x="303" y="27"/>
                    <a:pt x="303" y="25"/>
                  </a:cubicBezTo>
                  <a:cubicBezTo>
                    <a:pt x="303" y="24"/>
                    <a:pt x="302" y="25"/>
                    <a:pt x="301" y="24"/>
                  </a:cubicBezTo>
                  <a:cubicBezTo>
                    <a:pt x="301" y="24"/>
                    <a:pt x="302" y="24"/>
                    <a:pt x="301" y="24"/>
                  </a:cubicBezTo>
                  <a:cubicBezTo>
                    <a:pt x="301" y="24"/>
                    <a:pt x="301" y="24"/>
                    <a:pt x="301" y="24"/>
                  </a:cubicBezTo>
                  <a:cubicBezTo>
                    <a:pt x="299" y="23"/>
                    <a:pt x="296" y="24"/>
                    <a:pt x="294" y="24"/>
                  </a:cubicBezTo>
                  <a:cubicBezTo>
                    <a:pt x="294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1" y="24"/>
                    <a:pt x="291" y="23"/>
                    <a:pt x="290" y="23"/>
                  </a:cubicBezTo>
                  <a:cubicBezTo>
                    <a:pt x="288" y="23"/>
                    <a:pt x="285" y="24"/>
                    <a:pt x="285" y="22"/>
                  </a:cubicBezTo>
                  <a:cubicBezTo>
                    <a:pt x="286" y="22"/>
                    <a:pt x="288" y="21"/>
                    <a:pt x="291" y="21"/>
                  </a:cubicBezTo>
                  <a:cubicBezTo>
                    <a:pt x="293" y="21"/>
                    <a:pt x="296" y="23"/>
                    <a:pt x="297" y="21"/>
                  </a:cubicBezTo>
                  <a:cubicBezTo>
                    <a:pt x="296" y="21"/>
                    <a:pt x="296" y="20"/>
                    <a:pt x="294" y="21"/>
                  </a:cubicBezTo>
                  <a:cubicBezTo>
                    <a:pt x="294" y="20"/>
                    <a:pt x="295" y="20"/>
                    <a:pt x="294" y="19"/>
                  </a:cubicBezTo>
                  <a:cubicBezTo>
                    <a:pt x="292" y="20"/>
                    <a:pt x="292" y="18"/>
                    <a:pt x="290" y="18"/>
                  </a:cubicBezTo>
                  <a:cubicBezTo>
                    <a:pt x="288" y="18"/>
                    <a:pt x="288" y="19"/>
                    <a:pt x="287" y="19"/>
                  </a:cubicBezTo>
                  <a:cubicBezTo>
                    <a:pt x="285" y="18"/>
                    <a:pt x="281" y="18"/>
                    <a:pt x="279" y="19"/>
                  </a:cubicBezTo>
                  <a:cubicBezTo>
                    <a:pt x="279" y="18"/>
                    <a:pt x="277" y="18"/>
                    <a:pt x="276" y="18"/>
                  </a:cubicBezTo>
                  <a:cubicBezTo>
                    <a:pt x="276" y="18"/>
                    <a:pt x="276" y="19"/>
                    <a:pt x="276" y="19"/>
                  </a:cubicBezTo>
                  <a:cubicBezTo>
                    <a:pt x="274" y="19"/>
                    <a:pt x="272" y="18"/>
                    <a:pt x="270" y="19"/>
                  </a:cubicBezTo>
                  <a:cubicBezTo>
                    <a:pt x="270" y="20"/>
                    <a:pt x="271" y="20"/>
                    <a:pt x="270" y="22"/>
                  </a:cubicBezTo>
                  <a:cubicBezTo>
                    <a:pt x="271" y="22"/>
                    <a:pt x="273" y="22"/>
                    <a:pt x="273" y="23"/>
                  </a:cubicBezTo>
                  <a:cubicBezTo>
                    <a:pt x="272" y="24"/>
                    <a:pt x="270" y="23"/>
                    <a:pt x="270" y="23"/>
                  </a:cubicBezTo>
                  <a:cubicBezTo>
                    <a:pt x="270" y="24"/>
                    <a:pt x="269" y="23"/>
                    <a:pt x="268" y="24"/>
                  </a:cubicBezTo>
                  <a:cubicBezTo>
                    <a:pt x="268" y="23"/>
                    <a:pt x="266" y="23"/>
                    <a:pt x="266" y="24"/>
                  </a:cubicBezTo>
                  <a:cubicBezTo>
                    <a:pt x="266" y="24"/>
                    <a:pt x="266" y="25"/>
                    <a:pt x="267" y="25"/>
                  </a:cubicBezTo>
                  <a:cubicBezTo>
                    <a:pt x="267" y="25"/>
                    <a:pt x="267" y="24"/>
                    <a:pt x="267" y="24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9" y="24"/>
                    <a:pt x="271" y="24"/>
                    <a:pt x="273" y="24"/>
                  </a:cubicBezTo>
                  <a:cubicBezTo>
                    <a:pt x="274" y="24"/>
                    <a:pt x="274" y="26"/>
                    <a:pt x="275" y="26"/>
                  </a:cubicBezTo>
                  <a:cubicBezTo>
                    <a:pt x="277" y="26"/>
                    <a:pt x="280" y="26"/>
                    <a:pt x="280" y="27"/>
                  </a:cubicBezTo>
                  <a:cubicBezTo>
                    <a:pt x="276" y="27"/>
                    <a:pt x="272" y="27"/>
                    <a:pt x="268" y="27"/>
                  </a:cubicBezTo>
                  <a:cubicBezTo>
                    <a:pt x="267" y="27"/>
                    <a:pt x="267" y="29"/>
                    <a:pt x="266" y="27"/>
                  </a:cubicBezTo>
                  <a:cubicBezTo>
                    <a:pt x="266" y="28"/>
                    <a:pt x="266" y="28"/>
                    <a:pt x="266" y="29"/>
                  </a:cubicBezTo>
                  <a:cubicBezTo>
                    <a:pt x="265" y="28"/>
                    <a:pt x="263" y="29"/>
                    <a:pt x="263" y="29"/>
                  </a:cubicBezTo>
                  <a:cubicBezTo>
                    <a:pt x="264" y="30"/>
                    <a:pt x="262" y="30"/>
                    <a:pt x="262" y="31"/>
                  </a:cubicBezTo>
                  <a:cubicBezTo>
                    <a:pt x="262" y="33"/>
                    <a:pt x="265" y="33"/>
                    <a:pt x="266" y="34"/>
                  </a:cubicBezTo>
                  <a:cubicBezTo>
                    <a:pt x="267" y="34"/>
                    <a:pt x="268" y="33"/>
                    <a:pt x="268" y="34"/>
                  </a:cubicBezTo>
                  <a:cubicBezTo>
                    <a:pt x="268" y="34"/>
                    <a:pt x="267" y="34"/>
                    <a:pt x="267" y="35"/>
                  </a:cubicBezTo>
                  <a:cubicBezTo>
                    <a:pt x="268" y="35"/>
                    <a:pt x="269" y="35"/>
                    <a:pt x="268" y="36"/>
                  </a:cubicBezTo>
                  <a:cubicBezTo>
                    <a:pt x="267" y="36"/>
                    <a:pt x="263" y="37"/>
                    <a:pt x="263" y="36"/>
                  </a:cubicBezTo>
                  <a:cubicBezTo>
                    <a:pt x="262" y="36"/>
                    <a:pt x="262" y="37"/>
                    <a:pt x="261" y="37"/>
                  </a:cubicBezTo>
                  <a:cubicBezTo>
                    <a:pt x="261" y="37"/>
                    <a:pt x="261" y="36"/>
                    <a:pt x="260" y="36"/>
                  </a:cubicBezTo>
                  <a:cubicBezTo>
                    <a:pt x="260" y="37"/>
                    <a:pt x="259" y="38"/>
                    <a:pt x="259" y="38"/>
                  </a:cubicBezTo>
                  <a:cubicBezTo>
                    <a:pt x="261" y="38"/>
                    <a:pt x="264" y="38"/>
                    <a:pt x="266" y="38"/>
                  </a:cubicBezTo>
                  <a:cubicBezTo>
                    <a:pt x="267" y="38"/>
                    <a:pt x="268" y="37"/>
                    <a:pt x="268" y="38"/>
                  </a:cubicBezTo>
                  <a:cubicBezTo>
                    <a:pt x="267" y="39"/>
                    <a:pt x="264" y="38"/>
                    <a:pt x="263" y="38"/>
                  </a:cubicBezTo>
                  <a:cubicBezTo>
                    <a:pt x="263" y="39"/>
                    <a:pt x="262" y="40"/>
                    <a:pt x="261" y="40"/>
                  </a:cubicBezTo>
                  <a:cubicBezTo>
                    <a:pt x="262" y="41"/>
                    <a:pt x="263" y="41"/>
                    <a:pt x="263" y="41"/>
                  </a:cubicBezTo>
                  <a:cubicBezTo>
                    <a:pt x="263" y="42"/>
                    <a:pt x="263" y="43"/>
                    <a:pt x="262" y="43"/>
                  </a:cubicBezTo>
                  <a:cubicBezTo>
                    <a:pt x="262" y="43"/>
                    <a:pt x="262" y="43"/>
                    <a:pt x="262" y="43"/>
                  </a:cubicBezTo>
                  <a:cubicBezTo>
                    <a:pt x="260" y="43"/>
                    <a:pt x="259" y="44"/>
                    <a:pt x="257" y="44"/>
                  </a:cubicBezTo>
                  <a:cubicBezTo>
                    <a:pt x="258" y="44"/>
                    <a:pt x="260" y="44"/>
                    <a:pt x="260" y="46"/>
                  </a:cubicBezTo>
                  <a:cubicBezTo>
                    <a:pt x="261" y="46"/>
                    <a:pt x="262" y="45"/>
                    <a:pt x="264" y="45"/>
                  </a:cubicBezTo>
                  <a:cubicBezTo>
                    <a:pt x="265" y="44"/>
                    <a:pt x="266" y="44"/>
                    <a:pt x="268" y="44"/>
                  </a:cubicBezTo>
                  <a:cubicBezTo>
                    <a:pt x="268" y="44"/>
                    <a:pt x="269" y="45"/>
                    <a:pt x="270" y="45"/>
                  </a:cubicBezTo>
                  <a:cubicBezTo>
                    <a:pt x="271" y="45"/>
                    <a:pt x="272" y="45"/>
                    <a:pt x="273" y="45"/>
                  </a:cubicBezTo>
                  <a:cubicBezTo>
                    <a:pt x="272" y="48"/>
                    <a:pt x="269" y="45"/>
                    <a:pt x="268" y="46"/>
                  </a:cubicBezTo>
                  <a:cubicBezTo>
                    <a:pt x="267" y="46"/>
                    <a:pt x="267" y="48"/>
                    <a:pt x="267" y="48"/>
                  </a:cubicBezTo>
                  <a:cubicBezTo>
                    <a:pt x="266" y="47"/>
                    <a:pt x="265" y="48"/>
                    <a:pt x="265" y="46"/>
                  </a:cubicBezTo>
                  <a:cubicBezTo>
                    <a:pt x="263" y="46"/>
                    <a:pt x="266" y="48"/>
                    <a:pt x="265" y="48"/>
                  </a:cubicBezTo>
                  <a:cubicBezTo>
                    <a:pt x="264" y="48"/>
                    <a:pt x="264" y="48"/>
                    <a:pt x="263" y="48"/>
                  </a:cubicBezTo>
                  <a:cubicBezTo>
                    <a:pt x="262" y="48"/>
                    <a:pt x="261" y="48"/>
                    <a:pt x="261" y="49"/>
                  </a:cubicBezTo>
                  <a:cubicBezTo>
                    <a:pt x="264" y="48"/>
                    <a:pt x="266" y="49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1" y="49"/>
                    <a:pt x="271" y="49"/>
                    <a:pt x="272" y="49"/>
                  </a:cubicBezTo>
                  <a:cubicBezTo>
                    <a:pt x="272" y="49"/>
                    <a:pt x="273" y="49"/>
                    <a:pt x="274" y="49"/>
                  </a:cubicBezTo>
                  <a:cubicBezTo>
                    <a:pt x="274" y="49"/>
                    <a:pt x="275" y="49"/>
                    <a:pt x="276" y="50"/>
                  </a:cubicBezTo>
                  <a:cubicBezTo>
                    <a:pt x="278" y="50"/>
                    <a:pt x="280" y="49"/>
                    <a:pt x="282" y="50"/>
                  </a:cubicBezTo>
                  <a:cubicBezTo>
                    <a:pt x="280" y="51"/>
                    <a:pt x="278" y="50"/>
                    <a:pt x="276" y="50"/>
                  </a:cubicBezTo>
                  <a:cubicBezTo>
                    <a:pt x="275" y="50"/>
                    <a:pt x="275" y="52"/>
                    <a:pt x="274" y="51"/>
                  </a:cubicBezTo>
                  <a:cubicBezTo>
                    <a:pt x="271" y="52"/>
                    <a:pt x="269" y="51"/>
                    <a:pt x="267" y="52"/>
                  </a:cubicBezTo>
                  <a:cubicBezTo>
                    <a:pt x="267" y="52"/>
                    <a:pt x="267" y="52"/>
                    <a:pt x="268" y="53"/>
                  </a:cubicBezTo>
                  <a:cubicBezTo>
                    <a:pt x="268" y="53"/>
                    <a:pt x="269" y="52"/>
                    <a:pt x="269" y="53"/>
                  </a:cubicBezTo>
                  <a:cubicBezTo>
                    <a:pt x="268" y="54"/>
                    <a:pt x="268" y="53"/>
                    <a:pt x="267" y="53"/>
                  </a:cubicBezTo>
                  <a:cubicBezTo>
                    <a:pt x="267" y="53"/>
                    <a:pt x="266" y="53"/>
                    <a:pt x="266" y="53"/>
                  </a:cubicBezTo>
                  <a:cubicBezTo>
                    <a:pt x="265" y="53"/>
                    <a:pt x="265" y="53"/>
                    <a:pt x="264" y="53"/>
                  </a:cubicBezTo>
                  <a:cubicBezTo>
                    <a:pt x="263" y="54"/>
                    <a:pt x="264" y="53"/>
                    <a:pt x="264" y="55"/>
                  </a:cubicBezTo>
                  <a:cubicBezTo>
                    <a:pt x="263" y="54"/>
                    <a:pt x="264" y="56"/>
                    <a:pt x="264" y="56"/>
                  </a:cubicBezTo>
                  <a:cubicBezTo>
                    <a:pt x="264" y="56"/>
                    <a:pt x="263" y="56"/>
                    <a:pt x="263" y="57"/>
                  </a:cubicBezTo>
                  <a:cubicBezTo>
                    <a:pt x="261" y="57"/>
                    <a:pt x="261" y="57"/>
                    <a:pt x="260" y="57"/>
                  </a:cubicBezTo>
                  <a:cubicBezTo>
                    <a:pt x="256" y="57"/>
                    <a:pt x="253" y="56"/>
                    <a:pt x="250" y="56"/>
                  </a:cubicBezTo>
                  <a:cubicBezTo>
                    <a:pt x="250" y="55"/>
                    <a:pt x="248" y="56"/>
                    <a:pt x="249" y="55"/>
                  </a:cubicBezTo>
                  <a:cubicBezTo>
                    <a:pt x="246" y="55"/>
                    <a:pt x="242" y="56"/>
                    <a:pt x="238" y="55"/>
                  </a:cubicBezTo>
                  <a:cubicBezTo>
                    <a:pt x="237" y="55"/>
                    <a:pt x="236" y="55"/>
                    <a:pt x="235" y="55"/>
                  </a:cubicBezTo>
                  <a:cubicBezTo>
                    <a:pt x="234" y="55"/>
                    <a:pt x="234" y="55"/>
                    <a:pt x="233" y="55"/>
                  </a:cubicBezTo>
                  <a:cubicBezTo>
                    <a:pt x="233" y="55"/>
                    <a:pt x="233" y="55"/>
                    <a:pt x="232" y="55"/>
                  </a:cubicBezTo>
                  <a:cubicBezTo>
                    <a:pt x="232" y="55"/>
                    <a:pt x="231" y="55"/>
                    <a:pt x="231" y="55"/>
                  </a:cubicBezTo>
                  <a:cubicBezTo>
                    <a:pt x="230" y="55"/>
                    <a:pt x="228" y="54"/>
                    <a:pt x="228" y="55"/>
                  </a:cubicBezTo>
                  <a:cubicBezTo>
                    <a:pt x="230" y="55"/>
                    <a:pt x="231" y="56"/>
                    <a:pt x="232" y="56"/>
                  </a:cubicBezTo>
                  <a:cubicBezTo>
                    <a:pt x="234" y="56"/>
                    <a:pt x="236" y="56"/>
                    <a:pt x="238" y="56"/>
                  </a:cubicBezTo>
                  <a:cubicBezTo>
                    <a:pt x="243" y="56"/>
                    <a:pt x="248" y="57"/>
                    <a:pt x="253" y="57"/>
                  </a:cubicBezTo>
                  <a:cubicBezTo>
                    <a:pt x="256" y="57"/>
                    <a:pt x="258" y="57"/>
                    <a:pt x="260" y="58"/>
                  </a:cubicBezTo>
                  <a:cubicBezTo>
                    <a:pt x="259" y="59"/>
                    <a:pt x="259" y="59"/>
                    <a:pt x="258" y="59"/>
                  </a:cubicBezTo>
                  <a:cubicBezTo>
                    <a:pt x="256" y="59"/>
                    <a:pt x="254" y="58"/>
                    <a:pt x="253" y="60"/>
                  </a:cubicBezTo>
                  <a:cubicBezTo>
                    <a:pt x="254" y="59"/>
                    <a:pt x="256" y="60"/>
                    <a:pt x="257" y="60"/>
                  </a:cubicBezTo>
                  <a:cubicBezTo>
                    <a:pt x="254" y="60"/>
                    <a:pt x="250" y="61"/>
                    <a:pt x="247" y="60"/>
                  </a:cubicBezTo>
                  <a:cubicBezTo>
                    <a:pt x="248" y="61"/>
                    <a:pt x="246" y="61"/>
                    <a:pt x="246" y="61"/>
                  </a:cubicBezTo>
                  <a:cubicBezTo>
                    <a:pt x="243" y="62"/>
                    <a:pt x="239" y="61"/>
                    <a:pt x="235" y="61"/>
                  </a:cubicBezTo>
                  <a:cubicBezTo>
                    <a:pt x="238" y="60"/>
                    <a:pt x="242" y="60"/>
                    <a:pt x="244" y="60"/>
                  </a:cubicBezTo>
                  <a:cubicBezTo>
                    <a:pt x="243" y="59"/>
                    <a:pt x="242" y="60"/>
                    <a:pt x="241" y="60"/>
                  </a:cubicBezTo>
                  <a:cubicBezTo>
                    <a:pt x="241" y="60"/>
                    <a:pt x="241" y="60"/>
                    <a:pt x="240" y="60"/>
                  </a:cubicBezTo>
                  <a:cubicBezTo>
                    <a:pt x="239" y="60"/>
                    <a:pt x="239" y="60"/>
                    <a:pt x="239" y="59"/>
                  </a:cubicBezTo>
                  <a:cubicBezTo>
                    <a:pt x="238" y="59"/>
                    <a:pt x="236" y="60"/>
                    <a:pt x="235" y="60"/>
                  </a:cubicBezTo>
                  <a:cubicBezTo>
                    <a:pt x="234" y="59"/>
                    <a:pt x="236" y="58"/>
                    <a:pt x="235" y="58"/>
                  </a:cubicBezTo>
                  <a:cubicBezTo>
                    <a:pt x="234" y="58"/>
                    <a:pt x="234" y="59"/>
                    <a:pt x="233" y="59"/>
                  </a:cubicBezTo>
                  <a:cubicBezTo>
                    <a:pt x="233" y="58"/>
                    <a:pt x="234" y="58"/>
                    <a:pt x="233" y="58"/>
                  </a:cubicBezTo>
                  <a:cubicBezTo>
                    <a:pt x="232" y="58"/>
                    <a:pt x="230" y="58"/>
                    <a:pt x="229" y="58"/>
                  </a:cubicBezTo>
                  <a:cubicBezTo>
                    <a:pt x="228" y="57"/>
                    <a:pt x="225" y="57"/>
                    <a:pt x="223" y="57"/>
                  </a:cubicBezTo>
                  <a:cubicBezTo>
                    <a:pt x="222" y="56"/>
                    <a:pt x="222" y="57"/>
                    <a:pt x="222" y="56"/>
                  </a:cubicBezTo>
                  <a:cubicBezTo>
                    <a:pt x="220" y="57"/>
                    <a:pt x="218" y="56"/>
                    <a:pt x="218" y="54"/>
                  </a:cubicBezTo>
                  <a:cubicBezTo>
                    <a:pt x="220" y="54"/>
                    <a:pt x="220" y="53"/>
                    <a:pt x="221" y="53"/>
                  </a:cubicBezTo>
                  <a:cubicBezTo>
                    <a:pt x="222" y="53"/>
                    <a:pt x="222" y="53"/>
                    <a:pt x="223" y="53"/>
                  </a:cubicBezTo>
                  <a:cubicBezTo>
                    <a:pt x="223" y="51"/>
                    <a:pt x="220" y="52"/>
                    <a:pt x="219" y="51"/>
                  </a:cubicBezTo>
                  <a:cubicBezTo>
                    <a:pt x="217" y="51"/>
                    <a:pt x="214" y="51"/>
                    <a:pt x="213" y="50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11" y="50"/>
                    <a:pt x="209" y="49"/>
                    <a:pt x="207" y="49"/>
                  </a:cubicBezTo>
                  <a:cubicBezTo>
                    <a:pt x="207" y="50"/>
                    <a:pt x="208" y="49"/>
                    <a:pt x="208" y="50"/>
                  </a:cubicBezTo>
                  <a:cubicBezTo>
                    <a:pt x="208" y="50"/>
                    <a:pt x="210" y="51"/>
                    <a:pt x="209" y="51"/>
                  </a:cubicBezTo>
                  <a:cubicBezTo>
                    <a:pt x="208" y="51"/>
                    <a:pt x="207" y="52"/>
                    <a:pt x="205" y="52"/>
                  </a:cubicBezTo>
                  <a:cubicBezTo>
                    <a:pt x="207" y="53"/>
                    <a:pt x="208" y="52"/>
                    <a:pt x="209" y="54"/>
                  </a:cubicBezTo>
                  <a:cubicBezTo>
                    <a:pt x="211" y="53"/>
                    <a:pt x="212" y="55"/>
                    <a:pt x="213" y="55"/>
                  </a:cubicBezTo>
                  <a:cubicBezTo>
                    <a:pt x="211" y="55"/>
                    <a:pt x="209" y="55"/>
                    <a:pt x="207" y="55"/>
                  </a:cubicBezTo>
                  <a:cubicBezTo>
                    <a:pt x="206" y="55"/>
                    <a:pt x="206" y="53"/>
                    <a:pt x="206" y="55"/>
                  </a:cubicBezTo>
                  <a:cubicBezTo>
                    <a:pt x="205" y="56"/>
                    <a:pt x="207" y="56"/>
                    <a:pt x="207" y="56"/>
                  </a:cubicBezTo>
                  <a:cubicBezTo>
                    <a:pt x="209" y="55"/>
                    <a:pt x="212" y="58"/>
                    <a:pt x="210" y="59"/>
                  </a:cubicBezTo>
                  <a:cubicBezTo>
                    <a:pt x="209" y="59"/>
                    <a:pt x="210" y="58"/>
                    <a:pt x="209" y="58"/>
                  </a:cubicBezTo>
                  <a:cubicBezTo>
                    <a:pt x="209" y="58"/>
                    <a:pt x="207" y="59"/>
                    <a:pt x="206" y="59"/>
                  </a:cubicBezTo>
                  <a:cubicBezTo>
                    <a:pt x="205" y="59"/>
                    <a:pt x="205" y="58"/>
                    <a:pt x="204" y="59"/>
                  </a:cubicBezTo>
                  <a:cubicBezTo>
                    <a:pt x="204" y="58"/>
                    <a:pt x="203" y="58"/>
                    <a:pt x="202" y="58"/>
                  </a:cubicBezTo>
                  <a:cubicBezTo>
                    <a:pt x="202" y="58"/>
                    <a:pt x="202" y="59"/>
                    <a:pt x="201" y="59"/>
                  </a:cubicBezTo>
                  <a:cubicBezTo>
                    <a:pt x="200" y="59"/>
                    <a:pt x="197" y="59"/>
                    <a:pt x="196" y="59"/>
                  </a:cubicBezTo>
                  <a:cubicBezTo>
                    <a:pt x="196" y="59"/>
                    <a:pt x="196" y="60"/>
                    <a:pt x="195" y="60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4" y="59"/>
                    <a:pt x="193" y="60"/>
                    <a:pt x="192" y="60"/>
                  </a:cubicBezTo>
                  <a:cubicBezTo>
                    <a:pt x="192" y="60"/>
                    <a:pt x="191" y="59"/>
                    <a:pt x="190" y="61"/>
                  </a:cubicBezTo>
                  <a:cubicBezTo>
                    <a:pt x="194" y="61"/>
                    <a:pt x="195" y="60"/>
                    <a:pt x="199" y="61"/>
                  </a:cubicBezTo>
                  <a:cubicBezTo>
                    <a:pt x="200" y="61"/>
                    <a:pt x="199" y="59"/>
                    <a:pt x="200" y="59"/>
                  </a:cubicBezTo>
                  <a:cubicBezTo>
                    <a:pt x="200" y="60"/>
                    <a:pt x="200" y="61"/>
                    <a:pt x="200" y="61"/>
                  </a:cubicBezTo>
                  <a:cubicBezTo>
                    <a:pt x="201" y="60"/>
                    <a:pt x="202" y="61"/>
                    <a:pt x="203" y="61"/>
                  </a:cubicBezTo>
                  <a:cubicBezTo>
                    <a:pt x="203" y="61"/>
                    <a:pt x="203" y="61"/>
                    <a:pt x="204" y="61"/>
                  </a:cubicBezTo>
                  <a:cubicBezTo>
                    <a:pt x="204" y="61"/>
                    <a:pt x="204" y="62"/>
                    <a:pt x="204" y="62"/>
                  </a:cubicBezTo>
                  <a:cubicBezTo>
                    <a:pt x="204" y="62"/>
                    <a:pt x="202" y="62"/>
                    <a:pt x="202" y="61"/>
                  </a:cubicBezTo>
                  <a:cubicBezTo>
                    <a:pt x="201" y="62"/>
                    <a:pt x="200" y="62"/>
                    <a:pt x="200" y="63"/>
                  </a:cubicBezTo>
                  <a:cubicBezTo>
                    <a:pt x="196" y="62"/>
                    <a:pt x="192" y="63"/>
                    <a:pt x="189" y="62"/>
                  </a:cubicBezTo>
                  <a:cubicBezTo>
                    <a:pt x="189" y="61"/>
                    <a:pt x="190" y="62"/>
                    <a:pt x="190" y="60"/>
                  </a:cubicBezTo>
                  <a:cubicBezTo>
                    <a:pt x="189" y="60"/>
                    <a:pt x="189" y="60"/>
                    <a:pt x="188" y="60"/>
                  </a:cubicBezTo>
                  <a:cubicBezTo>
                    <a:pt x="187" y="61"/>
                    <a:pt x="186" y="60"/>
                    <a:pt x="185" y="60"/>
                  </a:cubicBezTo>
                  <a:cubicBezTo>
                    <a:pt x="185" y="60"/>
                    <a:pt x="184" y="61"/>
                    <a:pt x="184" y="61"/>
                  </a:cubicBezTo>
                  <a:cubicBezTo>
                    <a:pt x="183" y="61"/>
                    <a:pt x="184" y="59"/>
                    <a:pt x="183" y="60"/>
                  </a:cubicBezTo>
                  <a:cubicBezTo>
                    <a:pt x="182" y="60"/>
                    <a:pt x="182" y="60"/>
                    <a:pt x="180" y="60"/>
                  </a:cubicBezTo>
                  <a:cubicBezTo>
                    <a:pt x="180" y="59"/>
                    <a:pt x="181" y="60"/>
                    <a:pt x="181" y="59"/>
                  </a:cubicBezTo>
                  <a:cubicBezTo>
                    <a:pt x="180" y="59"/>
                    <a:pt x="180" y="59"/>
                    <a:pt x="179" y="59"/>
                  </a:cubicBezTo>
                  <a:cubicBezTo>
                    <a:pt x="179" y="59"/>
                    <a:pt x="180" y="60"/>
                    <a:pt x="178" y="60"/>
                  </a:cubicBezTo>
                  <a:cubicBezTo>
                    <a:pt x="177" y="60"/>
                    <a:pt x="176" y="60"/>
                    <a:pt x="176" y="60"/>
                  </a:cubicBezTo>
                  <a:cubicBezTo>
                    <a:pt x="177" y="60"/>
                    <a:pt x="177" y="60"/>
                    <a:pt x="178" y="59"/>
                  </a:cubicBezTo>
                  <a:cubicBezTo>
                    <a:pt x="176" y="59"/>
                    <a:pt x="173" y="59"/>
                    <a:pt x="171" y="59"/>
                  </a:cubicBezTo>
                  <a:cubicBezTo>
                    <a:pt x="170" y="60"/>
                    <a:pt x="168" y="60"/>
                    <a:pt x="168" y="58"/>
                  </a:cubicBezTo>
                  <a:cubicBezTo>
                    <a:pt x="169" y="58"/>
                    <a:pt x="170" y="58"/>
                    <a:pt x="171" y="58"/>
                  </a:cubicBezTo>
                  <a:cubicBezTo>
                    <a:pt x="171" y="58"/>
                    <a:pt x="172" y="58"/>
                    <a:pt x="172" y="58"/>
                  </a:cubicBezTo>
                  <a:cubicBezTo>
                    <a:pt x="175" y="57"/>
                    <a:pt x="178" y="58"/>
                    <a:pt x="181" y="57"/>
                  </a:cubicBezTo>
                  <a:cubicBezTo>
                    <a:pt x="180" y="57"/>
                    <a:pt x="181" y="58"/>
                    <a:pt x="182" y="58"/>
                  </a:cubicBezTo>
                  <a:cubicBezTo>
                    <a:pt x="183" y="58"/>
                    <a:pt x="181" y="56"/>
                    <a:pt x="182" y="56"/>
                  </a:cubicBezTo>
                  <a:cubicBezTo>
                    <a:pt x="184" y="56"/>
                    <a:pt x="184" y="57"/>
                    <a:pt x="186" y="57"/>
                  </a:cubicBezTo>
                  <a:cubicBezTo>
                    <a:pt x="187" y="57"/>
                    <a:pt x="187" y="55"/>
                    <a:pt x="187" y="56"/>
                  </a:cubicBezTo>
                  <a:cubicBezTo>
                    <a:pt x="188" y="57"/>
                    <a:pt x="187" y="57"/>
                    <a:pt x="187" y="58"/>
                  </a:cubicBezTo>
                  <a:cubicBezTo>
                    <a:pt x="188" y="58"/>
                    <a:pt x="192" y="58"/>
                    <a:pt x="192" y="57"/>
                  </a:cubicBezTo>
                  <a:cubicBezTo>
                    <a:pt x="191" y="57"/>
                    <a:pt x="190" y="56"/>
                    <a:pt x="189" y="57"/>
                  </a:cubicBezTo>
                  <a:cubicBezTo>
                    <a:pt x="189" y="56"/>
                    <a:pt x="189" y="56"/>
                    <a:pt x="189" y="56"/>
                  </a:cubicBezTo>
                  <a:cubicBezTo>
                    <a:pt x="186" y="56"/>
                    <a:pt x="185" y="55"/>
                    <a:pt x="183" y="55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2" y="54"/>
                    <a:pt x="181" y="54"/>
                    <a:pt x="180" y="53"/>
                  </a:cubicBezTo>
                  <a:cubicBezTo>
                    <a:pt x="181" y="53"/>
                    <a:pt x="183" y="52"/>
                    <a:pt x="184" y="53"/>
                  </a:cubicBezTo>
                  <a:cubicBezTo>
                    <a:pt x="184" y="52"/>
                    <a:pt x="184" y="51"/>
                    <a:pt x="185" y="51"/>
                  </a:cubicBezTo>
                  <a:cubicBezTo>
                    <a:pt x="185" y="52"/>
                    <a:pt x="184" y="52"/>
                    <a:pt x="184" y="53"/>
                  </a:cubicBezTo>
                  <a:cubicBezTo>
                    <a:pt x="186" y="53"/>
                    <a:pt x="186" y="54"/>
                    <a:pt x="187" y="54"/>
                  </a:cubicBezTo>
                  <a:cubicBezTo>
                    <a:pt x="188" y="53"/>
                    <a:pt x="190" y="55"/>
                    <a:pt x="190" y="54"/>
                  </a:cubicBezTo>
                  <a:cubicBezTo>
                    <a:pt x="190" y="54"/>
                    <a:pt x="190" y="53"/>
                    <a:pt x="189" y="53"/>
                  </a:cubicBezTo>
                  <a:cubicBezTo>
                    <a:pt x="189" y="53"/>
                    <a:pt x="189" y="53"/>
                    <a:pt x="189" y="52"/>
                  </a:cubicBezTo>
                  <a:cubicBezTo>
                    <a:pt x="188" y="52"/>
                    <a:pt x="187" y="52"/>
                    <a:pt x="187" y="51"/>
                  </a:cubicBezTo>
                  <a:cubicBezTo>
                    <a:pt x="191" y="51"/>
                    <a:pt x="193" y="50"/>
                    <a:pt x="197" y="51"/>
                  </a:cubicBezTo>
                  <a:cubicBezTo>
                    <a:pt x="197" y="49"/>
                    <a:pt x="192" y="50"/>
                    <a:pt x="195" y="49"/>
                  </a:cubicBezTo>
                  <a:cubicBezTo>
                    <a:pt x="193" y="49"/>
                    <a:pt x="191" y="49"/>
                    <a:pt x="190" y="48"/>
                  </a:cubicBezTo>
                  <a:cubicBezTo>
                    <a:pt x="192" y="48"/>
                    <a:pt x="195" y="48"/>
                    <a:pt x="196" y="48"/>
                  </a:cubicBezTo>
                  <a:cubicBezTo>
                    <a:pt x="196" y="48"/>
                    <a:pt x="195" y="48"/>
                    <a:pt x="195" y="49"/>
                  </a:cubicBezTo>
                  <a:cubicBezTo>
                    <a:pt x="196" y="49"/>
                    <a:pt x="196" y="48"/>
                    <a:pt x="197" y="48"/>
                  </a:cubicBezTo>
                  <a:cubicBezTo>
                    <a:pt x="199" y="47"/>
                    <a:pt x="202" y="47"/>
                    <a:pt x="204" y="47"/>
                  </a:cubicBezTo>
                  <a:cubicBezTo>
                    <a:pt x="205" y="46"/>
                    <a:pt x="205" y="46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cubicBezTo>
                    <a:pt x="203" y="44"/>
                    <a:pt x="201" y="45"/>
                    <a:pt x="202" y="44"/>
                  </a:cubicBezTo>
                  <a:cubicBezTo>
                    <a:pt x="203" y="43"/>
                    <a:pt x="204" y="45"/>
                    <a:pt x="205" y="44"/>
                  </a:cubicBezTo>
                  <a:cubicBezTo>
                    <a:pt x="204" y="43"/>
                    <a:pt x="204" y="43"/>
                    <a:pt x="204" y="42"/>
                  </a:cubicBezTo>
                  <a:cubicBezTo>
                    <a:pt x="206" y="42"/>
                    <a:pt x="205" y="42"/>
                    <a:pt x="207" y="42"/>
                  </a:cubicBezTo>
                  <a:cubicBezTo>
                    <a:pt x="207" y="42"/>
                    <a:pt x="207" y="42"/>
                    <a:pt x="208" y="42"/>
                  </a:cubicBezTo>
                  <a:cubicBezTo>
                    <a:pt x="208" y="42"/>
                    <a:pt x="208" y="42"/>
                    <a:pt x="207" y="42"/>
                  </a:cubicBezTo>
                  <a:cubicBezTo>
                    <a:pt x="206" y="42"/>
                    <a:pt x="205" y="41"/>
                    <a:pt x="204" y="41"/>
                  </a:cubicBezTo>
                  <a:cubicBezTo>
                    <a:pt x="204" y="41"/>
                    <a:pt x="204" y="41"/>
                    <a:pt x="203" y="41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2" y="40"/>
                    <a:pt x="201" y="41"/>
                    <a:pt x="201" y="41"/>
                  </a:cubicBezTo>
                  <a:cubicBezTo>
                    <a:pt x="201" y="40"/>
                    <a:pt x="202" y="40"/>
                    <a:pt x="201" y="39"/>
                  </a:cubicBezTo>
                  <a:cubicBezTo>
                    <a:pt x="200" y="39"/>
                    <a:pt x="200" y="38"/>
                    <a:pt x="199" y="38"/>
                  </a:cubicBezTo>
                  <a:cubicBezTo>
                    <a:pt x="199" y="38"/>
                    <a:pt x="199" y="38"/>
                    <a:pt x="199" y="37"/>
                  </a:cubicBezTo>
                  <a:cubicBezTo>
                    <a:pt x="198" y="38"/>
                    <a:pt x="198" y="37"/>
                    <a:pt x="197" y="36"/>
                  </a:cubicBezTo>
                  <a:cubicBezTo>
                    <a:pt x="197" y="36"/>
                    <a:pt x="196" y="37"/>
                    <a:pt x="196" y="36"/>
                  </a:cubicBezTo>
                  <a:cubicBezTo>
                    <a:pt x="196" y="36"/>
                    <a:pt x="195" y="36"/>
                    <a:pt x="195" y="36"/>
                  </a:cubicBezTo>
                  <a:cubicBezTo>
                    <a:pt x="195" y="36"/>
                    <a:pt x="194" y="36"/>
                    <a:pt x="194" y="36"/>
                  </a:cubicBezTo>
                  <a:cubicBezTo>
                    <a:pt x="194" y="36"/>
                    <a:pt x="193" y="36"/>
                    <a:pt x="193" y="36"/>
                  </a:cubicBezTo>
                  <a:cubicBezTo>
                    <a:pt x="193" y="36"/>
                    <a:pt x="193" y="37"/>
                    <a:pt x="193" y="37"/>
                  </a:cubicBezTo>
                  <a:cubicBezTo>
                    <a:pt x="193" y="37"/>
                    <a:pt x="192" y="37"/>
                    <a:pt x="192" y="37"/>
                  </a:cubicBezTo>
                  <a:cubicBezTo>
                    <a:pt x="192" y="38"/>
                    <a:pt x="194" y="37"/>
                    <a:pt x="194" y="38"/>
                  </a:cubicBezTo>
                  <a:cubicBezTo>
                    <a:pt x="192" y="38"/>
                    <a:pt x="192" y="38"/>
                    <a:pt x="190" y="38"/>
                  </a:cubicBezTo>
                  <a:cubicBezTo>
                    <a:pt x="191" y="40"/>
                    <a:pt x="189" y="38"/>
                    <a:pt x="189" y="39"/>
                  </a:cubicBezTo>
                  <a:cubicBezTo>
                    <a:pt x="189" y="39"/>
                    <a:pt x="190" y="40"/>
                    <a:pt x="191" y="39"/>
                  </a:cubicBezTo>
                  <a:cubicBezTo>
                    <a:pt x="190" y="39"/>
                    <a:pt x="190" y="39"/>
                    <a:pt x="191" y="39"/>
                  </a:cubicBezTo>
                  <a:cubicBezTo>
                    <a:pt x="192" y="39"/>
                    <a:pt x="193" y="40"/>
                    <a:pt x="195" y="40"/>
                  </a:cubicBezTo>
                  <a:cubicBezTo>
                    <a:pt x="195" y="40"/>
                    <a:pt x="195" y="41"/>
                    <a:pt x="196" y="41"/>
                  </a:cubicBezTo>
                  <a:cubicBezTo>
                    <a:pt x="197" y="40"/>
                    <a:pt x="199" y="40"/>
                    <a:pt x="199" y="42"/>
                  </a:cubicBezTo>
                  <a:cubicBezTo>
                    <a:pt x="198" y="42"/>
                    <a:pt x="195" y="42"/>
                    <a:pt x="194" y="41"/>
                  </a:cubicBezTo>
                  <a:cubicBezTo>
                    <a:pt x="194" y="42"/>
                    <a:pt x="193" y="42"/>
                    <a:pt x="193" y="42"/>
                  </a:cubicBezTo>
                  <a:cubicBezTo>
                    <a:pt x="191" y="42"/>
                    <a:pt x="190" y="41"/>
                    <a:pt x="189" y="41"/>
                  </a:cubicBezTo>
                  <a:cubicBezTo>
                    <a:pt x="188" y="41"/>
                    <a:pt x="187" y="41"/>
                    <a:pt x="186" y="41"/>
                  </a:cubicBezTo>
                  <a:cubicBezTo>
                    <a:pt x="185" y="40"/>
                    <a:pt x="185" y="40"/>
                    <a:pt x="184" y="40"/>
                  </a:cubicBezTo>
                  <a:cubicBezTo>
                    <a:pt x="181" y="39"/>
                    <a:pt x="178" y="40"/>
                    <a:pt x="176" y="38"/>
                  </a:cubicBezTo>
                  <a:cubicBezTo>
                    <a:pt x="175" y="38"/>
                    <a:pt x="174" y="39"/>
                    <a:pt x="174" y="38"/>
                  </a:cubicBezTo>
                  <a:cubicBezTo>
                    <a:pt x="178" y="38"/>
                    <a:pt x="182" y="38"/>
                    <a:pt x="185" y="38"/>
                  </a:cubicBezTo>
                  <a:cubicBezTo>
                    <a:pt x="183" y="37"/>
                    <a:pt x="179" y="37"/>
                    <a:pt x="178" y="36"/>
                  </a:cubicBezTo>
                  <a:cubicBezTo>
                    <a:pt x="179" y="36"/>
                    <a:pt x="178" y="35"/>
                    <a:pt x="179" y="35"/>
                  </a:cubicBezTo>
                  <a:cubicBezTo>
                    <a:pt x="179" y="35"/>
                    <a:pt x="180" y="36"/>
                    <a:pt x="180" y="35"/>
                  </a:cubicBezTo>
                  <a:cubicBezTo>
                    <a:pt x="178" y="35"/>
                    <a:pt x="179" y="34"/>
                    <a:pt x="178" y="34"/>
                  </a:cubicBezTo>
                  <a:cubicBezTo>
                    <a:pt x="177" y="34"/>
                    <a:pt x="176" y="34"/>
                    <a:pt x="176" y="35"/>
                  </a:cubicBezTo>
                  <a:cubicBezTo>
                    <a:pt x="175" y="34"/>
                    <a:pt x="174" y="35"/>
                    <a:pt x="173" y="34"/>
                  </a:cubicBezTo>
                  <a:cubicBezTo>
                    <a:pt x="173" y="36"/>
                    <a:pt x="175" y="35"/>
                    <a:pt x="175" y="36"/>
                  </a:cubicBezTo>
                  <a:cubicBezTo>
                    <a:pt x="174" y="37"/>
                    <a:pt x="173" y="36"/>
                    <a:pt x="171" y="36"/>
                  </a:cubicBezTo>
                  <a:cubicBezTo>
                    <a:pt x="170" y="35"/>
                    <a:pt x="170" y="34"/>
                    <a:pt x="170" y="33"/>
                  </a:cubicBezTo>
                  <a:cubicBezTo>
                    <a:pt x="168" y="33"/>
                    <a:pt x="168" y="33"/>
                    <a:pt x="167" y="33"/>
                  </a:cubicBezTo>
                  <a:cubicBezTo>
                    <a:pt x="166" y="34"/>
                    <a:pt x="167" y="34"/>
                    <a:pt x="168" y="34"/>
                  </a:cubicBezTo>
                  <a:cubicBezTo>
                    <a:pt x="168" y="35"/>
                    <a:pt x="169" y="34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1" y="37"/>
                  </a:cubicBezTo>
                  <a:cubicBezTo>
                    <a:pt x="170" y="37"/>
                    <a:pt x="169" y="37"/>
                    <a:pt x="170" y="37"/>
                  </a:cubicBezTo>
                  <a:cubicBezTo>
                    <a:pt x="171" y="37"/>
                    <a:pt x="171" y="38"/>
                    <a:pt x="172" y="38"/>
                  </a:cubicBezTo>
                  <a:cubicBezTo>
                    <a:pt x="172" y="38"/>
                    <a:pt x="172" y="38"/>
                    <a:pt x="172" y="39"/>
                  </a:cubicBezTo>
                  <a:cubicBezTo>
                    <a:pt x="172" y="39"/>
                    <a:pt x="173" y="39"/>
                    <a:pt x="173" y="39"/>
                  </a:cubicBezTo>
                  <a:cubicBezTo>
                    <a:pt x="173" y="39"/>
                    <a:pt x="172" y="39"/>
                    <a:pt x="172" y="40"/>
                  </a:cubicBezTo>
                  <a:cubicBezTo>
                    <a:pt x="172" y="40"/>
                    <a:pt x="173" y="40"/>
                    <a:pt x="173" y="40"/>
                  </a:cubicBezTo>
                  <a:cubicBezTo>
                    <a:pt x="172" y="40"/>
                    <a:pt x="172" y="40"/>
                    <a:pt x="171" y="41"/>
                  </a:cubicBezTo>
                  <a:cubicBezTo>
                    <a:pt x="170" y="40"/>
                    <a:pt x="170" y="39"/>
                    <a:pt x="170" y="39"/>
                  </a:cubicBezTo>
                  <a:cubicBezTo>
                    <a:pt x="168" y="39"/>
                    <a:pt x="167" y="39"/>
                    <a:pt x="165" y="39"/>
                  </a:cubicBezTo>
                  <a:cubicBezTo>
                    <a:pt x="165" y="38"/>
                    <a:pt x="163" y="38"/>
                    <a:pt x="164" y="36"/>
                  </a:cubicBezTo>
                  <a:cubicBezTo>
                    <a:pt x="162" y="37"/>
                    <a:pt x="158" y="36"/>
                    <a:pt x="159" y="35"/>
                  </a:cubicBezTo>
                  <a:cubicBezTo>
                    <a:pt x="158" y="35"/>
                    <a:pt x="156" y="35"/>
                    <a:pt x="156" y="34"/>
                  </a:cubicBezTo>
                  <a:cubicBezTo>
                    <a:pt x="156" y="33"/>
                    <a:pt x="158" y="35"/>
                    <a:pt x="158" y="34"/>
                  </a:cubicBezTo>
                  <a:cubicBezTo>
                    <a:pt x="156" y="33"/>
                    <a:pt x="156" y="34"/>
                    <a:pt x="155" y="33"/>
                  </a:cubicBezTo>
                  <a:cubicBezTo>
                    <a:pt x="155" y="31"/>
                    <a:pt x="157" y="32"/>
                    <a:pt x="158" y="32"/>
                  </a:cubicBezTo>
                  <a:cubicBezTo>
                    <a:pt x="157" y="30"/>
                    <a:pt x="159" y="32"/>
                    <a:pt x="159" y="31"/>
                  </a:cubicBezTo>
                  <a:cubicBezTo>
                    <a:pt x="158" y="30"/>
                    <a:pt x="156" y="30"/>
                    <a:pt x="155" y="30"/>
                  </a:cubicBezTo>
                  <a:cubicBezTo>
                    <a:pt x="155" y="30"/>
                    <a:pt x="155" y="31"/>
                    <a:pt x="155" y="31"/>
                  </a:cubicBezTo>
                  <a:cubicBezTo>
                    <a:pt x="154" y="30"/>
                    <a:pt x="152" y="31"/>
                    <a:pt x="151" y="30"/>
                  </a:cubicBezTo>
                  <a:cubicBezTo>
                    <a:pt x="153" y="30"/>
                    <a:pt x="156" y="29"/>
                    <a:pt x="159" y="29"/>
                  </a:cubicBezTo>
                  <a:cubicBezTo>
                    <a:pt x="160" y="29"/>
                    <a:pt x="160" y="28"/>
                    <a:pt x="161" y="29"/>
                  </a:cubicBezTo>
                  <a:cubicBezTo>
                    <a:pt x="162" y="30"/>
                    <a:pt x="164" y="29"/>
                    <a:pt x="165" y="30"/>
                  </a:cubicBezTo>
                  <a:cubicBezTo>
                    <a:pt x="165" y="29"/>
                    <a:pt x="162" y="29"/>
                    <a:pt x="162" y="28"/>
                  </a:cubicBezTo>
                  <a:cubicBezTo>
                    <a:pt x="164" y="28"/>
                    <a:pt x="164" y="28"/>
                    <a:pt x="166" y="29"/>
                  </a:cubicBezTo>
                  <a:cubicBezTo>
                    <a:pt x="166" y="28"/>
                    <a:pt x="167" y="29"/>
                    <a:pt x="168" y="28"/>
                  </a:cubicBezTo>
                  <a:cubicBezTo>
                    <a:pt x="169" y="28"/>
                    <a:pt x="170" y="27"/>
                    <a:pt x="171" y="27"/>
                  </a:cubicBezTo>
                  <a:cubicBezTo>
                    <a:pt x="171" y="27"/>
                    <a:pt x="171" y="28"/>
                    <a:pt x="172" y="28"/>
                  </a:cubicBezTo>
                  <a:cubicBezTo>
                    <a:pt x="172" y="28"/>
                    <a:pt x="172" y="28"/>
                    <a:pt x="173" y="28"/>
                  </a:cubicBezTo>
                  <a:cubicBezTo>
                    <a:pt x="173" y="28"/>
                    <a:pt x="174" y="29"/>
                    <a:pt x="174" y="29"/>
                  </a:cubicBezTo>
                  <a:cubicBezTo>
                    <a:pt x="175" y="29"/>
                    <a:pt x="176" y="29"/>
                    <a:pt x="176" y="30"/>
                  </a:cubicBezTo>
                  <a:cubicBezTo>
                    <a:pt x="176" y="30"/>
                    <a:pt x="176" y="30"/>
                    <a:pt x="176" y="31"/>
                  </a:cubicBezTo>
                  <a:cubicBezTo>
                    <a:pt x="178" y="32"/>
                    <a:pt x="181" y="32"/>
                    <a:pt x="183" y="33"/>
                  </a:cubicBezTo>
                  <a:cubicBezTo>
                    <a:pt x="184" y="33"/>
                    <a:pt x="186" y="32"/>
                    <a:pt x="186" y="33"/>
                  </a:cubicBezTo>
                  <a:cubicBezTo>
                    <a:pt x="186" y="33"/>
                    <a:pt x="185" y="33"/>
                    <a:pt x="185" y="34"/>
                  </a:cubicBezTo>
                  <a:cubicBezTo>
                    <a:pt x="186" y="34"/>
                    <a:pt x="187" y="33"/>
                    <a:pt x="187" y="33"/>
                  </a:cubicBezTo>
                  <a:cubicBezTo>
                    <a:pt x="188" y="34"/>
                    <a:pt x="190" y="33"/>
                    <a:pt x="190" y="34"/>
                  </a:cubicBezTo>
                  <a:cubicBezTo>
                    <a:pt x="188" y="33"/>
                    <a:pt x="190" y="36"/>
                    <a:pt x="189" y="36"/>
                  </a:cubicBezTo>
                  <a:cubicBezTo>
                    <a:pt x="188" y="36"/>
                    <a:pt x="186" y="34"/>
                    <a:pt x="187" y="36"/>
                  </a:cubicBezTo>
                  <a:cubicBezTo>
                    <a:pt x="187" y="37"/>
                    <a:pt x="189" y="37"/>
                    <a:pt x="190" y="37"/>
                  </a:cubicBezTo>
                  <a:cubicBezTo>
                    <a:pt x="191" y="36"/>
                    <a:pt x="189" y="36"/>
                    <a:pt x="190" y="35"/>
                  </a:cubicBezTo>
                  <a:cubicBezTo>
                    <a:pt x="191" y="36"/>
                    <a:pt x="191" y="35"/>
                    <a:pt x="192" y="35"/>
                  </a:cubicBezTo>
                  <a:cubicBezTo>
                    <a:pt x="192" y="35"/>
                    <a:pt x="191" y="34"/>
                    <a:pt x="192" y="34"/>
                  </a:cubicBezTo>
                  <a:cubicBezTo>
                    <a:pt x="193" y="34"/>
                    <a:pt x="196" y="36"/>
                    <a:pt x="197" y="34"/>
                  </a:cubicBezTo>
                  <a:cubicBezTo>
                    <a:pt x="198" y="33"/>
                    <a:pt x="196" y="34"/>
                    <a:pt x="196" y="33"/>
                  </a:cubicBezTo>
                  <a:cubicBezTo>
                    <a:pt x="197" y="32"/>
                    <a:pt x="197" y="33"/>
                    <a:pt x="198" y="33"/>
                  </a:cubicBezTo>
                  <a:cubicBezTo>
                    <a:pt x="196" y="32"/>
                    <a:pt x="199" y="32"/>
                    <a:pt x="199" y="31"/>
                  </a:cubicBezTo>
                  <a:cubicBezTo>
                    <a:pt x="197" y="31"/>
                    <a:pt x="196" y="33"/>
                    <a:pt x="195" y="31"/>
                  </a:cubicBezTo>
                  <a:cubicBezTo>
                    <a:pt x="198" y="31"/>
                    <a:pt x="200" y="31"/>
                    <a:pt x="201" y="31"/>
                  </a:cubicBezTo>
                  <a:cubicBezTo>
                    <a:pt x="201" y="31"/>
                    <a:pt x="200" y="31"/>
                    <a:pt x="200" y="32"/>
                  </a:cubicBezTo>
                  <a:cubicBezTo>
                    <a:pt x="202" y="32"/>
                    <a:pt x="205" y="31"/>
                    <a:pt x="207" y="32"/>
                  </a:cubicBezTo>
                  <a:cubicBezTo>
                    <a:pt x="208" y="31"/>
                    <a:pt x="206" y="31"/>
                    <a:pt x="206" y="31"/>
                  </a:cubicBezTo>
                  <a:cubicBezTo>
                    <a:pt x="205" y="30"/>
                    <a:pt x="203" y="31"/>
                    <a:pt x="203" y="30"/>
                  </a:cubicBezTo>
                  <a:cubicBezTo>
                    <a:pt x="201" y="30"/>
                    <a:pt x="202" y="31"/>
                    <a:pt x="201" y="31"/>
                  </a:cubicBezTo>
                  <a:cubicBezTo>
                    <a:pt x="202" y="30"/>
                    <a:pt x="200" y="30"/>
                    <a:pt x="201" y="29"/>
                  </a:cubicBezTo>
                  <a:cubicBezTo>
                    <a:pt x="199" y="29"/>
                    <a:pt x="200" y="31"/>
                    <a:pt x="199" y="30"/>
                  </a:cubicBezTo>
                  <a:cubicBezTo>
                    <a:pt x="198" y="30"/>
                    <a:pt x="195" y="31"/>
                    <a:pt x="194" y="29"/>
                  </a:cubicBezTo>
                  <a:cubicBezTo>
                    <a:pt x="195" y="30"/>
                    <a:pt x="196" y="29"/>
                    <a:pt x="197" y="29"/>
                  </a:cubicBezTo>
                  <a:cubicBezTo>
                    <a:pt x="199" y="29"/>
                    <a:pt x="201" y="29"/>
                    <a:pt x="202" y="28"/>
                  </a:cubicBezTo>
                  <a:cubicBezTo>
                    <a:pt x="198" y="28"/>
                    <a:pt x="197" y="28"/>
                    <a:pt x="193" y="28"/>
                  </a:cubicBezTo>
                  <a:cubicBezTo>
                    <a:pt x="192" y="27"/>
                    <a:pt x="192" y="26"/>
                    <a:pt x="191" y="26"/>
                  </a:cubicBezTo>
                  <a:cubicBezTo>
                    <a:pt x="190" y="27"/>
                    <a:pt x="192" y="27"/>
                    <a:pt x="191" y="28"/>
                  </a:cubicBezTo>
                  <a:cubicBezTo>
                    <a:pt x="190" y="28"/>
                    <a:pt x="189" y="26"/>
                    <a:pt x="189" y="26"/>
                  </a:cubicBezTo>
                  <a:cubicBezTo>
                    <a:pt x="190" y="25"/>
                    <a:pt x="191" y="26"/>
                    <a:pt x="192" y="26"/>
                  </a:cubicBezTo>
                  <a:cubicBezTo>
                    <a:pt x="193" y="26"/>
                    <a:pt x="194" y="26"/>
                    <a:pt x="195" y="26"/>
                  </a:cubicBezTo>
                  <a:cubicBezTo>
                    <a:pt x="197" y="26"/>
                    <a:pt x="199" y="27"/>
                    <a:pt x="200" y="27"/>
                  </a:cubicBezTo>
                  <a:cubicBezTo>
                    <a:pt x="201" y="27"/>
                    <a:pt x="202" y="27"/>
                    <a:pt x="203" y="27"/>
                  </a:cubicBezTo>
                  <a:cubicBezTo>
                    <a:pt x="204" y="27"/>
                    <a:pt x="204" y="28"/>
                    <a:pt x="205" y="28"/>
                  </a:cubicBezTo>
                  <a:cubicBezTo>
                    <a:pt x="207" y="28"/>
                    <a:pt x="210" y="28"/>
                    <a:pt x="212" y="28"/>
                  </a:cubicBezTo>
                  <a:cubicBezTo>
                    <a:pt x="210" y="27"/>
                    <a:pt x="208" y="26"/>
                    <a:pt x="206" y="27"/>
                  </a:cubicBezTo>
                  <a:cubicBezTo>
                    <a:pt x="205" y="27"/>
                    <a:pt x="205" y="26"/>
                    <a:pt x="204" y="26"/>
                  </a:cubicBezTo>
                  <a:cubicBezTo>
                    <a:pt x="204" y="26"/>
                    <a:pt x="203" y="26"/>
                    <a:pt x="203" y="26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6"/>
                    <a:pt x="200" y="25"/>
                    <a:pt x="198" y="25"/>
                  </a:cubicBezTo>
                  <a:cubicBezTo>
                    <a:pt x="198" y="24"/>
                    <a:pt x="196" y="24"/>
                    <a:pt x="195" y="23"/>
                  </a:cubicBezTo>
                  <a:cubicBezTo>
                    <a:pt x="194" y="23"/>
                    <a:pt x="191" y="23"/>
                    <a:pt x="191" y="22"/>
                  </a:cubicBezTo>
                  <a:cubicBezTo>
                    <a:pt x="190" y="22"/>
                    <a:pt x="191" y="24"/>
                    <a:pt x="189" y="23"/>
                  </a:cubicBezTo>
                  <a:cubicBezTo>
                    <a:pt x="188" y="23"/>
                    <a:pt x="187" y="23"/>
                    <a:pt x="186" y="22"/>
                  </a:cubicBezTo>
                  <a:cubicBezTo>
                    <a:pt x="186" y="22"/>
                    <a:pt x="187" y="21"/>
                    <a:pt x="186" y="21"/>
                  </a:cubicBezTo>
                  <a:cubicBezTo>
                    <a:pt x="185" y="21"/>
                    <a:pt x="185" y="22"/>
                    <a:pt x="185" y="22"/>
                  </a:cubicBezTo>
                  <a:cubicBezTo>
                    <a:pt x="184" y="22"/>
                    <a:pt x="183" y="22"/>
                    <a:pt x="183" y="21"/>
                  </a:cubicBezTo>
                  <a:cubicBezTo>
                    <a:pt x="183" y="21"/>
                    <a:pt x="184" y="20"/>
                    <a:pt x="183" y="20"/>
                  </a:cubicBezTo>
                  <a:cubicBezTo>
                    <a:pt x="182" y="19"/>
                    <a:pt x="181" y="20"/>
                    <a:pt x="180" y="20"/>
                  </a:cubicBezTo>
                  <a:cubicBezTo>
                    <a:pt x="180" y="20"/>
                    <a:pt x="180" y="19"/>
                    <a:pt x="179" y="19"/>
                  </a:cubicBezTo>
                  <a:cubicBezTo>
                    <a:pt x="176" y="19"/>
                    <a:pt x="174" y="17"/>
                    <a:pt x="172" y="18"/>
                  </a:cubicBezTo>
                  <a:cubicBezTo>
                    <a:pt x="171" y="16"/>
                    <a:pt x="167" y="17"/>
                    <a:pt x="166" y="15"/>
                  </a:cubicBezTo>
                  <a:cubicBezTo>
                    <a:pt x="166" y="15"/>
                    <a:pt x="166" y="15"/>
                    <a:pt x="166" y="14"/>
                  </a:cubicBezTo>
                  <a:cubicBezTo>
                    <a:pt x="165" y="14"/>
                    <a:pt x="165" y="13"/>
                    <a:pt x="165" y="12"/>
                  </a:cubicBezTo>
                  <a:cubicBezTo>
                    <a:pt x="167" y="12"/>
                    <a:pt x="167" y="13"/>
                    <a:pt x="168" y="13"/>
                  </a:cubicBezTo>
                  <a:cubicBezTo>
                    <a:pt x="168" y="12"/>
                    <a:pt x="168" y="12"/>
                    <a:pt x="169" y="12"/>
                  </a:cubicBezTo>
                  <a:cubicBezTo>
                    <a:pt x="171" y="11"/>
                    <a:pt x="174" y="12"/>
                    <a:pt x="175" y="12"/>
                  </a:cubicBezTo>
                  <a:cubicBezTo>
                    <a:pt x="177" y="12"/>
                    <a:pt x="179" y="12"/>
                    <a:pt x="181" y="12"/>
                  </a:cubicBezTo>
                  <a:cubicBezTo>
                    <a:pt x="182" y="12"/>
                    <a:pt x="183" y="12"/>
                    <a:pt x="183" y="11"/>
                  </a:cubicBezTo>
                  <a:cubicBezTo>
                    <a:pt x="180" y="11"/>
                    <a:pt x="177" y="11"/>
                    <a:pt x="174" y="11"/>
                  </a:cubicBezTo>
                  <a:cubicBezTo>
                    <a:pt x="171" y="11"/>
                    <a:pt x="167" y="11"/>
                    <a:pt x="164" y="11"/>
                  </a:cubicBezTo>
                  <a:cubicBezTo>
                    <a:pt x="163" y="11"/>
                    <a:pt x="162" y="10"/>
                    <a:pt x="162" y="10"/>
                  </a:cubicBezTo>
                  <a:cubicBezTo>
                    <a:pt x="162" y="10"/>
                    <a:pt x="162" y="11"/>
                    <a:pt x="162" y="11"/>
                  </a:cubicBezTo>
                  <a:cubicBezTo>
                    <a:pt x="159" y="11"/>
                    <a:pt x="157" y="12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1"/>
                    <a:pt x="155" y="11"/>
                  </a:cubicBezTo>
                  <a:cubicBezTo>
                    <a:pt x="155" y="11"/>
                    <a:pt x="154" y="11"/>
                    <a:pt x="153" y="11"/>
                  </a:cubicBezTo>
                  <a:cubicBezTo>
                    <a:pt x="152" y="11"/>
                    <a:pt x="150" y="10"/>
                    <a:pt x="151" y="11"/>
                  </a:cubicBezTo>
                  <a:cubicBezTo>
                    <a:pt x="154" y="12"/>
                    <a:pt x="158" y="11"/>
                    <a:pt x="160" y="12"/>
                  </a:cubicBezTo>
                  <a:cubicBezTo>
                    <a:pt x="160" y="14"/>
                    <a:pt x="158" y="13"/>
                    <a:pt x="157" y="13"/>
                  </a:cubicBezTo>
                  <a:cubicBezTo>
                    <a:pt x="155" y="13"/>
                    <a:pt x="152" y="13"/>
                    <a:pt x="150" y="12"/>
                  </a:cubicBezTo>
                  <a:cubicBezTo>
                    <a:pt x="149" y="11"/>
                    <a:pt x="148" y="10"/>
                    <a:pt x="147" y="10"/>
                  </a:cubicBezTo>
                  <a:cubicBezTo>
                    <a:pt x="146" y="11"/>
                    <a:pt x="145" y="12"/>
                    <a:pt x="144" y="12"/>
                  </a:cubicBezTo>
                  <a:cubicBezTo>
                    <a:pt x="146" y="13"/>
                    <a:pt x="143" y="13"/>
                    <a:pt x="144" y="14"/>
                  </a:cubicBezTo>
                  <a:cubicBezTo>
                    <a:pt x="145" y="14"/>
                    <a:pt x="147" y="14"/>
                    <a:pt x="149" y="14"/>
                  </a:cubicBezTo>
                  <a:cubicBezTo>
                    <a:pt x="150" y="14"/>
                    <a:pt x="149" y="15"/>
                    <a:pt x="150" y="15"/>
                  </a:cubicBezTo>
                  <a:cubicBezTo>
                    <a:pt x="150" y="15"/>
                    <a:pt x="151" y="15"/>
                    <a:pt x="151" y="14"/>
                  </a:cubicBezTo>
                  <a:cubicBezTo>
                    <a:pt x="152" y="15"/>
                    <a:pt x="153" y="15"/>
                    <a:pt x="153" y="15"/>
                  </a:cubicBezTo>
                  <a:cubicBezTo>
                    <a:pt x="154" y="14"/>
                    <a:pt x="155" y="15"/>
                    <a:pt x="155" y="15"/>
                  </a:cubicBezTo>
                  <a:cubicBezTo>
                    <a:pt x="156" y="14"/>
                    <a:pt x="156" y="14"/>
                    <a:pt x="157" y="14"/>
                  </a:cubicBezTo>
                  <a:cubicBezTo>
                    <a:pt x="158" y="13"/>
                    <a:pt x="159" y="15"/>
                    <a:pt x="160" y="14"/>
                  </a:cubicBezTo>
                  <a:cubicBezTo>
                    <a:pt x="161" y="14"/>
                    <a:pt x="160" y="13"/>
                    <a:pt x="161" y="13"/>
                  </a:cubicBezTo>
                  <a:cubicBezTo>
                    <a:pt x="161" y="13"/>
                    <a:pt x="161" y="14"/>
                    <a:pt x="161" y="14"/>
                  </a:cubicBezTo>
                  <a:cubicBezTo>
                    <a:pt x="162" y="15"/>
                    <a:pt x="163" y="14"/>
                    <a:pt x="163" y="14"/>
                  </a:cubicBezTo>
                  <a:cubicBezTo>
                    <a:pt x="164" y="13"/>
                    <a:pt x="164" y="14"/>
                    <a:pt x="165" y="13"/>
                  </a:cubicBezTo>
                  <a:cubicBezTo>
                    <a:pt x="165" y="14"/>
                    <a:pt x="164" y="14"/>
                    <a:pt x="165" y="15"/>
                  </a:cubicBezTo>
                  <a:cubicBezTo>
                    <a:pt x="163" y="16"/>
                    <a:pt x="162" y="15"/>
                    <a:pt x="161" y="15"/>
                  </a:cubicBezTo>
                  <a:cubicBezTo>
                    <a:pt x="160" y="15"/>
                    <a:pt x="160" y="15"/>
                    <a:pt x="159" y="15"/>
                  </a:cubicBezTo>
                  <a:cubicBezTo>
                    <a:pt x="158" y="15"/>
                    <a:pt x="157" y="14"/>
                    <a:pt x="157" y="15"/>
                  </a:cubicBezTo>
                  <a:cubicBezTo>
                    <a:pt x="157" y="16"/>
                    <a:pt x="158" y="15"/>
                    <a:pt x="158" y="16"/>
                  </a:cubicBezTo>
                  <a:cubicBezTo>
                    <a:pt x="158" y="16"/>
                    <a:pt x="158" y="16"/>
                    <a:pt x="157" y="17"/>
                  </a:cubicBezTo>
                  <a:cubicBezTo>
                    <a:pt x="156" y="17"/>
                    <a:pt x="156" y="16"/>
                    <a:pt x="155" y="16"/>
                  </a:cubicBezTo>
                  <a:cubicBezTo>
                    <a:pt x="153" y="17"/>
                    <a:pt x="150" y="15"/>
                    <a:pt x="148" y="15"/>
                  </a:cubicBezTo>
                  <a:cubicBezTo>
                    <a:pt x="148" y="15"/>
                    <a:pt x="150" y="16"/>
                    <a:pt x="149" y="16"/>
                  </a:cubicBezTo>
                  <a:cubicBezTo>
                    <a:pt x="147" y="15"/>
                    <a:pt x="148" y="17"/>
                    <a:pt x="147" y="17"/>
                  </a:cubicBezTo>
                  <a:cubicBezTo>
                    <a:pt x="145" y="17"/>
                    <a:pt x="145" y="16"/>
                    <a:pt x="144" y="16"/>
                  </a:cubicBezTo>
                  <a:cubicBezTo>
                    <a:pt x="146" y="15"/>
                    <a:pt x="147" y="16"/>
                    <a:pt x="148" y="15"/>
                  </a:cubicBezTo>
                  <a:cubicBezTo>
                    <a:pt x="146" y="15"/>
                    <a:pt x="144" y="15"/>
                    <a:pt x="143" y="14"/>
                  </a:cubicBezTo>
                  <a:cubicBezTo>
                    <a:pt x="142" y="15"/>
                    <a:pt x="143" y="15"/>
                    <a:pt x="143" y="16"/>
                  </a:cubicBezTo>
                  <a:cubicBezTo>
                    <a:pt x="142" y="16"/>
                    <a:pt x="142" y="17"/>
                    <a:pt x="142" y="18"/>
                  </a:cubicBezTo>
                  <a:cubicBezTo>
                    <a:pt x="142" y="18"/>
                    <a:pt x="141" y="18"/>
                    <a:pt x="141" y="18"/>
                  </a:cubicBezTo>
                  <a:cubicBezTo>
                    <a:pt x="141" y="18"/>
                    <a:pt x="141" y="19"/>
                    <a:pt x="141" y="19"/>
                  </a:cubicBezTo>
                  <a:cubicBezTo>
                    <a:pt x="144" y="19"/>
                    <a:pt x="148" y="18"/>
                    <a:pt x="150" y="20"/>
                  </a:cubicBezTo>
                  <a:cubicBezTo>
                    <a:pt x="149" y="21"/>
                    <a:pt x="149" y="21"/>
                    <a:pt x="148" y="21"/>
                  </a:cubicBezTo>
                  <a:cubicBezTo>
                    <a:pt x="152" y="21"/>
                    <a:pt x="154" y="22"/>
                    <a:pt x="157" y="22"/>
                  </a:cubicBezTo>
                  <a:cubicBezTo>
                    <a:pt x="158" y="22"/>
                    <a:pt x="159" y="22"/>
                    <a:pt x="160" y="22"/>
                  </a:cubicBezTo>
                  <a:cubicBezTo>
                    <a:pt x="161" y="22"/>
                    <a:pt x="161" y="23"/>
                    <a:pt x="161" y="23"/>
                  </a:cubicBezTo>
                  <a:cubicBezTo>
                    <a:pt x="161" y="23"/>
                    <a:pt x="162" y="23"/>
                    <a:pt x="162" y="23"/>
                  </a:cubicBezTo>
                  <a:cubicBezTo>
                    <a:pt x="162" y="23"/>
                    <a:pt x="162" y="24"/>
                    <a:pt x="162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4"/>
                    <a:pt x="165" y="25"/>
                    <a:pt x="166" y="25"/>
                  </a:cubicBezTo>
                  <a:cubicBezTo>
                    <a:pt x="167" y="26"/>
                    <a:pt x="169" y="25"/>
                    <a:pt x="170" y="26"/>
                  </a:cubicBezTo>
                  <a:cubicBezTo>
                    <a:pt x="170" y="26"/>
                    <a:pt x="171" y="26"/>
                    <a:pt x="171" y="26"/>
                  </a:cubicBezTo>
                  <a:cubicBezTo>
                    <a:pt x="171" y="26"/>
                    <a:pt x="172" y="26"/>
                    <a:pt x="172" y="26"/>
                  </a:cubicBezTo>
                  <a:cubicBezTo>
                    <a:pt x="172" y="26"/>
                    <a:pt x="172" y="26"/>
                    <a:pt x="173" y="26"/>
                  </a:cubicBezTo>
                  <a:cubicBezTo>
                    <a:pt x="174" y="26"/>
                    <a:pt x="174" y="27"/>
                    <a:pt x="175" y="27"/>
                  </a:cubicBezTo>
                  <a:cubicBezTo>
                    <a:pt x="174" y="28"/>
                    <a:pt x="174" y="27"/>
                    <a:pt x="174" y="27"/>
                  </a:cubicBezTo>
                  <a:cubicBezTo>
                    <a:pt x="171" y="26"/>
                    <a:pt x="168" y="27"/>
                    <a:pt x="164" y="26"/>
                  </a:cubicBezTo>
                  <a:cubicBezTo>
                    <a:pt x="164" y="27"/>
                    <a:pt x="164" y="27"/>
                    <a:pt x="164" y="27"/>
                  </a:cubicBezTo>
                  <a:cubicBezTo>
                    <a:pt x="162" y="27"/>
                    <a:pt x="161" y="26"/>
                    <a:pt x="160" y="26"/>
                  </a:cubicBezTo>
                  <a:cubicBezTo>
                    <a:pt x="159" y="27"/>
                    <a:pt x="159" y="27"/>
                    <a:pt x="159" y="27"/>
                  </a:cubicBezTo>
                  <a:cubicBezTo>
                    <a:pt x="159" y="27"/>
                    <a:pt x="159" y="26"/>
                    <a:pt x="158" y="26"/>
                  </a:cubicBezTo>
                  <a:cubicBezTo>
                    <a:pt x="157" y="26"/>
                    <a:pt x="158" y="27"/>
                    <a:pt x="157" y="27"/>
                  </a:cubicBezTo>
                  <a:cubicBezTo>
                    <a:pt x="156" y="27"/>
                    <a:pt x="154" y="27"/>
                    <a:pt x="153" y="27"/>
                  </a:cubicBezTo>
                  <a:cubicBezTo>
                    <a:pt x="152" y="27"/>
                    <a:pt x="151" y="27"/>
                    <a:pt x="151" y="27"/>
                  </a:cubicBezTo>
                  <a:cubicBezTo>
                    <a:pt x="149" y="28"/>
                    <a:pt x="148" y="27"/>
                    <a:pt x="147" y="27"/>
                  </a:cubicBezTo>
                  <a:cubicBezTo>
                    <a:pt x="146" y="27"/>
                    <a:pt x="145" y="27"/>
                    <a:pt x="145" y="27"/>
                  </a:cubicBezTo>
                  <a:cubicBezTo>
                    <a:pt x="145" y="27"/>
                    <a:pt x="145" y="26"/>
                    <a:pt x="145" y="26"/>
                  </a:cubicBezTo>
                  <a:cubicBezTo>
                    <a:pt x="144" y="26"/>
                    <a:pt x="144" y="26"/>
                    <a:pt x="143" y="26"/>
                  </a:cubicBezTo>
                  <a:cubicBezTo>
                    <a:pt x="143" y="26"/>
                    <a:pt x="143" y="26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2" y="26"/>
                    <a:pt x="141" y="26"/>
                    <a:pt x="141" y="26"/>
                  </a:cubicBezTo>
                  <a:cubicBezTo>
                    <a:pt x="139" y="26"/>
                    <a:pt x="138" y="26"/>
                    <a:pt x="136" y="26"/>
                  </a:cubicBezTo>
                  <a:cubicBezTo>
                    <a:pt x="135" y="27"/>
                    <a:pt x="135" y="28"/>
                    <a:pt x="134" y="27"/>
                  </a:cubicBezTo>
                  <a:cubicBezTo>
                    <a:pt x="136" y="26"/>
                    <a:pt x="131" y="26"/>
                    <a:pt x="129" y="26"/>
                  </a:cubicBezTo>
                  <a:cubicBezTo>
                    <a:pt x="129" y="27"/>
                    <a:pt x="131" y="26"/>
                    <a:pt x="131" y="28"/>
                  </a:cubicBezTo>
                  <a:cubicBezTo>
                    <a:pt x="130" y="28"/>
                    <a:pt x="128" y="29"/>
                    <a:pt x="128" y="28"/>
                  </a:cubicBezTo>
                  <a:cubicBezTo>
                    <a:pt x="128" y="29"/>
                    <a:pt x="127" y="29"/>
                    <a:pt x="127" y="30"/>
                  </a:cubicBezTo>
                  <a:cubicBezTo>
                    <a:pt x="129" y="30"/>
                    <a:pt x="133" y="30"/>
                    <a:pt x="135" y="31"/>
                  </a:cubicBezTo>
                  <a:cubicBezTo>
                    <a:pt x="135" y="30"/>
                    <a:pt x="137" y="30"/>
                    <a:pt x="137" y="31"/>
                  </a:cubicBezTo>
                  <a:cubicBezTo>
                    <a:pt x="134" y="31"/>
                    <a:pt x="132" y="32"/>
                    <a:pt x="130" y="31"/>
                  </a:cubicBezTo>
                  <a:cubicBezTo>
                    <a:pt x="129" y="31"/>
                    <a:pt x="129" y="32"/>
                    <a:pt x="129" y="32"/>
                  </a:cubicBezTo>
                  <a:cubicBezTo>
                    <a:pt x="126" y="32"/>
                    <a:pt x="125" y="32"/>
                    <a:pt x="123" y="32"/>
                  </a:cubicBezTo>
                  <a:cubicBezTo>
                    <a:pt x="124" y="34"/>
                    <a:pt x="122" y="33"/>
                    <a:pt x="123" y="35"/>
                  </a:cubicBezTo>
                  <a:cubicBezTo>
                    <a:pt x="124" y="35"/>
                    <a:pt x="125" y="34"/>
                    <a:pt x="126" y="35"/>
                  </a:cubicBezTo>
                  <a:cubicBezTo>
                    <a:pt x="127" y="35"/>
                    <a:pt x="127" y="34"/>
                    <a:pt x="128" y="34"/>
                  </a:cubicBezTo>
                  <a:cubicBezTo>
                    <a:pt x="129" y="35"/>
                    <a:pt x="130" y="34"/>
                    <a:pt x="131" y="34"/>
                  </a:cubicBezTo>
                  <a:cubicBezTo>
                    <a:pt x="132" y="35"/>
                    <a:pt x="133" y="35"/>
                    <a:pt x="133" y="36"/>
                  </a:cubicBezTo>
                  <a:cubicBezTo>
                    <a:pt x="132" y="36"/>
                    <a:pt x="131" y="36"/>
                    <a:pt x="130" y="35"/>
                  </a:cubicBezTo>
                  <a:cubicBezTo>
                    <a:pt x="130" y="36"/>
                    <a:pt x="130" y="37"/>
                    <a:pt x="130" y="37"/>
                  </a:cubicBezTo>
                  <a:cubicBezTo>
                    <a:pt x="130" y="36"/>
                    <a:pt x="128" y="37"/>
                    <a:pt x="129" y="36"/>
                  </a:cubicBezTo>
                  <a:cubicBezTo>
                    <a:pt x="128" y="36"/>
                    <a:pt x="127" y="36"/>
                    <a:pt x="127" y="36"/>
                  </a:cubicBezTo>
                  <a:cubicBezTo>
                    <a:pt x="127" y="38"/>
                    <a:pt x="130" y="37"/>
                    <a:pt x="131" y="37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32" y="38"/>
                    <a:pt x="133" y="39"/>
                    <a:pt x="134" y="38"/>
                  </a:cubicBezTo>
                  <a:cubicBezTo>
                    <a:pt x="133" y="37"/>
                    <a:pt x="132" y="39"/>
                    <a:pt x="131" y="37"/>
                  </a:cubicBezTo>
                  <a:cubicBezTo>
                    <a:pt x="133" y="37"/>
                    <a:pt x="135" y="37"/>
                    <a:pt x="136" y="36"/>
                  </a:cubicBezTo>
                  <a:cubicBezTo>
                    <a:pt x="137" y="37"/>
                    <a:pt x="138" y="37"/>
                    <a:pt x="138" y="38"/>
                  </a:cubicBezTo>
                  <a:cubicBezTo>
                    <a:pt x="139" y="38"/>
                    <a:pt x="139" y="38"/>
                    <a:pt x="140" y="38"/>
                  </a:cubicBezTo>
                  <a:cubicBezTo>
                    <a:pt x="140" y="38"/>
                    <a:pt x="139" y="37"/>
                    <a:pt x="140" y="37"/>
                  </a:cubicBezTo>
                  <a:cubicBezTo>
                    <a:pt x="141" y="37"/>
                    <a:pt x="141" y="38"/>
                    <a:pt x="142" y="38"/>
                  </a:cubicBezTo>
                  <a:cubicBezTo>
                    <a:pt x="143" y="38"/>
                    <a:pt x="144" y="38"/>
                    <a:pt x="145" y="38"/>
                  </a:cubicBezTo>
                  <a:cubicBezTo>
                    <a:pt x="146" y="37"/>
                    <a:pt x="148" y="37"/>
                    <a:pt x="150" y="37"/>
                  </a:cubicBezTo>
                  <a:cubicBezTo>
                    <a:pt x="151" y="38"/>
                    <a:pt x="152" y="38"/>
                    <a:pt x="154" y="38"/>
                  </a:cubicBezTo>
                  <a:cubicBezTo>
                    <a:pt x="155" y="38"/>
                    <a:pt x="155" y="37"/>
                    <a:pt x="156" y="37"/>
                  </a:cubicBezTo>
                  <a:cubicBezTo>
                    <a:pt x="157" y="38"/>
                    <a:pt x="158" y="37"/>
                    <a:pt x="158" y="37"/>
                  </a:cubicBezTo>
                  <a:cubicBezTo>
                    <a:pt x="159" y="37"/>
                    <a:pt x="159" y="38"/>
                    <a:pt x="159" y="39"/>
                  </a:cubicBezTo>
                  <a:cubicBezTo>
                    <a:pt x="160" y="38"/>
                    <a:pt x="160" y="39"/>
                    <a:pt x="161" y="40"/>
                  </a:cubicBezTo>
                  <a:cubicBezTo>
                    <a:pt x="161" y="39"/>
                    <a:pt x="161" y="39"/>
                    <a:pt x="162" y="39"/>
                  </a:cubicBezTo>
                  <a:cubicBezTo>
                    <a:pt x="163" y="39"/>
                    <a:pt x="164" y="39"/>
                    <a:pt x="165" y="39"/>
                  </a:cubicBezTo>
                  <a:cubicBezTo>
                    <a:pt x="167" y="39"/>
                    <a:pt x="170" y="39"/>
                    <a:pt x="169" y="41"/>
                  </a:cubicBezTo>
                  <a:cubicBezTo>
                    <a:pt x="167" y="41"/>
                    <a:pt x="165" y="42"/>
                    <a:pt x="163" y="41"/>
                  </a:cubicBezTo>
                  <a:cubicBezTo>
                    <a:pt x="163" y="41"/>
                    <a:pt x="163" y="42"/>
                    <a:pt x="162" y="42"/>
                  </a:cubicBezTo>
                  <a:cubicBezTo>
                    <a:pt x="162" y="42"/>
                    <a:pt x="162" y="41"/>
                    <a:pt x="161" y="41"/>
                  </a:cubicBezTo>
                  <a:cubicBezTo>
                    <a:pt x="159" y="40"/>
                    <a:pt x="156" y="40"/>
                    <a:pt x="154" y="41"/>
                  </a:cubicBezTo>
                  <a:cubicBezTo>
                    <a:pt x="153" y="41"/>
                    <a:pt x="152" y="40"/>
                    <a:pt x="152" y="40"/>
                  </a:cubicBezTo>
                  <a:cubicBezTo>
                    <a:pt x="151" y="41"/>
                    <a:pt x="150" y="41"/>
                    <a:pt x="149" y="42"/>
                  </a:cubicBezTo>
                  <a:cubicBezTo>
                    <a:pt x="150" y="42"/>
                    <a:pt x="150" y="42"/>
                    <a:pt x="150" y="43"/>
                  </a:cubicBezTo>
                  <a:cubicBezTo>
                    <a:pt x="151" y="42"/>
                    <a:pt x="151" y="43"/>
                    <a:pt x="152" y="43"/>
                  </a:cubicBezTo>
                  <a:cubicBezTo>
                    <a:pt x="154" y="44"/>
                    <a:pt x="158" y="44"/>
                    <a:pt x="161" y="43"/>
                  </a:cubicBezTo>
                  <a:cubicBezTo>
                    <a:pt x="162" y="44"/>
                    <a:pt x="161" y="44"/>
                    <a:pt x="162" y="45"/>
                  </a:cubicBezTo>
                  <a:cubicBezTo>
                    <a:pt x="163" y="45"/>
                    <a:pt x="163" y="46"/>
                    <a:pt x="163" y="46"/>
                  </a:cubicBezTo>
                  <a:cubicBezTo>
                    <a:pt x="165" y="46"/>
                    <a:pt x="168" y="44"/>
                    <a:pt x="167" y="47"/>
                  </a:cubicBezTo>
                  <a:cubicBezTo>
                    <a:pt x="165" y="47"/>
                    <a:pt x="163" y="47"/>
                    <a:pt x="162" y="48"/>
                  </a:cubicBezTo>
                  <a:cubicBezTo>
                    <a:pt x="161" y="48"/>
                    <a:pt x="160" y="47"/>
                    <a:pt x="160" y="48"/>
                  </a:cubicBezTo>
                  <a:cubicBezTo>
                    <a:pt x="160" y="49"/>
                    <a:pt x="162" y="49"/>
                    <a:pt x="163" y="49"/>
                  </a:cubicBezTo>
                  <a:cubicBezTo>
                    <a:pt x="164" y="48"/>
                    <a:pt x="165" y="49"/>
                    <a:pt x="165" y="49"/>
                  </a:cubicBezTo>
                  <a:cubicBezTo>
                    <a:pt x="166" y="49"/>
                    <a:pt x="167" y="48"/>
                    <a:pt x="167" y="49"/>
                  </a:cubicBezTo>
                  <a:cubicBezTo>
                    <a:pt x="167" y="49"/>
                    <a:pt x="167" y="50"/>
                    <a:pt x="167" y="50"/>
                  </a:cubicBezTo>
                  <a:cubicBezTo>
                    <a:pt x="165" y="50"/>
                    <a:pt x="165" y="52"/>
                    <a:pt x="163" y="51"/>
                  </a:cubicBezTo>
                  <a:cubicBezTo>
                    <a:pt x="163" y="52"/>
                    <a:pt x="165" y="52"/>
                    <a:pt x="165" y="52"/>
                  </a:cubicBezTo>
                  <a:cubicBezTo>
                    <a:pt x="166" y="52"/>
                    <a:pt x="167" y="53"/>
                    <a:pt x="168" y="53"/>
                  </a:cubicBezTo>
                  <a:cubicBezTo>
                    <a:pt x="168" y="52"/>
                    <a:pt x="170" y="52"/>
                    <a:pt x="171" y="53"/>
                  </a:cubicBezTo>
                  <a:cubicBezTo>
                    <a:pt x="170" y="53"/>
                    <a:pt x="170" y="54"/>
                    <a:pt x="170" y="54"/>
                  </a:cubicBezTo>
                  <a:cubicBezTo>
                    <a:pt x="167" y="54"/>
                    <a:pt x="167" y="53"/>
                    <a:pt x="165" y="53"/>
                  </a:cubicBezTo>
                  <a:cubicBezTo>
                    <a:pt x="163" y="52"/>
                    <a:pt x="161" y="52"/>
                    <a:pt x="158" y="52"/>
                  </a:cubicBezTo>
                  <a:cubicBezTo>
                    <a:pt x="158" y="51"/>
                    <a:pt x="158" y="50"/>
                    <a:pt x="157" y="50"/>
                  </a:cubicBezTo>
                  <a:cubicBezTo>
                    <a:pt x="157" y="51"/>
                    <a:pt x="158" y="51"/>
                    <a:pt x="158" y="52"/>
                  </a:cubicBezTo>
                  <a:cubicBezTo>
                    <a:pt x="158" y="52"/>
                    <a:pt x="157" y="52"/>
                    <a:pt x="156" y="52"/>
                  </a:cubicBezTo>
                  <a:cubicBezTo>
                    <a:pt x="157" y="51"/>
                    <a:pt x="156" y="51"/>
                    <a:pt x="155" y="51"/>
                  </a:cubicBezTo>
                  <a:cubicBezTo>
                    <a:pt x="155" y="52"/>
                    <a:pt x="155" y="52"/>
                    <a:pt x="154" y="52"/>
                  </a:cubicBezTo>
                  <a:cubicBezTo>
                    <a:pt x="153" y="52"/>
                    <a:pt x="153" y="52"/>
                    <a:pt x="152" y="51"/>
                  </a:cubicBezTo>
                  <a:cubicBezTo>
                    <a:pt x="152" y="51"/>
                    <a:pt x="152" y="51"/>
                    <a:pt x="151" y="51"/>
                  </a:cubicBezTo>
                  <a:cubicBezTo>
                    <a:pt x="150" y="51"/>
                    <a:pt x="152" y="52"/>
                    <a:pt x="151" y="52"/>
                  </a:cubicBezTo>
                  <a:cubicBezTo>
                    <a:pt x="150" y="51"/>
                    <a:pt x="151" y="51"/>
                    <a:pt x="151" y="50"/>
                  </a:cubicBezTo>
                  <a:cubicBezTo>
                    <a:pt x="149" y="50"/>
                    <a:pt x="147" y="49"/>
                    <a:pt x="145" y="50"/>
                  </a:cubicBezTo>
                  <a:cubicBezTo>
                    <a:pt x="144" y="49"/>
                    <a:pt x="143" y="49"/>
                    <a:pt x="143" y="49"/>
                  </a:cubicBezTo>
                  <a:cubicBezTo>
                    <a:pt x="142" y="49"/>
                    <a:pt x="138" y="50"/>
                    <a:pt x="138" y="48"/>
                  </a:cubicBezTo>
                  <a:cubicBezTo>
                    <a:pt x="141" y="48"/>
                    <a:pt x="142" y="48"/>
                    <a:pt x="143" y="47"/>
                  </a:cubicBezTo>
                  <a:cubicBezTo>
                    <a:pt x="140" y="48"/>
                    <a:pt x="137" y="47"/>
                    <a:pt x="133" y="48"/>
                  </a:cubicBezTo>
                  <a:cubicBezTo>
                    <a:pt x="132" y="47"/>
                    <a:pt x="134" y="46"/>
                    <a:pt x="133" y="46"/>
                  </a:cubicBezTo>
                  <a:cubicBezTo>
                    <a:pt x="133" y="46"/>
                    <a:pt x="132" y="47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29" y="45"/>
                    <a:pt x="124" y="45"/>
                    <a:pt x="124" y="47"/>
                  </a:cubicBezTo>
                  <a:cubicBezTo>
                    <a:pt x="125" y="47"/>
                    <a:pt x="127" y="47"/>
                    <a:pt x="127" y="48"/>
                  </a:cubicBezTo>
                  <a:cubicBezTo>
                    <a:pt x="126" y="49"/>
                    <a:pt x="124" y="48"/>
                    <a:pt x="124" y="49"/>
                  </a:cubicBezTo>
                  <a:cubicBezTo>
                    <a:pt x="125" y="49"/>
                    <a:pt x="127" y="49"/>
                    <a:pt x="127" y="50"/>
                  </a:cubicBezTo>
                  <a:cubicBezTo>
                    <a:pt x="126" y="49"/>
                    <a:pt x="126" y="51"/>
                    <a:pt x="126" y="51"/>
                  </a:cubicBezTo>
                  <a:cubicBezTo>
                    <a:pt x="124" y="50"/>
                    <a:pt x="122" y="52"/>
                    <a:pt x="119" y="51"/>
                  </a:cubicBezTo>
                  <a:cubicBezTo>
                    <a:pt x="119" y="51"/>
                    <a:pt x="119" y="51"/>
                    <a:pt x="119" y="50"/>
                  </a:cubicBezTo>
                  <a:cubicBezTo>
                    <a:pt x="117" y="51"/>
                    <a:pt x="117" y="51"/>
                    <a:pt x="115" y="51"/>
                  </a:cubicBezTo>
                  <a:cubicBezTo>
                    <a:pt x="115" y="50"/>
                    <a:pt x="116" y="50"/>
                    <a:pt x="116" y="50"/>
                  </a:cubicBezTo>
                  <a:cubicBezTo>
                    <a:pt x="114" y="49"/>
                    <a:pt x="114" y="51"/>
                    <a:pt x="113" y="51"/>
                  </a:cubicBezTo>
                  <a:cubicBezTo>
                    <a:pt x="113" y="50"/>
                    <a:pt x="111" y="51"/>
                    <a:pt x="111" y="50"/>
                  </a:cubicBezTo>
                  <a:cubicBezTo>
                    <a:pt x="110" y="51"/>
                    <a:pt x="110" y="51"/>
                    <a:pt x="109" y="51"/>
                  </a:cubicBezTo>
                  <a:cubicBezTo>
                    <a:pt x="109" y="51"/>
                    <a:pt x="109" y="51"/>
                    <a:pt x="108" y="51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7" y="51"/>
                    <a:pt x="106" y="50"/>
                    <a:pt x="106" y="50"/>
                  </a:cubicBezTo>
                  <a:cubicBezTo>
                    <a:pt x="103" y="49"/>
                    <a:pt x="100" y="50"/>
                    <a:pt x="99" y="50"/>
                  </a:cubicBezTo>
                  <a:cubicBezTo>
                    <a:pt x="95" y="50"/>
                    <a:pt x="91" y="49"/>
                    <a:pt x="88" y="50"/>
                  </a:cubicBezTo>
                  <a:cubicBezTo>
                    <a:pt x="87" y="49"/>
                    <a:pt x="88" y="48"/>
                    <a:pt x="87" y="49"/>
                  </a:cubicBezTo>
                  <a:cubicBezTo>
                    <a:pt x="77" y="48"/>
                    <a:pt x="65" y="46"/>
                    <a:pt x="56" y="43"/>
                  </a:cubicBezTo>
                  <a:cubicBezTo>
                    <a:pt x="55" y="43"/>
                    <a:pt x="56" y="44"/>
                    <a:pt x="55" y="44"/>
                  </a:cubicBezTo>
                  <a:cubicBezTo>
                    <a:pt x="53" y="43"/>
                    <a:pt x="51" y="43"/>
                    <a:pt x="50" y="42"/>
                  </a:cubicBezTo>
                  <a:cubicBezTo>
                    <a:pt x="49" y="42"/>
                    <a:pt x="48" y="42"/>
                    <a:pt x="47" y="42"/>
                  </a:cubicBezTo>
                  <a:cubicBezTo>
                    <a:pt x="46" y="42"/>
                    <a:pt x="44" y="40"/>
                    <a:pt x="43" y="42"/>
                  </a:cubicBezTo>
                  <a:cubicBezTo>
                    <a:pt x="44" y="43"/>
                    <a:pt x="46" y="43"/>
                    <a:pt x="46" y="44"/>
                  </a:cubicBezTo>
                  <a:cubicBezTo>
                    <a:pt x="44" y="45"/>
                    <a:pt x="43" y="44"/>
                    <a:pt x="41" y="44"/>
                  </a:cubicBezTo>
                  <a:cubicBezTo>
                    <a:pt x="40" y="45"/>
                    <a:pt x="43" y="45"/>
                    <a:pt x="42" y="45"/>
                  </a:cubicBezTo>
                  <a:cubicBezTo>
                    <a:pt x="41" y="45"/>
                    <a:pt x="39" y="45"/>
                    <a:pt x="38" y="45"/>
                  </a:cubicBezTo>
                  <a:cubicBezTo>
                    <a:pt x="37" y="45"/>
                    <a:pt x="37" y="45"/>
                    <a:pt x="36" y="44"/>
                  </a:cubicBezTo>
                  <a:cubicBezTo>
                    <a:pt x="35" y="44"/>
                    <a:pt x="33" y="44"/>
                    <a:pt x="32" y="44"/>
                  </a:cubicBezTo>
                  <a:cubicBezTo>
                    <a:pt x="31" y="44"/>
                    <a:pt x="31" y="43"/>
                    <a:pt x="31" y="43"/>
                  </a:cubicBezTo>
                  <a:cubicBezTo>
                    <a:pt x="30" y="44"/>
                    <a:pt x="29" y="44"/>
                    <a:pt x="28" y="45"/>
                  </a:cubicBezTo>
                  <a:cubicBezTo>
                    <a:pt x="30" y="45"/>
                    <a:pt x="31" y="44"/>
                    <a:pt x="32" y="44"/>
                  </a:cubicBezTo>
                  <a:cubicBezTo>
                    <a:pt x="33" y="45"/>
                    <a:pt x="35" y="45"/>
                    <a:pt x="36" y="46"/>
                  </a:cubicBezTo>
                  <a:cubicBezTo>
                    <a:pt x="39" y="45"/>
                    <a:pt x="40" y="46"/>
                    <a:pt x="41" y="48"/>
                  </a:cubicBezTo>
                  <a:cubicBezTo>
                    <a:pt x="39" y="49"/>
                    <a:pt x="37" y="47"/>
                    <a:pt x="35" y="48"/>
                  </a:cubicBezTo>
                  <a:cubicBezTo>
                    <a:pt x="35" y="47"/>
                    <a:pt x="34" y="46"/>
                    <a:pt x="33" y="46"/>
                  </a:cubicBezTo>
                  <a:cubicBezTo>
                    <a:pt x="32" y="46"/>
                    <a:pt x="32" y="46"/>
                    <a:pt x="31" y="46"/>
                  </a:cubicBezTo>
                  <a:cubicBezTo>
                    <a:pt x="29" y="47"/>
                    <a:pt x="27" y="45"/>
                    <a:pt x="26" y="45"/>
                  </a:cubicBezTo>
                  <a:cubicBezTo>
                    <a:pt x="25" y="45"/>
                    <a:pt x="23" y="45"/>
                    <a:pt x="23" y="46"/>
                  </a:cubicBezTo>
                  <a:cubicBezTo>
                    <a:pt x="25" y="47"/>
                    <a:pt x="27" y="48"/>
                    <a:pt x="28" y="48"/>
                  </a:cubicBezTo>
                  <a:cubicBezTo>
                    <a:pt x="30" y="49"/>
                    <a:pt x="32" y="49"/>
                    <a:pt x="34" y="49"/>
                  </a:cubicBezTo>
                  <a:cubicBezTo>
                    <a:pt x="34" y="49"/>
                    <a:pt x="34" y="50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8" y="51"/>
                    <a:pt x="38" y="50"/>
                    <a:pt x="39" y="50"/>
                  </a:cubicBezTo>
                  <a:cubicBezTo>
                    <a:pt x="42" y="50"/>
                    <a:pt x="44" y="51"/>
                    <a:pt x="47" y="51"/>
                  </a:cubicBezTo>
                  <a:cubicBezTo>
                    <a:pt x="47" y="52"/>
                    <a:pt x="49" y="52"/>
                    <a:pt x="48" y="53"/>
                  </a:cubicBezTo>
                  <a:cubicBezTo>
                    <a:pt x="46" y="52"/>
                    <a:pt x="43" y="52"/>
                    <a:pt x="41" y="51"/>
                  </a:cubicBezTo>
                  <a:cubicBezTo>
                    <a:pt x="41" y="52"/>
                    <a:pt x="39" y="52"/>
                    <a:pt x="37" y="52"/>
                  </a:cubicBezTo>
                  <a:cubicBezTo>
                    <a:pt x="37" y="54"/>
                    <a:pt x="40" y="53"/>
                    <a:pt x="41" y="54"/>
                  </a:cubicBezTo>
                  <a:cubicBezTo>
                    <a:pt x="39" y="55"/>
                    <a:pt x="36" y="54"/>
                    <a:pt x="35" y="54"/>
                  </a:cubicBezTo>
                  <a:cubicBezTo>
                    <a:pt x="35" y="54"/>
                    <a:pt x="36" y="54"/>
                    <a:pt x="36" y="55"/>
                  </a:cubicBezTo>
                  <a:cubicBezTo>
                    <a:pt x="34" y="55"/>
                    <a:pt x="33" y="54"/>
                    <a:pt x="31" y="53"/>
                  </a:cubicBezTo>
                  <a:cubicBezTo>
                    <a:pt x="30" y="53"/>
                    <a:pt x="28" y="54"/>
                    <a:pt x="27" y="53"/>
                  </a:cubicBezTo>
                  <a:cubicBezTo>
                    <a:pt x="26" y="53"/>
                    <a:pt x="25" y="54"/>
                    <a:pt x="25" y="54"/>
                  </a:cubicBezTo>
                  <a:cubicBezTo>
                    <a:pt x="22" y="54"/>
                    <a:pt x="18" y="52"/>
                    <a:pt x="18" y="50"/>
                  </a:cubicBezTo>
                  <a:cubicBezTo>
                    <a:pt x="18" y="50"/>
                    <a:pt x="19" y="50"/>
                    <a:pt x="18" y="49"/>
                  </a:cubicBezTo>
                  <a:cubicBezTo>
                    <a:pt x="17" y="49"/>
                    <a:pt x="16" y="48"/>
                    <a:pt x="15" y="48"/>
                  </a:cubicBezTo>
                  <a:cubicBezTo>
                    <a:pt x="14" y="49"/>
                    <a:pt x="15" y="50"/>
                    <a:pt x="15" y="51"/>
                  </a:cubicBezTo>
                  <a:cubicBezTo>
                    <a:pt x="15" y="51"/>
                    <a:pt x="16" y="51"/>
                    <a:pt x="17" y="51"/>
                  </a:cubicBezTo>
                  <a:cubicBezTo>
                    <a:pt x="17" y="51"/>
                    <a:pt x="17" y="52"/>
                    <a:pt x="17" y="52"/>
                  </a:cubicBezTo>
                  <a:cubicBezTo>
                    <a:pt x="18" y="53"/>
                    <a:pt x="19" y="53"/>
                    <a:pt x="20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4"/>
                    <a:pt x="22" y="55"/>
                    <a:pt x="22" y="55"/>
                  </a:cubicBezTo>
                  <a:cubicBezTo>
                    <a:pt x="22" y="55"/>
                    <a:pt x="22" y="55"/>
                    <a:pt x="23" y="55"/>
                  </a:cubicBezTo>
                  <a:cubicBezTo>
                    <a:pt x="23" y="55"/>
                    <a:pt x="23" y="56"/>
                    <a:pt x="23" y="56"/>
                  </a:cubicBezTo>
                  <a:cubicBezTo>
                    <a:pt x="24" y="56"/>
                    <a:pt x="26" y="56"/>
                    <a:pt x="27" y="56"/>
                  </a:cubicBezTo>
                  <a:cubicBezTo>
                    <a:pt x="28" y="57"/>
                    <a:pt x="29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2" y="61"/>
                    <a:pt x="28" y="59"/>
                    <a:pt x="25" y="59"/>
                  </a:cubicBezTo>
                  <a:cubicBezTo>
                    <a:pt x="25" y="59"/>
                    <a:pt x="25" y="59"/>
                    <a:pt x="24" y="59"/>
                  </a:cubicBezTo>
                  <a:cubicBezTo>
                    <a:pt x="24" y="59"/>
                    <a:pt x="22" y="59"/>
                    <a:pt x="23" y="60"/>
                  </a:cubicBezTo>
                  <a:cubicBezTo>
                    <a:pt x="23" y="61"/>
                    <a:pt x="25" y="61"/>
                    <a:pt x="25" y="62"/>
                  </a:cubicBezTo>
                  <a:cubicBezTo>
                    <a:pt x="23" y="62"/>
                    <a:pt x="22" y="61"/>
                    <a:pt x="20" y="61"/>
                  </a:cubicBezTo>
                  <a:cubicBezTo>
                    <a:pt x="19" y="60"/>
                    <a:pt x="16" y="59"/>
                    <a:pt x="15" y="60"/>
                  </a:cubicBezTo>
                  <a:cubicBezTo>
                    <a:pt x="15" y="62"/>
                    <a:pt x="17" y="61"/>
                    <a:pt x="18" y="62"/>
                  </a:cubicBezTo>
                  <a:cubicBezTo>
                    <a:pt x="19" y="63"/>
                    <a:pt x="21" y="63"/>
                    <a:pt x="21" y="65"/>
                  </a:cubicBezTo>
                  <a:cubicBezTo>
                    <a:pt x="20" y="64"/>
                    <a:pt x="19" y="64"/>
                    <a:pt x="18" y="64"/>
                  </a:cubicBezTo>
                  <a:cubicBezTo>
                    <a:pt x="17" y="65"/>
                    <a:pt x="15" y="64"/>
                    <a:pt x="14" y="65"/>
                  </a:cubicBezTo>
                  <a:cubicBezTo>
                    <a:pt x="15" y="65"/>
                    <a:pt x="15" y="65"/>
                    <a:pt x="14" y="66"/>
                  </a:cubicBezTo>
                  <a:cubicBezTo>
                    <a:pt x="15" y="66"/>
                    <a:pt x="16" y="66"/>
                    <a:pt x="17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9"/>
                    <a:pt x="18" y="69"/>
                  </a:cubicBezTo>
                  <a:cubicBezTo>
                    <a:pt x="17" y="68"/>
                    <a:pt x="16" y="69"/>
                    <a:pt x="15" y="69"/>
                  </a:cubicBezTo>
                  <a:cubicBezTo>
                    <a:pt x="13" y="69"/>
                    <a:pt x="11" y="67"/>
                    <a:pt x="10" y="69"/>
                  </a:cubicBezTo>
                  <a:cubicBezTo>
                    <a:pt x="10" y="70"/>
                    <a:pt x="13" y="69"/>
                    <a:pt x="13" y="70"/>
                  </a:cubicBezTo>
                  <a:cubicBezTo>
                    <a:pt x="12" y="71"/>
                    <a:pt x="9" y="72"/>
                    <a:pt x="8" y="70"/>
                  </a:cubicBezTo>
                  <a:cubicBezTo>
                    <a:pt x="8" y="70"/>
                    <a:pt x="9" y="70"/>
                    <a:pt x="8" y="69"/>
                  </a:cubicBezTo>
                  <a:cubicBezTo>
                    <a:pt x="7" y="68"/>
                    <a:pt x="7" y="69"/>
                    <a:pt x="6" y="69"/>
                  </a:cubicBezTo>
                  <a:cubicBezTo>
                    <a:pt x="6" y="70"/>
                    <a:pt x="6" y="71"/>
                    <a:pt x="5" y="71"/>
                  </a:cubicBezTo>
                  <a:cubicBezTo>
                    <a:pt x="4" y="71"/>
                    <a:pt x="3" y="70"/>
                    <a:pt x="2" y="70"/>
                  </a:cubicBezTo>
                  <a:cubicBezTo>
                    <a:pt x="2" y="71"/>
                    <a:pt x="0" y="70"/>
                    <a:pt x="0" y="72"/>
                  </a:cubicBezTo>
                  <a:cubicBezTo>
                    <a:pt x="6" y="72"/>
                    <a:pt x="12" y="72"/>
                    <a:pt x="17" y="72"/>
                  </a:cubicBezTo>
                  <a:cubicBezTo>
                    <a:pt x="28" y="71"/>
                    <a:pt x="41" y="72"/>
                    <a:pt x="51" y="72"/>
                  </a:cubicBezTo>
                  <a:cubicBezTo>
                    <a:pt x="61" y="71"/>
                    <a:pt x="71" y="72"/>
                    <a:pt x="80" y="72"/>
                  </a:cubicBezTo>
                  <a:cubicBezTo>
                    <a:pt x="82" y="72"/>
                    <a:pt x="84" y="72"/>
                    <a:pt x="87" y="72"/>
                  </a:cubicBezTo>
                  <a:cubicBezTo>
                    <a:pt x="88" y="72"/>
                    <a:pt x="91" y="72"/>
                    <a:pt x="91" y="72"/>
                  </a:cubicBezTo>
                  <a:cubicBezTo>
                    <a:pt x="91" y="72"/>
                    <a:pt x="91" y="72"/>
                    <a:pt x="92" y="72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4" y="72"/>
                    <a:pt x="94" y="72"/>
                    <a:pt x="95" y="72"/>
                  </a:cubicBezTo>
                  <a:cubicBezTo>
                    <a:pt x="96" y="71"/>
                    <a:pt x="98" y="71"/>
                    <a:pt x="98" y="72"/>
                  </a:cubicBezTo>
                  <a:cubicBezTo>
                    <a:pt x="99" y="72"/>
                    <a:pt x="98" y="71"/>
                    <a:pt x="99" y="72"/>
                  </a:cubicBezTo>
                  <a:cubicBezTo>
                    <a:pt x="101" y="73"/>
                    <a:pt x="106" y="72"/>
                    <a:pt x="109" y="72"/>
                  </a:cubicBezTo>
                  <a:cubicBezTo>
                    <a:pt x="110" y="72"/>
                    <a:pt x="111" y="72"/>
                    <a:pt x="112" y="72"/>
                  </a:cubicBezTo>
                  <a:cubicBezTo>
                    <a:pt x="112" y="72"/>
                    <a:pt x="113" y="72"/>
                    <a:pt x="114" y="72"/>
                  </a:cubicBezTo>
                  <a:cubicBezTo>
                    <a:pt x="115" y="72"/>
                    <a:pt x="115" y="72"/>
                    <a:pt x="116" y="72"/>
                  </a:cubicBezTo>
                  <a:cubicBezTo>
                    <a:pt x="119" y="72"/>
                    <a:pt x="125" y="71"/>
                    <a:pt x="129" y="72"/>
                  </a:cubicBezTo>
                  <a:cubicBezTo>
                    <a:pt x="131" y="72"/>
                    <a:pt x="132" y="71"/>
                    <a:pt x="134" y="71"/>
                  </a:cubicBezTo>
                  <a:cubicBezTo>
                    <a:pt x="135" y="71"/>
                    <a:pt x="135" y="72"/>
                    <a:pt x="136" y="72"/>
                  </a:cubicBezTo>
                  <a:cubicBezTo>
                    <a:pt x="137" y="71"/>
                    <a:pt x="137" y="71"/>
                    <a:pt x="138" y="71"/>
                  </a:cubicBezTo>
                  <a:cubicBezTo>
                    <a:pt x="139" y="71"/>
                    <a:pt x="139" y="71"/>
                    <a:pt x="140" y="71"/>
                  </a:cubicBezTo>
                  <a:cubicBezTo>
                    <a:pt x="142" y="71"/>
                    <a:pt x="143" y="70"/>
                    <a:pt x="145" y="70"/>
                  </a:cubicBezTo>
                  <a:cubicBezTo>
                    <a:pt x="146" y="70"/>
                    <a:pt x="146" y="70"/>
                    <a:pt x="147" y="70"/>
                  </a:cubicBezTo>
                  <a:cubicBezTo>
                    <a:pt x="147" y="70"/>
                    <a:pt x="147" y="70"/>
                    <a:pt x="148" y="70"/>
                  </a:cubicBezTo>
                  <a:cubicBezTo>
                    <a:pt x="149" y="70"/>
                    <a:pt x="151" y="69"/>
                    <a:pt x="151" y="69"/>
                  </a:cubicBezTo>
                  <a:cubicBezTo>
                    <a:pt x="151" y="69"/>
                    <a:pt x="151" y="70"/>
                    <a:pt x="151" y="70"/>
                  </a:cubicBezTo>
                  <a:cubicBezTo>
                    <a:pt x="154" y="70"/>
                    <a:pt x="156" y="69"/>
                    <a:pt x="157" y="71"/>
                  </a:cubicBezTo>
                  <a:cubicBezTo>
                    <a:pt x="160" y="70"/>
                    <a:pt x="162" y="70"/>
                    <a:pt x="165" y="70"/>
                  </a:cubicBezTo>
                  <a:cubicBezTo>
                    <a:pt x="166" y="71"/>
                    <a:pt x="169" y="72"/>
                    <a:pt x="170" y="71"/>
                  </a:cubicBezTo>
                  <a:cubicBezTo>
                    <a:pt x="169" y="70"/>
                    <a:pt x="169" y="71"/>
                    <a:pt x="168" y="70"/>
                  </a:cubicBezTo>
                  <a:cubicBezTo>
                    <a:pt x="169" y="69"/>
                    <a:pt x="171" y="70"/>
                    <a:pt x="172" y="70"/>
                  </a:cubicBezTo>
                  <a:cubicBezTo>
                    <a:pt x="172" y="70"/>
                    <a:pt x="173" y="69"/>
                    <a:pt x="173" y="69"/>
                  </a:cubicBezTo>
                  <a:cubicBezTo>
                    <a:pt x="173" y="69"/>
                    <a:pt x="174" y="69"/>
                    <a:pt x="174" y="69"/>
                  </a:cubicBezTo>
                  <a:cubicBezTo>
                    <a:pt x="176" y="69"/>
                    <a:pt x="178" y="69"/>
                    <a:pt x="180" y="69"/>
                  </a:cubicBezTo>
                  <a:cubicBezTo>
                    <a:pt x="181" y="69"/>
                    <a:pt x="182" y="69"/>
                    <a:pt x="182" y="70"/>
                  </a:cubicBezTo>
                  <a:cubicBezTo>
                    <a:pt x="183" y="70"/>
                    <a:pt x="185" y="70"/>
                    <a:pt x="185" y="70"/>
                  </a:cubicBezTo>
                  <a:cubicBezTo>
                    <a:pt x="183" y="71"/>
                    <a:pt x="180" y="70"/>
                    <a:pt x="178" y="71"/>
                  </a:cubicBezTo>
                  <a:cubicBezTo>
                    <a:pt x="177" y="70"/>
                    <a:pt x="176" y="70"/>
                    <a:pt x="176" y="70"/>
                  </a:cubicBezTo>
                  <a:cubicBezTo>
                    <a:pt x="175" y="70"/>
                    <a:pt x="175" y="71"/>
                    <a:pt x="174" y="71"/>
                  </a:cubicBezTo>
                  <a:cubicBezTo>
                    <a:pt x="173" y="71"/>
                    <a:pt x="173" y="71"/>
                    <a:pt x="172" y="71"/>
                  </a:cubicBezTo>
                  <a:cubicBezTo>
                    <a:pt x="172" y="71"/>
                    <a:pt x="173" y="71"/>
                    <a:pt x="172" y="71"/>
                  </a:cubicBezTo>
                  <a:cubicBezTo>
                    <a:pt x="172" y="71"/>
                    <a:pt x="171" y="70"/>
                    <a:pt x="171" y="71"/>
                  </a:cubicBezTo>
                  <a:cubicBezTo>
                    <a:pt x="172" y="72"/>
                    <a:pt x="176" y="71"/>
                    <a:pt x="178" y="71"/>
                  </a:cubicBezTo>
                  <a:cubicBezTo>
                    <a:pt x="179" y="71"/>
                    <a:pt x="179" y="72"/>
                    <a:pt x="180" y="72"/>
                  </a:cubicBezTo>
                  <a:cubicBezTo>
                    <a:pt x="181" y="71"/>
                    <a:pt x="183" y="71"/>
                    <a:pt x="184" y="71"/>
                  </a:cubicBezTo>
                  <a:cubicBezTo>
                    <a:pt x="185" y="71"/>
                    <a:pt x="186" y="72"/>
                    <a:pt x="187" y="72"/>
                  </a:cubicBezTo>
                  <a:cubicBezTo>
                    <a:pt x="188" y="72"/>
                    <a:pt x="190" y="71"/>
                    <a:pt x="191" y="71"/>
                  </a:cubicBezTo>
                  <a:cubicBezTo>
                    <a:pt x="192" y="71"/>
                    <a:pt x="193" y="72"/>
                    <a:pt x="194" y="72"/>
                  </a:cubicBezTo>
                  <a:cubicBezTo>
                    <a:pt x="195" y="72"/>
                    <a:pt x="195" y="71"/>
                    <a:pt x="196" y="71"/>
                  </a:cubicBezTo>
                  <a:cubicBezTo>
                    <a:pt x="197" y="71"/>
                    <a:pt x="199" y="71"/>
                    <a:pt x="200" y="71"/>
                  </a:cubicBezTo>
                  <a:cubicBezTo>
                    <a:pt x="202" y="71"/>
                    <a:pt x="204" y="71"/>
                    <a:pt x="206" y="71"/>
                  </a:cubicBezTo>
                  <a:cubicBezTo>
                    <a:pt x="211" y="71"/>
                    <a:pt x="218" y="72"/>
                    <a:pt x="222" y="71"/>
                  </a:cubicBezTo>
                  <a:cubicBezTo>
                    <a:pt x="227" y="71"/>
                    <a:pt x="234" y="72"/>
                    <a:pt x="239" y="71"/>
                  </a:cubicBezTo>
                  <a:cubicBezTo>
                    <a:pt x="240" y="71"/>
                    <a:pt x="242" y="71"/>
                    <a:pt x="243" y="71"/>
                  </a:cubicBezTo>
                  <a:cubicBezTo>
                    <a:pt x="254" y="71"/>
                    <a:pt x="266" y="71"/>
                    <a:pt x="276" y="71"/>
                  </a:cubicBezTo>
                  <a:cubicBezTo>
                    <a:pt x="276" y="71"/>
                    <a:pt x="277" y="71"/>
                    <a:pt x="277" y="71"/>
                  </a:cubicBezTo>
                  <a:cubicBezTo>
                    <a:pt x="288" y="70"/>
                    <a:pt x="303" y="71"/>
                    <a:pt x="311" y="70"/>
                  </a:cubicBezTo>
                  <a:cubicBezTo>
                    <a:pt x="311" y="70"/>
                    <a:pt x="311" y="71"/>
                    <a:pt x="312" y="71"/>
                  </a:cubicBezTo>
                  <a:cubicBezTo>
                    <a:pt x="312" y="71"/>
                    <a:pt x="312" y="70"/>
                    <a:pt x="312" y="70"/>
                  </a:cubicBezTo>
                  <a:cubicBezTo>
                    <a:pt x="312" y="70"/>
                    <a:pt x="312" y="71"/>
                    <a:pt x="312" y="71"/>
                  </a:cubicBezTo>
                  <a:cubicBezTo>
                    <a:pt x="313" y="71"/>
                    <a:pt x="313" y="70"/>
                    <a:pt x="313" y="70"/>
                  </a:cubicBezTo>
                  <a:cubicBezTo>
                    <a:pt x="319" y="71"/>
                    <a:pt x="328" y="71"/>
                    <a:pt x="336" y="70"/>
                  </a:cubicBezTo>
                  <a:cubicBezTo>
                    <a:pt x="351" y="70"/>
                    <a:pt x="369" y="70"/>
                    <a:pt x="386" y="70"/>
                  </a:cubicBezTo>
                  <a:cubicBezTo>
                    <a:pt x="386" y="70"/>
                    <a:pt x="388" y="70"/>
                    <a:pt x="388" y="69"/>
                  </a:cubicBezTo>
                  <a:cubicBezTo>
                    <a:pt x="387" y="69"/>
                    <a:pt x="385" y="69"/>
                    <a:pt x="384" y="69"/>
                  </a:cubicBezTo>
                  <a:close/>
                  <a:moveTo>
                    <a:pt x="197" y="60"/>
                  </a:moveTo>
                  <a:cubicBezTo>
                    <a:pt x="196" y="59"/>
                    <a:pt x="198" y="60"/>
                    <a:pt x="199" y="59"/>
                  </a:cubicBezTo>
                  <a:cubicBezTo>
                    <a:pt x="199" y="60"/>
                    <a:pt x="198" y="60"/>
                    <a:pt x="197" y="60"/>
                  </a:cubicBezTo>
                  <a:close/>
                  <a:moveTo>
                    <a:pt x="187" y="29"/>
                  </a:moveTo>
                  <a:cubicBezTo>
                    <a:pt x="188" y="29"/>
                    <a:pt x="189" y="28"/>
                    <a:pt x="189" y="29"/>
                  </a:cubicBezTo>
                  <a:cubicBezTo>
                    <a:pt x="188" y="31"/>
                    <a:pt x="187" y="29"/>
                    <a:pt x="187" y="29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86" y="27"/>
                    <a:pt x="187" y="29"/>
                    <a:pt x="187" y="29"/>
                  </a:cubicBezTo>
                  <a:close/>
                  <a:moveTo>
                    <a:pt x="163" y="12"/>
                  </a:moveTo>
                  <a:cubicBezTo>
                    <a:pt x="163" y="12"/>
                    <a:pt x="164" y="13"/>
                    <a:pt x="164" y="12"/>
                  </a:cubicBezTo>
                  <a:cubicBezTo>
                    <a:pt x="166" y="13"/>
                    <a:pt x="162" y="14"/>
                    <a:pt x="163" y="12"/>
                  </a:cubicBezTo>
                  <a:close/>
                  <a:moveTo>
                    <a:pt x="176" y="26"/>
                  </a:moveTo>
                  <a:cubicBezTo>
                    <a:pt x="176" y="25"/>
                    <a:pt x="177" y="25"/>
                    <a:pt x="178" y="25"/>
                  </a:cubicBezTo>
                  <a:cubicBezTo>
                    <a:pt x="178" y="26"/>
                    <a:pt x="178" y="26"/>
                    <a:pt x="178" y="27"/>
                  </a:cubicBezTo>
                  <a:cubicBezTo>
                    <a:pt x="178" y="26"/>
                    <a:pt x="177" y="25"/>
                    <a:pt x="176" y="26"/>
                  </a:cubicBezTo>
                  <a:close/>
                  <a:moveTo>
                    <a:pt x="185" y="29"/>
                  </a:moveTo>
                  <a:cubicBezTo>
                    <a:pt x="184" y="29"/>
                    <a:pt x="184" y="30"/>
                    <a:pt x="184" y="30"/>
                  </a:cubicBezTo>
                  <a:cubicBezTo>
                    <a:pt x="183" y="30"/>
                    <a:pt x="184" y="28"/>
                    <a:pt x="183" y="28"/>
                  </a:cubicBezTo>
                  <a:cubicBezTo>
                    <a:pt x="184" y="27"/>
                    <a:pt x="185" y="28"/>
                    <a:pt x="185" y="29"/>
                  </a:cubicBezTo>
                  <a:close/>
                  <a:moveTo>
                    <a:pt x="182" y="28"/>
                  </a:moveTo>
                  <a:cubicBezTo>
                    <a:pt x="183" y="28"/>
                    <a:pt x="183" y="29"/>
                    <a:pt x="183" y="30"/>
                  </a:cubicBezTo>
                  <a:cubicBezTo>
                    <a:pt x="183" y="30"/>
                    <a:pt x="182" y="30"/>
                    <a:pt x="182" y="30"/>
                  </a:cubicBezTo>
                  <a:cubicBezTo>
                    <a:pt x="182" y="29"/>
                    <a:pt x="182" y="28"/>
                    <a:pt x="182" y="28"/>
                  </a:cubicBezTo>
                  <a:close/>
                  <a:moveTo>
                    <a:pt x="184" y="31"/>
                  </a:moveTo>
                  <a:cubicBezTo>
                    <a:pt x="182" y="32"/>
                    <a:pt x="178" y="32"/>
                    <a:pt x="177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8" y="29"/>
                    <a:pt x="177" y="29"/>
                    <a:pt x="177" y="28"/>
                  </a:cubicBezTo>
                  <a:cubicBezTo>
                    <a:pt x="178" y="28"/>
                    <a:pt x="178" y="29"/>
                    <a:pt x="180" y="29"/>
                  </a:cubicBezTo>
                  <a:cubicBezTo>
                    <a:pt x="180" y="31"/>
                    <a:pt x="183" y="30"/>
                    <a:pt x="184" y="31"/>
                  </a:cubicBezTo>
                  <a:close/>
                  <a:moveTo>
                    <a:pt x="164" y="17"/>
                  </a:moveTo>
                  <a:cubicBezTo>
                    <a:pt x="164" y="18"/>
                    <a:pt x="162" y="17"/>
                    <a:pt x="162" y="16"/>
                  </a:cubicBezTo>
                  <a:cubicBezTo>
                    <a:pt x="163" y="16"/>
                    <a:pt x="164" y="16"/>
                    <a:pt x="164" y="17"/>
                  </a:cubicBezTo>
                  <a:close/>
                  <a:moveTo>
                    <a:pt x="149" y="19"/>
                  </a:moveTo>
                  <a:cubicBezTo>
                    <a:pt x="149" y="18"/>
                    <a:pt x="150" y="19"/>
                    <a:pt x="150" y="18"/>
                  </a:cubicBezTo>
                  <a:cubicBezTo>
                    <a:pt x="150" y="18"/>
                    <a:pt x="149" y="19"/>
                    <a:pt x="149" y="18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1" y="17"/>
                    <a:pt x="151" y="18"/>
                    <a:pt x="152" y="18"/>
                  </a:cubicBezTo>
                  <a:cubicBezTo>
                    <a:pt x="152" y="19"/>
                    <a:pt x="153" y="19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lose/>
                  <a:moveTo>
                    <a:pt x="155" y="20"/>
                  </a:moveTo>
                  <a:cubicBezTo>
                    <a:pt x="156" y="19"/>
                    <a:pt x="157" y="21"/>
                    <a:pt x="158" y="21"/>
                  </a:cubicBezTo>
                  <a:cubicBezTo>
                    <a:pt x="157" y="22"/>
                    <a:pt x="156" y="20"/>
                    <a:pt x="155" y="20"/>
                  </a:cubicBezTo>
                  <a:close/>
                  <a:moveTo>
                    <a:pt x="166" y="23"/>
                  </a:moveTo>
                  <a:cubicBezTo>
                    <a:pt x="163" y="23"/>
                    <a:pt x="162" y="22"/>
                    <a:pt x="159" y="21"/>
                  </a:cubicBezTo>
                  <a:cubicBezTo>
                    <a:pt x="159" y="21"/>
                    <a:pt x="160" y="21"/>
                    <a:pt x="160" y="20"/>
                  </a:cubicBezTo>
                  <a:cubicBezTo>
                    <a:pt x="160" y="20"/>
                    <a:pt x="158" y="20"/>
                    <a:pt x="158" y="19"/>
                  </a:cubicBezTo>
                  <a:cubicBezTo>
                    <a:pt x="159" y="19"/>
                    <a:pt x="159" y="18"/>
                    <a:pt x="160" y="18"/>
                  </a:cubicBezTo>
                  <a:cubicBezTo>
                    <a:pt x="161" y="19"/>
                    <a:pt x="162" y="18"/>
                    <a:pt x="163" y="19"/>
                  </a:cubicBezTo>
                  <a:cubicBezTo>
                    <a:pt x="163" y="20"/>
                    <a:pt x="162" y="20"/>
                    <a:pt x="162" y="19"/>
                  </a:cubicBezTo>
                  <a:cubicBezTo>
                    <a:pt x="161" y="21"/>
                    <a:pt x="163" y="20"/>
                    <a:pt x="163" y="20"/>
                  </a:cubicBezTo>
                  <a:cubicBezTo>
                    <a:pt x="164" y="20"/>
                    <a:pt x="164" y="21"/>
                    <a:pt x="164" y="21"/>
                  </a:cubicBezTo>
                  <a:cubicBezTo>
                    <a:pt x="165" y="21"/>
                    <a:pt x="165" y="20"/>
                    <a:pt x="166" y="20"/>
                  </a:cubicBezTo>
                  <a:cubicBezTo>
                    <a:pt x="167" y="20"/>
                    <a:pt x="167" y="21"/>
                    <a:pt x="168" y="21"/>
                  </a:cubicBezTo>
                  <a:cubicBezTo>
                    <a:pt x="168" y="22"/>
                    <a:pt x="166" y="21"/>
                    <a:pt x="165" y="21"/>
                  </a:cubicBezTo>
                  <a:cubicBezTo>
                    <a:pt x="165" y="22"/>
                    <a:pt x="166" y="22"/>
                    <a:pt x="166" y="23"/>
                  </a:cubicBezTo>
                  <a:close/>
                  <a:moveTo>
                    <a:pt x="167" y="23"/>
                  </a:moveTo>
                  <a:cubicBezTo>
                    <a:pt x="168" y="22"/>
                    <a:pt x="169" y="22"/>
                    <a:pt x="169" y="21"/>
                  </a:cubicBezTo>
                  <a:cubicBezTo>
                    <a:pt x="170" y="21"/>
                    <a:pt x="170" y="21"/>
                    <a:pt x="171" y="22"/>
                  </a:cubicBezTo>
                  <a:cubicBezTo>
                    <a:pt x="172" y="21"/>
                    <a:pt x="175" y="21"/>
                    <a:pt x="176" y="22"/>
                  </a:cubicBezTo>
                  <a:cubicBezTo>
                    <a:pt x="178" y="21"/>
                    <a:pt x="179" y="22"/>
                    <a:pt x="181" y="23"/>
                  </a:cubicBezTo>
                  <a:cubicBezTo>
                    <a:pt x="180" y="24"/>
                    <a:pt x="178" y="23"/>
                    <a:pt x="178" y="23"/>
                  </a:cubicBezTo>
                  <a:cubicBezTo>
                    <a:pt x="177" y="23"/>
                    <a:pt x="177" y="23"/>
                    <a:pt x="177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5" y="23"/>
                    <a:pt x="176" y="24"/>
                    <a:pt x="175" y="24"/>
                  </a:cubicBezTo>
                  <a:cubicBezTo>
                    <a:pt x="174" y="23"/>
                    <a:pt x="173" y="23"/>
                    <a:pt x="172" y="23"/>
                  </a:cubicBezTo>
                  <a:cubicBezTo>
                    <a:pt x="170" y="23"/>
                    <a:pt x="168" y="24"/>
                    <a:pt x="167" y="23"/>
                  </a:cubicBezTo>
                  <a:close/>
                  <a:moveTo>
                    <a:pt x="172" y="25"/>
                  </a:moveTo>
                  <a:cubicBezTo>
                    <a:pt x="172" y="24"/>
                    <a:pt x="174" y="25"/>
                    <a:pt x="175" y="25"/>
                  </a:cubicBezTo>
                  <a:cubicBezTo>
                    <a:pt x="174" y="26"/>
                    <a:pt x="172" y="25"/>
                    <a:pt x="172" y="25"/>
                  </a:cubicBezTo>
                  <a:close/>
                  <a:moveTo>
                    <a:pt x="168" y="27"/>
                  </a:moveTo>
                  <a:cubicBezTo>
                    <a:pt x="168" y="28"/>
                    <a:pt x="165" y="28"/>
                    <a:pt x="165" y="27"/>
                  </a:cubicBezTo>
                  <a:cubicBezTo>
                    <a:pt x="167" y="27"/>
                    <a:pt x="167" y="27"/>
                    <a:pt x="168" y="27"/>
                  </a:cubicBezTo>
                  <a:close/>
                  <a:moveTo>
                    <a:pt x="136" y="29"/>
                  </a:moveTo>
                  <a:cubicBezTo>
                    <a:pt x="134" y="29"/>
                    <a:pt x="134" y="30"/>
                    <a:pt x="133" y="28"/>
                  </a:cubicBezTo>
                  <a:cubicBezTo>
                    <a:pt x="134" y="29"/>
                    <a:pt x="135" y="28"/>
                    <a:pt x="136" y="28"/>
                  </a:cubicBezTo>
                  <a:cubicBezTo>
                    <a:pt x="136" y="28"/>
                    <a:pt x="136" y="29"/>
                    <a:pt x="136" y="29"/>
                  </a:cubicBezTo>
                  <a:close/>
                  <a:moveTo>
                    <a:pt x="136" y="35"/>
                  </a:moveTo>
                  <a:cubicBezTo>
                    <a:pt x="136" y="35"/>
                    <a:pt x="135" y="36"/>
                    <a:pt x="134" y="36"/>
                  </a:cubicBezTo>
                  <a:cubicBezTo>
                    <a:pt x="134" y="35"/>
                    <a:pt x="133" y="35"/>
                    <a:pt x="133" y="34"/>
                  </a:cubicBezTo>
                  <a:cubicBezTo>
                    <a:pt x="134" y="33"/>
                    <a:pt x="136" y="34"/>
                    <a:pt x="136" y="34"/>
                  </a:cubicBezTo>
                  <a:cubicBezTo>
                    <a:pt x="138" y="35"/>
                    <a:pt x="134" y="34"/>
                    <a:pt x="136" y="35"/>
                  </a:cubicBezTo>
                  <a:close/>
                  <a:moveTo>
                    <a:pt x="141" y="35"/>
                  </a:moveTo>
                  <a:cubicBezTo>
                    <a:pt x="141" y="36"/>
                    <a:pt x="142" y="35"/>
                    <a:pt x="142" y="37"/>
                  </a:cubicBezTo>
                  <a:cubicBezTo>
                    <a:pt x="141" y="37"/>
                    <a:pt x="140" y="36"/>
                    <a:pt x="139" y="36"/>
                  </a:cubicBezTo>
                  <a:cubicBezTo>
                    <a:pt x="140" y="35"/>
                    <a:pt x="139" y="35"/>
                    <a:pt x="140" y="35"/>
                  </a:cubicBezTo>
                  <a:cubicBezTo>
                    <a:pt x="140" y="34"/>
                    <a:pt x="141" y="35"/>
                    <a:pt x="141" y="35"/>
                  </a:cubicBezTo>
                  <a:cubicBezTo>
                    <a:pt x="142" y="34"/>
                    <a:pt x="143" y="34"/>
                    <a:pt x="144" y="35"/>
                  </a:cubicBezTo>
                  <a:cubicBezTo>
                    <a:pt x="144" y="36"/>
                    <a:pt x="142" y="35"/>
                    <a:pt x="141" y="35"/>
                  </a:cubicBezTo>
                  <a:close/>
                  <a:moveTo>
                    <a:pt x="142" y="27"/>
                  </a:moveTo>
                  <a:cubicBezTo>
                    <a:pt x="142" y="27"/>
                    <a:pt x="143" y="27"/>
                    <a:pt x="144" y="27"/>
                  </a:cubicBezTo>
                  <a:cubicBezTo>
                    <a:pt x="144" y="29"/>
                    <a:pt x="142" y="28"/>
                    <a:pt x="142" y="27"/>
                  </a:cubicBezTo>
                  <a:close/>
                  <a:moveTo>
                    <a:pt x="149" y="32"/>
                  </a:moveTo>
                  <a:cubicBezTo>
                    <a:pt x="150" y="32"/>
                    <a:pt x="152" y="31"/>
                    <a:pt x="153" y="32"/>
                  </a:cubicBezTo>
                  <a:cubicBezTo>
                    <a:pt x="153" y="33"/>
                    <a:pt x="151" y="33"/>
                    <a:pt x="150" y="33"/>
                  </a:cubicBezTo>
                  <a:cubicBezTo>
                    <a:pt x="149" y="33"/>
                    <a:pt x="147" y="33"/>
                    <a:pt x="146" y="33"/>
                  </a:cubicBezTo>
                  <a:cubicBezTo>
                    <a:pt x="146" y="32"/>
                    <a:pt x="148" y="32"/>
                    <a:pt x="149" y="32"/>
                  </a:cubicBezTo>
                  <a:close/>
                  <a:moveTo>
                    <a:pt x="154" y="36"/>
                  </a:moveTo>
                  <a:cubicBezTo>
                    <a:pt x="153" y="36"/>
                    <a:pt x="153" y="37"/>
                    <a:pt x="153" y="36"/>
                  </a:cubicBezTo>
                  <a:cubicBezTo>
                    <a:pt x="152" y="36"/>
                    <a:pt x="153" y="36"/>
                    <a:pt x="153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1" y="36"/>
                    <a:pt x="150" y="35"/>
                    <a:pt x="149" y="35"/>
                  </a:cubicBezTo>
                  <a:cubicBezTo>
                    <a:pt x="148" y="35"/>
                    <a:pt x="150" y="36"/>
                    <a:pt x="148" y="36"/>
                  </a:cubicBezTo>
                  <a:cubicBezTo>
                    <a:pt x="147" y="37"/>
                    <a:pt x="148" y="35"/>
                    <a:pt x="147" y="35"/>
                  </a:cubicBezTo>
                  <a:cubicBezTo>
                    <a:pt x="149" y="34"/>
                    <a:pt x="150" y="35"/>
                    <a:pt x="152" y="34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2"/>
                    <a:pt x="152" y="34"/>
                    <a:pt x="152" y="34"/>
                  </a:cubicBezTo>
                  <a:cubicBezTo>
                    <a:pt x="153" y="34"/>
                    <a:pt x="154" y="34"/>
                    <a:pt x="154" y="35"/>
                  </a:cubicBezTo>
                  <a:cubicBezTo>
                    <a:pt x="155" y="35"/>
                    <a:pt x="156" y="35"/>
                    <a:pt x="156" y="36"/>
                  </a:cubicBezTo>
                  <a:cubicBezTo>
                    <a:pt x="156" y="36"/>
                    <a:pt x="154" y="37"/>
                    <a:pt x="154" y="36"/>
                  </a:cubicBezTo>
                  <a:close/>
                  <a:moveTo>
                    <a:pt x="42" y="58"/>
                  </a:moveTo>
                  <a:cubicBezTo>
                    <a:pt x="42" y="58"/>
                    <a:pt x="42" y="59"/>
                    <a:pt x="42" y="59"/>
                  </a:cubicBezTo>
                  <a:cubicBezTo>
                    <a:pt x="39" y="59"/>
                    <a:pt x="39" y="57"/>
                    <a:pt x="37" y="57"/>
                  </a:cubicBezTo>
                  <a:cubicBezTo>
                    <a:pt x="37" y="56"/>
                    <a:pt x="40" y="57"/>
                    <a:pt x="42" y="58"/>
                  </a:cubicBezTo>
                  <a:close/>
                  <a:moveTo>
                    <a:pt x="37" y="70"/>
                  </a:moveTo>
                  <a:cubicBezTo>
                    <a:pt x="36" y="70"/>
                    <a:pt x="34" y="69"/>
                    <a:pt x="33" y="69"/>
                  </a:cubicBezTo>
                  <a:cubicBezTo>
                    <a:pt x="31" y="69"/>
                    <a:pt x="29" y="69"/>
                    <a:pt x="28" y="68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8" y="67"/>
                    <a:pt x="28" y="67"/>
                    <a:pt x="29" y="67"/>
                  </a:cubicBezTo>
                  <a:cubicBezTo>
                    <a:pt x="30" y="67"/>
                    <a:pt x="30" y="68"/>
                    <a:pt x="31" y="68"/>
                  </a:cubicBezTo>
                  <a:cubicBezTo>
                    <a:pt x="33" y="68"/>
                    <a:pt x="35" y="68"/>
                    <a:pt x="36" y="69"/>
                  </a:cubicBezTo>
                  <a:cubicBezTo>
                    <a:pt x="37" y="69"/>
                    <a:pt x="38" y="69"/>
                    <a:pt x="37" y="70"/>
                  </a:cubicBezTo>
                  <a:close/>
                  <a:moveTo>
                    <a:pt x="34" y="67"/>
                  </a:moveTo>
                  <a:cubicBezTo>
                    <a:pt x="35" y="66"/>
                    <a:pt x="37" y="67"/>
                    <a:pt x="36" y="67"/>
                  </a:cubicBezTo>
                  <a:cubicBezTo>
                    <a:pt x="35" y="68"/>
                    <a:pt x="35" y="67"/>
                    <a:pt x="34" y="67"/>
                  </a:cubicBezTo>
                  <a:close/>
                  <a:moveTo>
                    <a:pt x="42" y="70"/>
                  </a:moveTo>
                  <a:cubicBezTo>
                    <a:pt x="41" y="70"/>
                    <a:pt x="40" y="69"/>
                    <a:pt x="39" y="69"/>
                  </a:cubicBezTo>
                  <a:cubicBezTo>
                    <a:pt x="38" y="68"/>
                    <a:pt x="39" y="67"/>
                    <a:pt x="37" y="67"/>
                  </a:cubicBezTo>
                  <a:cubicBezTo>
                    <a:pt x="37" y="66"/>
                    <a:pt x="39" y="67"/>
                    <a:pt x="39" y="67"/>
                  </a:cubicBezTo>
                  <a:cubicBezTo>
                    <a:pt x="39" y="66"/>
                    <a:pt x="37" y="66"/>
                    <a:pt x="36" y="65"/>
                  </a:cubicBezTo>
                  <a:cubicBezTo>
                    <a:pt x="35" y="65"/>
                    <a:pt x="33" y="64"/>
                    <a:pt x="32" y="65"/>
                  </a:cubicBezTo>
                  <a:cubicBezTo>
                    <a:pt x="32" y="66"/>
                    <a:pt x="33" y="66"/>
                    <a:pt x="33" y="66"/>
                  </a:cubicBezTo>
                  <a:cubicBezTo>
                    <a:pt x="31" y="66"/>
                    <a:pt x="28" y="67"/>
                    <a:pt x="26" y="66"/>
                  </a:cubicBezTo>
                  <a:cubicBezTo>
                    <a:pt x="25" y="65"/>
                    <a:pt x="27" y="65"/>
                    <a:pt x="27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63"/>
                    <a:pt x="36" y="65"/>
                    <a:pt x="40" y="65"/>
                  </a:cubicBezTo>
                  <a:cubicBezTo>
                    <a:pt x="40" y="65"/>
                    <a:pt x="40" y="66"/>
                    <a:pt x="41" y="66"/>
                  </a:cubicBezTo>
                  <a:cubicBezTo>
                    <a:pt x="43" y="66"/>
                    <a:pt x="45" y="66"/>
                    <a:pt x="46" y="68"/>
                  </a:cubicBezTo>
                  <a:cubicBezTo>
                    <a:pt x="47" y="68"/>
                    <a:pt x="48" y="68"/>
                    <a:pt x="48" y="69"/>
                  </a:cubicBezTo>
                  <a:cubicBezTo>
                    <a:pt x="46" y="69"/>
                    <a:pt x="44" y="70"/>
                    <a:pt x="42" y="70"/>
                  </a:cubicBezTo>
                  <a:close/>
                  <a:moveTo>
                    <a:pt x="47" y="48"/>
                  </a:moveTo>
                  <a:cubicBezTo>
                    <a:pt x="48" y="47"/>
                    <a:pt x="51" y="47"/>
                    <a:pt x="52" y="49"/>
                  </a:cubicBezTo>
                  <a:cubicBezTo>
                    <a:pt x="51" y="49"/>
                    <a:pt x="48" y="49"/>
                    <a:pt x="47" y="48"/>
                  </a:cubicBezTo>
                  <a:close/>
                  <a:moveTo>
                    <a:pt x="102" y="54"/>
                  </a:moveTo>
                  <a:cubicBezTo>
                    <a:pt x="102" y="52"/>
                    <a:pt x="104" y="53"/>
                    <a:pt x="105" y="53"/>
                  </a:cubicBezTo>
                  <a:cubicBezTo>
                    <a:pt x="106" y="53"/>
                    <a:pt x="107" y="53"/>
                    <a:pt x="108" y="53"/>
                  </a:cubicBezTo>
                  <a:cubicBezTo>
                    <a:pt x="110" y="53"/>
                    <a:pt x="112" y="52"/>
                    <a:pt x="114" y="53"/>
                  </a:cubicBezTo>
                  <a:cubicBezTo>
                    <a:pt x="110" y="54"/>
                    <a:pt x="105" y="53"/>
                    <a:pt x="102" y="54"/>
                  </a:cubicBezTo>
                  <a:close/>
                  <a:moveTo>
                    <a:pt x="112" y="55"/>
                  </a:moveTo>
                  <a:cubicBezTo>
                    <a:pt x="112" y="54"/>
                    <a:pt x="113" y="54"/>
                    <a:pt x="114" y="54"/>
                  </a:cubicBezTo>
                  <a:cubicBezTo>
                    <a:pt x="114" y="55"/>
                    <a:pt x="113" y="55"/>
                    <a:pt x="112" y="55"/>
                  </a:cubicBezTo>
                  <a:close/>
                  <a:moveTo>
                    <a:pt x="132" y="47"/>
                  </a:moveTo>
                  <a:cubicBezTo>
                    <a:pt x="132" y="48"/>
                    <a:pt x="130" y="48"/>
                    <a:pt x="130" y="48"/>
                  </a:cubicBezTo>
                  <a:cubicBezTo>
                    <a:pt x="130" y="47"/>
                    <a:pt x="131" y="47"/>
                    <a:pt x="132" y="47"/>
                  </a:cubicBezTo>
                  <a:close/>
                  <a:moveTo>
                    <a:pt x="124" y="53"/>
                  </a:moveTo>
                  <a:cubicBezTo>
                    <a:pt x="123" y="53"/>
                    <a:pt x="125" y="54"/>
                    <a:pt x="124" y="55"/>
                  </a:cubicBezTo>
                  <a:cubicBezTo>
                    <a:pt x="123" y="55"/>
                    <a:pt x="122" y="55"/>
                    <a:pt x="122" y="55"/>
                  </a:cubicBezTo>
                  <a:cubicBezTo>
                    <a:pt x="122" y="54"/>
                    <a:pt x="122" y="54"/>
                    <a:pt x="122" y="54"/>
                  </a:cubicBezTo>
                  <a:cubicBezTo>
                    <a:pt x="120" y="53"/>
                    <a:pt x="119" y="54"/>
                    <a:pt x="117" y="54"/>
                  </a:cubicBezTo>
                  <a:cubicBezTo>
                    <a:pt x="117" y="53"/>
                    <a:pt x="118" y="53"/>
                    <a:pt x="118" y="53"/>
                  </a:cubicBezTo>
                  <a:cubicBezTo>
                    <a:pt x="119" y="53"/>
                    <a:pt x="120" y="53"/>
                    <a:pt x="121" y="52"/>
                  </a:cubicBezTo>
                  <a:cubicBezTo>
                    <a:pt x="121" y="52"/>
                    <a:pt x="122" y="53"/>
                    <a:pt x="122" y="53"/>
                  </a:cubicBezTo>
                  <a:cubicBezTo>
                    <a:pt x="122" y="53"/>
                    <a:pt x="122" y="52"/>
                    <a:pt x="123" y="52"/>
                  </a:cubicBezTo>
                  <a:cubicBezTo>
                    <a:pt x="123" y="52"/>
                    <a:pt x="123" y="53"/>
                    <a:pt x="124" y="53"/>
                  </a:cubicBezTo>
                  <a:cubicBezTo>
                    <a:pt x="125" y="53"/>
                    <a:pt x="126" y="53"/>
                    <a:pt x="128" y="53"/>
                  </a:cubicBezTo>
                  <a:cubicBezTo>
                    <a:pt x="127" y="55"/>
                    <a:pt x="125" y="53"/>
                    <a:pt x="124" y="53"/>
                  </a:cubicBezTo>
                  <a:close/>
                  <a:moveTo>
                    <a:pt x="127" y="48"/>
                  </a:moveTo>
                  <a:cubicBezTo>
                    <a:pt x="126" y="47"/>
                    <a:pt x="129" y="47"/>
                    <a:pt x="129" y="48"/>
                  </a:cubicBezTo>
                  <a:cubicBezTo>
                    <a:pt x="129" y="49"/>
                    <a:pt x="127" y="47"/>
                    <a:pt x="127" y="48"/>
                  </a:cubicBezTo>
                  <a:close/>
                  <a:moveTo>
                    <a:pt x="131" y="56"/>
                  </a:moveTo>
                  <a:cubicBezTo>
                    <a:pt x="131" y="56"/>
                    <a:pt x="130" y="55"/>
                    <a:pt x="129" y="55"/>
                  </a:cubicBezTo>
                  <a:cubicBezTo>
                    <a:pt x="131" y="54"/>
                    <a:pt x="134" y="55"/>
                    <a:pt x="135" y="55"/>
                  </a:cubicBezTo>
                  <a:cubicBezTo>
                    <a:pt x="134" y="56"/>
                    <a:pt x="132" y="55"/>
                    <a:pt x="131" y="56"/>
                  </a:cubicBezTo>
                  <a:close/>
                  <a:moveTo>
                    <a:pt x="135" y="50"/>
                  </a:moveTo>
                  <a:cubicBezTo>
                    <a:pt x="134" y="50"/>
                    <a:pt x="131" y="52"/>
                    <a:pt x="131" y="50"/>
                  </a:cubicBezTo>
                  <a:cubicBezTo>
                    <a:pt x="131" y="50"/>
                    <a:pt x="131" y="49"/>
                    <a:pt x="130" y="49"/>
                  </a:cubicBezTo>
                  <a:cubicBezTo>
                    <a:pt x="131" y="47"/>
                    <a:pt x="134" y="49"/>
                    <a:pt x="137" y="48"/>
                  </a:cubicBezTo>
                  <a:cubicBezTo>
                    <a:pt x="137" y="50"/>
                    <a:pt x="135" y="49"/>
                    <a:pt x="134" y="49"/>
                  </a:cubicBezTo>
                  <a:cubicBezTo>
                    <a:pt x="133" y="51"/>
                    <a:pt x="135" y="49"/>
                    <a:pt x="135" y="50"/>
                  </a:cubicBezTo>
                  <a:close/>
                  <a:moveTo>
                    <a:pt x="136" y="50"/>
                  </a:moveTo>
                  <a:cubicBezTo>
                    <a:pt x="136" y="49"/>
                    <a:pt x="137" y="49"/>
                    <a:pt x="138" y="50"/>
                  </a:cubicBezTo>
                  <a:cubicBezTo>
                    <a:pt x="138" y="51"/>
                    <a:pt x="136" y="50"/>
                    <a:pt x="136" y="50"/>
                  </a:cubicBezTo>
                  <a:close/>
                  <a:moveTo>
                    <a:pt x="144" y="68"/>
                  </a:moveTo>
                  <a:cubicBezTo>
                    <a:pt x="143" y="68"/>
                    <a:pt x="143" y="67"/>
                    <a:pt x="143" y="67"/>
                  </a:cubicBezTo>
                  <a:cubicBezTo>
                    <a:pt x="142" y="67"/>
                    <a:pt x="142" y="68"/>
                    <a:pt x="141" y="68"/>
                  </a:cubicBezTo>
                  <a:cubicBezTo>
                    <a:pt x="141" y="68"/>
                    <a:pt x="141" y="67"/>
                    <a:pt x="140" y="67"/>
                  </a:cubicBezTo>
                  <a:cubicBezTo>
                    <a:pt x="139" y="67"/>
                    <a:pt x="137" y="68"/>
                    <a:pt x="137" y="67"/>
                  </a:cubicBezTo>
                  <a:cubicBezTo>
                    <a:pt x="138" y="67"/>
                    <a:pt x="140" y="66"/>
                    <a:pt x="141" y="67"/>
                  </a:cubicBezTo>
                  <a:cubicBezTo>
                    <a:pt x="141" y="67"/>
                    <a:pt x="143" y="66"/>
                    <a:pt x="144" y="66"/>
                  </a:cubicBezTo>
                  <a:cubicBezTo>
                    <a:pt x="145" y="66"/>
                    <a:pt x="146" y="67"/>
                    <a:pt x="147" y="66"/>
                  </a:cubicBezTo>
                  <a:cubicBezTo>
                    <a:pt x="146" y="67"/>
                    <a:pt x="145" y="68"/>
                    <a:pt x="144" y="68"/>
                  </a:cubicBezTo>
                  <a:close/>
                  <a:moveTo>
                    <a:pt x="149" y="55"/>
                  </a:moveTo>
                  <a:cubicBezTo>
                    <a:pt x="149" y="55"/>
                    <a:pt x="149" y="56"/>
                    <a:pt x="149" y="56"/>
                  </a:cubicBezTo>
                  <a:cubicBezTo>
                    <a:pt x="148" y="56"/>
                    <a:pt x="147" y="56"/>
                    <a:pt x="147" y="55"/>
                  </a:cubicBezTo>
                  <a:cubicBezTo>
                    <a:pt x="145" y="55"/>
                    <a:pt x="144" y="56"/>
                    <a:pt x="142" y="56"/>
                  </a:cubicBezTo>
                  <a:cubicBezTo>
                    <a:pt x="144" y="55"/>
                    <a:pt x="141" y="55"/>
                    <a:pt x="141" y="54"/>
                  </a:cubicBezTo>
                  <a:cubicBezTo>
                    <a:pt x="140" y="54"/>
                    <a:pt x="139" y="55"/>
                    <a:pt x="139" y="54"/>
                  </a:cubicBezTo>
                  <a:cubicBezTo>
                    <a:pt x="139" y="53"/>
                    <a:pt x="142" y="53"/>
                    <a:pt x="143" y="53"/>
                  </a:cubicBezTo>
                  <a:cubicBezTo>
                    <a:pt x="144" y="53"/>
                    <a:pt x="144" y="53"/>
                    <a:pt x="145" y="53"/>
                  </a:cubicBezTo>
                  <a:cubicBezTo>
                    <a:pt x="146" y="53"/>
                    <a:pt x="148" y="52"/>
                    <a:pt x="149" y="52"/>
                  </a:cubicBezTo>
                  <a:cubicBezTo>
                    <a:pt x="149" y="53"/>
                    <a:pt x="147" y="52"/>
                    <a:pt x="147" y="53"/>
                  </a:cubicBezTo>
                  <a:cubicBezTo>
                    <a:pt x="149" y="54"/>
                    <a:pt x="150" y="53"/>
                    <a:pt x="151" y="53"/>
                  </a:cubicBezTo>
                  <a:cubicBezTo>
                    <a:pt x="151" y="54"/>
                    <a:pt x="150" y="55"/>
                    <a:pt x="149" y="55"/>
                  </a:cubicBezTo>
                  <a:close/>
                  <a:moveTo>
                    <a:pt x="175" y="52"/>
                  </a:moveTo>
                  <a:cubicBezTo>
                    <a:pt x="176" y="52"/>
                    <a:pt x="177" y="52"/>
                    <a:pt x="177" y="53"/>
                  </a:cubicBezTo>
                  <a:cubicBezTo>
                    <a:pt x="177" y="53"/>
                    <a:pt x="175" y="54"/>
                    <a:pt x="175" y="52"/>
                  </a:cubicBezTo>
                  <a:close/>
                  <a:moveTo>
                    <a:pt x="176" y="50"/>
                  </a:moveTo>
                  <a:cubicBezTo>
                    <a:pt x="176" y="50"/>
                    <a:pt x="177" y="49"/>
                    <a:pt x="178" y="50"/>
                  </a:cubicBezTo>
                  <a:cubicBezTo>
                    <a:pt x="178" y="51"/>
                    <a:pt x="177" y="50"/>
                    <a:pt x="176" y="50"/>
                  </a:cubicBezTo>
                  <a:close/>
                  <a:moveTo>
                    <a:pt x="176" y="56"/>
                  </a:moveTo>
                  <a:cubicBezTo>
                    <a:pt x="177" y="55"/>
                    <a:pt x="178" y="56"/>
                    <a:pt x="179" y="56"/>
                  </a:cubicBezTo>
                  <a:cubicBezTo>
                    <a:pt x="178" y="57"/>
                    <a:pt x="176" y="57"/>
                    <a:pt x="176" y="56"/>
                  </a:cubicBezTo>
                  <a:close/>
                  <a:moveTo>
                    <a:pt x="178" y="52"/>
                  </a:moveTo>
                  <a:cubicBezTo>
                    <a:pt x="178" y="52"/>
                    <a:pt x="180" y="53"/>
                    <a:pt x="179" y="52"/>
                  </a:cubicBezTo>
                  <a:cubicBezTo>
                    <a:pt x="180" y="52"/>
                    <a:pt x="180" y="52"/>
                    <a:pt x="180" y="53"/>
                  </a:cubicBezTo>
                  <a:cubicBezTo>
                    <a:pt x="180" y="53"/>
                    <a:pt x="178" y="54"/>
                    <a:pt x="178" y="52"/>
                  </a:cubicBezTo>
                  <a:close/>
                  <a:moveTo>
                    <a:pt x="165" y="45"/>
                  </a:moveTo>
                  <a:cubicBezTo>
                    <a:pt x="165" y="45"/>
                    <a:pt x="164" y="45"/>
                    <a:pt x="163" y="45"/>
                  </a:cubicBezTo>
                  <a:cubicBezTo>
                    <a:pt x="163" y="45"/>
                    <a:pt x="164" y="45"/>
                    <a:pt x="164" y="44"/>
                  </a:cubicBezTo>
                  <a:cubicBezTo>
                    <a:pt x="163" y="44"/>
                    <a:pt x="162" y="43"/>
                    <a:pt x="162" y="43"/>
                  </a:cubicBezTo>
                  <a:cubicBezTo>
                    <a:pt x="160" y="43"/>
                    <a:pt x="158" y="43"/>
                    <a:pt x="156" y="43"/>
                  </a:cubicBezTo>
                  <a:cubicBezTo>
                    <a:pt x="156" y="42"/>
                    <a:pt x="159" y="43"/>
                    <a:pt x="160" y="41"/>
                  </a:cubicBezTo>
                  <a:cubicBezTo>
                    <a:pt x="166" y="44"/>
                    <a:pt x="171" y="41"/>
                    <a:pt x="179" y="41"/>
                  </a:cubicBezTo>
                  <a:cubicBezTo>
                    <a:pt x="179" y="42"/>
                    <a:pt x="180" y="41"/>
                    <a:pt x="180" y="43"/>
                  </a:cubicBezTo>
                  <a:cubicBezTo>
                    <a:pt x="181" y="43"/>
                    <a:pt x="183" y="43"/>
                    <a:pt x="183" y="44"/>
                  </a:cubicBezTo>
                  <a:cubicBezTo>
                    <a:pt x="184" y="42"/>
                    <a:pt x="187" y="44"/>
                    <a:pt x="187" y="42"/>
                  </a:cubicBezTo>
                  <a:cubicBezTo>
                    <a:pt x="189" y="43"/>
                    <a:pt x="190" y="43"/>
                    <a:pt x="191" y="44"/>
                  </a:cubicBezTo>
                  <a:cubicBezTo>
                    <a:pt x="193" y="44"/>
                    <a:pt x="194" y="44"/>
                    <a:pt x="196" y="43"/>
                  </a:cubicBezTo>
                  <a:cubicBezTo>
                    <a:pt x="196" y="44"/>
                    <a:pt x="196" y="44"/>
                    <a:pt x="196" y="44"/>
                  </a:cubicBezTo>
                  <a:cubicBezTo>
                    <a:pt x="198" y="44"/>
                    <a:pt x="198" y="44"/>
                    <a:pt x="199" y="44"/>
                  </a:cubicBezTo>
                  <a:cubicBezTo>
                    <a:pt x="200" y="44"/>
                    <a:pt x="200" y="44"/>
                    <a:pt x="200" y="45"/>
                  </a:cubicBezTo>
                  <a:cubicBezTo>
                    <a:pt x="202" y="45"/>
                    <a:pt x="202" y="46"/>
                    <a:pt x="203" y="46"/>
                  </a:cubicBezTo>
                  <a:cubicBezTo>
                    <a:pt x="199" y="46"/>
                    <a:pt x="193" y="47"/>
                    <a:pt x="188" y="46"/>
                  </a:cubicBezTo>
                  <a:cubicBezTo>
                    <a:pt x="187" y="46"/>
                    <a:pt x="187" y="48"/>
                    <a:pt x="186" y="48"/>
                  </a:cubicBezTo>
                  <a:cubicBezTo>
                    <a:pt x="187" y="48"/>
                    <a:pt x="189" y="48"/>
                    <a:pt x="190" y="48"/>
                  </a:cubicBezTo>
                  <a:cubicBezTo>
                    <a:pt x="190" y="49"/>
                    <a:pt x="190" y="50"/>
                    <a:pt x="189" y="50"/>
                  </a:cubicBezTo>
                  <a:cubicBezTo>
                    <a:pt x="188" y="50"/>
                    <a:pt x="187" y="49"/>
                    <a:pt x="187" y="49"/>
                  </a:cubicBezTo>
                  <a:cubicBezTo>
                    <a:pt x="186" y="49"/>
                    <a:pt x="186" y="50"/>
                    <a:pt x="185" y="50"/>
                  </a:cubicBezTo>
                  <a:cubicBezTo>
                    <a:pt x="184" y="48"/>
                    <a:pt x="183" y="49"/>
                    <a:pt x="181" y="49"/>
                  </a:cubicBezTo>
                  <a:cubicBezTo>
                    <a:pt x="181" y="49"/>
                    <a:pt x="180" y="50"/>
                    <a:pt x="180" y="50"/>
                  </a:cubicBezTo>
                  <a:cubicBezTo>
                    <a:pt x="179" y="50"/>
                    <a:pt x="179" y="50"/>
                    <a:pt x="178" y="49"/>
                  </a:cubicBezTo>
                  <a:cubicBezTo>
                    <a:pt x="177" y="49"/>
                    <a:pt x="176" y="49"/>
                    <a:pt x="174" y="49"/>
                  </a:cubicBezTo>
                  <a:cubicBezTo>
                    <a:pt x="173" y="49"/>
                    <a:pt x="172" y="48"/>
                    <a:pt x="171" y="48"/>
                  </a:cubicBezTo>
                  <a:cubicBezTo>
                    <a:pt x="171" y="47"/>
                    <a:pt x="172" y="48"/>
                    <a:pt x="173" y="48"/>
                  </a:cubicBezTo>
                  <a:cubicBezTo>
                    <a:pt x="173" y="48"/>
                    <a:pt x="173" y="47"/>
                    <a:pt x="173" y="47"/>
                  </a:cubicBezTo>
                  <a:cubicBezTo>
                    <a:pt x="173" y="47"/>
                    <a:pt x="171" y="47"/>
                    <a:pt x="171" y="47"/>
                  </a:cubicBezTo>
                  <a:cubicBezTo>
                    <a:pt x="171" y="47"/>
                    <a:pt x="171" y="46"/>
                    <a:pt x="171" y="46"/>
                  </a:cubicBezTo>
                  <a:cubicBezTo>
                    <a:pt x="169" y="46"/>
                    <a:pt x="168" y="45"/>
                    <a:pt x="165" y="45"/>
                  </a:cubicBezTo>
                  <a:close/>
                  <a:moveTo>
                    <a:pt x="151" y="53"/>
                  </a:moveTo>
                  <a:cubicBezTo>
                    <a:pt x="153" y="53"/>
                    <a:pt x="157" y="52"/>
                    <a:pt x="156" y="55"/>
                  </a:cubicBezTo>
                  <a:cubicBezTo>
                    <a:pt x="156" y="54"/>
                    <a:pt x="156" y="54"/>
                    <a:pt x="155" y="54"/>
                  </a:cubicBezTo>
                  <a:cubicBezTo>
                    <a:pt x="154" y="54"/>
                    <a:pt x="154" y="54"/>
                    <a:pt x="153" y="54"/>
                  </a:cubicBezTo>
                  <a:cubicBezTo>
                    <a:pt x="152" y="54"/>
                    <a:pt x="151" y="54"/>
                    <a:pt x="151" y="53"/>
                  </a:cubicBezTo>
                  <a:close/>
                  <a:moveTo>
                    <a:pt x="152" y="57"/>
                  </a:moveTo>
                  <a:cubicBezTo>
                    <a:pt x="152" y="56"/>
                    <a:pt x="154" y="56"/>
                    <a:pt x="154" y="56"/>
                  </a:cubicBezTo>
                  <a:cubicBezTo>
                    <a:pt x="155" y="56"/>
                    <a:pt x="154" y="55"/>
                    <a:pt x="155" y="55"/>
                  </a:cubicBezTo>
                  <a:cubicBezTo>
                    <a:pt x="156" y="55"/>
                    <a:pt x="158" y="55"/>
                    <a:pt x="159" y="56"/>
                  </a:cubicBezTo>
                  <a:cubicBezTo>
                    <a:pt x="160" y="56"/>
                    <a:pt x="161" y="55"/>
                    <a:pt x="163" y="56"/>
                  </a:cubicBezTo>
                  <a:cubicBezTo>
                    <a:pt x="164" y="56"/>
                    <a:pt x="164" y="55"/>
                    <a:pt x="165" y="55"/>
                  </a:cubicBezTo>
                  <a:cubicBezTo>
                    <a:pt x="165" y="57"/>
                    <a:pt x="163" y="56"/>
                    <a:pt x="161" y="56"/>
                  </a:cubicBezTo>
                  <a:cubicBezTo>
                    <a:pt x="159" y="57"/>
                    <a:pt x="154" y="57"/>
                    <a:pt x="152" y="57"/>
                  </a:cubicBezTo>
                  <a:close/>
                  <a:moveTo>
                    <a:pt x="160" y="63"/>
                  </a:moveTo>
                  <a:cubicBezTo>
                    <a:pt x="159" y="61"/>
                    <a:pt x="162" y="61"/>
                    <a:pt x="163" y="62"/>
                  </a:cubicBezTo>
                  <a:cubicBezTo>
                    <a:pt x="162" y="64"/>
                    <a:pt x="161" y="61"/>
                    <a:pt x="160" y="63"/>
                  </a:cubicBezTo>
                  <a:close/>
                  <a:moveTo>
                    <a:pt x="167" y="60"/>
                  </a:moveTo>
                  <a:cubicBezTo>
                    <a:pt x="166" y="60"/>
                    <a:pt x="166" y="60"/>
                    <a:pt x="166" y="59"/>
                  </a:cubicBezTo>
                  <a:cubicBezTo>
                    <a:pt x="164" y="59"/>
                    <a:pt x="161" y="59"/>
                    <a:pt x="158" y="59"/>
                  </a:cubicBezTo>
                  <a:cubicBezTo>
                    <a:pt x="161" y="58"/>
                    <a:pt x="165" y="58"/>
                    <a:pt x="168" y="58"/>
                  </a:cubicBezTo>
                  <a:cubicBezTo>
                    <a:pt x="166" y="59"/>
                    <a:pt x="167" y="59"/>
                    <a:pt x="167" y="60"/>
                  </a:cubicBezTo>
                  <a:close/>
                  <a:moveTo>
                    <a:pt x="166" y="56"/>
                  </a:moveTo>
                  <a:cubicBezTo>
                    <a:pt x="166" y="54"/>
                    <a:pt x="168" y="54"/>
                    <a:pt x="168" y="55"/>
                  </a:cubicBezTo>
                  <a:cubicBezTo>
                    <a:pt x="169" y="55"/>
                    <a:pt x="171" y="55"/>
                    <a:pt x="172" y="55"/>
                  </a:cubicBezTo>
                  <a:cubicBezTo>
                    <a:pt x="171" y="56"/>
                    <a:pt x="172" y="56"/>
                    <a:pt x="171" y="56"/>
                  </a:cubicBezTo>
                  <a:cubicBezTo>
                    <a:pt x="170" y="56"/>
                    <a:pt x="170" y="56"/>
                    <a:pt x="169" y="56"/>
                  </a:cubicBezTo>
                  <a:cubicBezTo>
                    <a:pt x="169" y="56"/>
                    <a:pt x="168" y="56"/>
                    <a:pt x="168" y="56"/>
                  </a:cubicBezTo>
                  <a:cubicBezTo>
                    <a:pt x="167" y="56"/>
                    <a:pt x="166" y="56"/>
                    <a:pt x="166" y="56"/>
                  </a:cubicBezTo>
                  <a:close/>
                  <a:moveTo>
                    <a:pt x="174" y="63"/>
                  </a:moveTo>
                  <a:cubicBezTo>
                    <a:pt x="174" y="62"/>
                    <a:pt x="176" y="62"/>
                    <a:pt x="177" y="62"/>
                  </a:cubicBezTo>
                  <a:cubicBezTo>
                    <a:pt x="178" y="62"/>
                    <a:pt x="179" y="62"/>
                    <a:pt x="179" y="63"/>
                  </a:cubicBezTo>
                  <a:cubicBezTo>
                    <a:pt x="177" y="63"/>
                    <a:pt x="176" y="62"/>
                    <a:pt x="174" y="63"/>
                  </a:cubicBezTo>
                  <a:close/>
                  <a:moveTo>
                    <a:pt x="209" y="59"/>
                  </a:moveTo>
                  <a:cubicBezTo>
                    <a:pt x="208" y="61"/>
                    <a:pt x="206" y="61"/>
                    <a:pt x="205" y="60"/>
                  </a:cubicBezTo>
                  <a:cubicBezTo>
                    <a:pt x="206" y="60"/>
                    <a:pt x="208" y="60"/>
                    <a:pt x="209" y="59"/>
                  </a:cubicBezTo>
                  <a:close/>
                  <a:moveTo>
                    <a:pt x="188" y="63"/>
                  </a:moveTo>
                  <a:cubicBezTo>
                    <a:pt x="187" y="62"/>
                    <a:pt x="188" y="62"/>
                    <a:pt x="187" y="63"/>
                  </a:cubicBezTo>
                  <a:cubicBezTo>
                    <a:pt x="187" y="62"/>
                    <a:pt x="189" y="61"/>
                    <a:pt x="188" y="63"/>
                  </a:cubicBezTo>
                  <a:close/>
                  <a:moveTo>
                    <a:pt x="179" y="66"/>
                  </a:moveTo>
                  <a:cubicBezTo>
                    <a:pt x="180" y="65"/>
                    <a:pt x="179" y="65"/>
                    <a:pt x="179" y="64"/>
                  </a:cubicBezTo>
                  <a:cubicBezTo>
                    <a:pt x="180" y="64"/>
                    <a:pt x="180" y="66"/>
                    <a:pt x="181" y="66"/>
                  </a:cubicBezTo>
                  <a:cubicBezTo>
                    <a:pt x="181" y="66"/>
                    <a:pt x="180" y="66"/>
                    <a:pt x="179" y="66"/>
                  </a:cubicBezTo>
                  <a:close/>
                  <a:moveTo>
                    <a:pt x="186" y="70"/>
                  </a:moveTo>
                  <a:cubicBezTo>
                    <a:pt x="186" y="70"/>
                    <a:pt x="187" y="70"/>
                    <a:pt x="187" y="70"/>
                  </a:cubicBezTo>
                  <a:cubicBezTo>
                    <a:pt x="188" y="71"/>
                    <a:pt x="185" y="71"/>
                    <a:pt x="186" y="70"/>
                  </a:cubicBezTo>
                  <a:close/>
                  <a:moveTo>
                    <a:pt x="192" y="69"/>
                  </a:moveTo>
                  <a:cubicBezTo>
                    <a:pt x="192" y="69"/>
                    <a:pt x="194" y="69"/>
                    <a:pt x="195" y="69"/>
                  </a:cubicBezTo>
                  <a:cubicBezTo>
                    <a:pt x="194" y="70"/>
                    <a:pt x="193" y="70"/>
                    <a:pt x="192" y="69"/>
                  </a:cubicBezTo>
                  <a:close/>
                  <a:moveTo>
                    <a:pt x="194" y="66"/>
                  </a:moveTo>
                  <a:cubicBezTo>
                    <a:pt x="193" y="66"/>
                    <a:pt x="193" y="66"/>
                    <a:pt x="192" y="65"/>
                  </a:cubicBezTo>
                  <a:cubicBezTo>
                    <a:pt x="191" y="66"/>
                    <a:pt x="188" y="66"/>
                    <a:pt x="187" y="66"/>
                  </a:cubicBezTo>
                  <a:cubicBezTo>
                    <a:pt x="186" y="66"/>
                    <a:pt x="186" y="66"/>
                    <a:pt x="186" y="65"/>
                  </a:cubicBezTo>
                  <a:cubicBezTo>
                    <a:pt x="185" y="66"/>
                    <a:pt x="184" y="66"/>
                    <a:pt x="183" y="66"/>
                  </a:cubicBezTo>
                  <a:cubicBezTo>
                    <a:pt x="183" y="65"/>
                    <a:pt x="184" y="65"/>
                    <a:pt x="185" y="65"/>
                  </a:cubicBezTo>
                  <a:cubicBezTo>
                    <a:pt x="184" y="64"/>
                    <a:pt x="182" y="64"/>
                    <a:pt x="181" y="65"/>
                  </a:cubicBezTo>
                  <a:cubicBezTo>
                    <a:pt x="180" y="63"/>
                    <a:pt x="182" y="64"/>
                    <a:pt x="183" y="64"/>
                  </a:cubicBezTo>
                  <a:cubicBezTo>
                    <a:pt x="183" y="64"/>
                    <a:pt x="183" y="64"/>
                    <a:pt x="184" y="64"/>
                  </a:cubicBezTo>
                  <a:cubicBezTo>
                    <a:pt x="184" y="64"/>
                    <a:pt x="185" y="64"/>
                    <a:pt x="185" y="64"/>
                  </a:cubicBezTo>
                  <a:cubicBezTo>
                    <a:pt x="186" y="64"/>
                    <a:pt x="188" y="63"/>
                    <a:pt x="189" y="64"/>
                  </a:cubicBezTo>
                  <a:cubicBezTo>
                    <a:pt x="189" y="63"/>
                    <a:pt x="192" y="63"/>
                    <a:pt x="195" y="63"/>
                  </a:cubicBezTo>
                  <a:cubicBezTo>
                    <a:pt x="194" y="64"/>
                    <a:pt x="193" y="64"/>
                    <a:pt x="193" y="65"/>
                  </a:cubicBezTo>
                  <a:cubicBezTo>
                    <a:pt x="193" y="66"/>
                    <a:pt x="194" y="64"/>
                    <a:pt x="196" y="64"/>
                  </a:cubicBezTo>
                  <a:cubicBezTo>
                    <a:pt x="196" y="65"/>
                    <a:pt x="195" y="65"/>
                    <a:pt x="195" y="65"/>
                  </a:cubicBezTo>
                  <a:cubicBezTo>
                    <a:pt x="194" y="65"/>
                    <a:pt x="194" y="66"/>
                    <a:pt x="194" y="66"/>
                  </a:cubicBezTo>
                  <a:close/>
                  <a:moveTo>
                    <a:pt x="205" y="70"/>
                  </a:moveTo>
                  <a:cubicBezTo>
                    <a:pt x="205" y="70"/>
                    <a:pt x="204" y="70"/>
                    <a:pt x="204" y="70"/>
                  </a:cubicBezTo>
                  <a:cubicBezTo>
                    <a:pt x="204" y="70"/>
                    <a:pt x="204" y="70"/>
                    <a:pt x="203" y="70"/>
                  </a:cubicBezTo>
                  <a:cubicBezTo>
                    <a:pt x="201" y="71"/>
                    <a:pt x="198" y="71"/>
                    <a:pt x="196" y="70"/>
                  </a:cubicBezTo>
                  <a:cubicBezTo>
                    <a:pt x="196" y="70"/>
                    <a:pt x="195" y="70"/>
                    <a:pt x="195" y="69"/>
                  </a:cubicBezTo>
                  <a:cubicBezTo>
                    <a:pt x="196" y="69"/>
                    <a:pt x="197" y="69"/>
                    <a:pt x="198" y="69"/>
                  </a:cubicBezTo>
                  <a:cubicBezTo>
                    <a:pt x="198" y="69"/>
                    <a:pt x="199" y="69"/>
                    <a:pt x="200" y="69"/>
                  </a:cubicBezTo>
                  <a:cubicBezTo>
                    <a:pt x="202" y="69"/>
                    <a:pt x="203" y="69"/>
                    <a:pt x="205" y="69"/>
                  </a:cubicBezTo>
                  <a:cubicBezTo>
                    <a:pt x="206" y="69"/>
                    <a:pt x="207" y="68"/>
                    <a:pt x="208" y="69"/>
                  </a:cubicBezTo>
                  <a:cubicBezTo>
                    <a:pt x="207" y="69"/>
                    <a:pt x="207" y="71"/>
                    <a:pt x="205" y="70"/>
                  </a:cubicBezTo>
                  <a:close/>
                  <a:moveTo>
                    <a:pt x="202" y="66"/>
                  </a:moveTo>
                  <a:cubicBezTo>
                    <a:pt x="203" y="67"/>
                    <a:pt x="203" y="66"/>
                    <a:pt x="204" y="66"/>
                  </a:cubicBezTo>
                  <a:cubicBezTo>
                    <a:pt x="205" y="67"/>
                    <a:pt x="201" y="67"/>
                    <a:pt x="202" y="66"/>
                  </a:cubicBezTo>
                  <a:close/>
                  <a:moveTo>
                    <a:pt x="208" y="67"/>
                  </a:moveTo>
                  <a:cubicBezTo>
                    <a:pt x="207" y="67"/>
                    <a:pt x="206" y="67"/>
                    <a:pt x="205" y="67"/>
                  </a:cubicBezTo>
                  <a:cubicBezTo>
                    <a:pt x="205" y="67"/>
                    <a:pt x="206" y="66"/>
                    <a:pt x="206" y="67"/>
                  </a:cubicBezTo>
                  <a:cubicBezTo>
                    <a:pt x="207" y="66"/>
                    <a:pt x="204" y="65"/>
                    <a:pt x="203" y="66"/>
                  </a:cubicBezTo>
                  <a:cubicBezTo>
                    <a:pt x="203" y="65"/>
                    <a:pt x="201" y="65"/>
                    <a:pt x="200" y="65"/>
                  </a:cubicBezTo>
                  <a:cubicBezTo>
                    <a:pt x="201" y="65"/>
                    <a:pt x="201" y="64"/>
                    <a:pt x="201" y="64"/>
                  </a:cubicBezTo>
                  <a:cubicBezTo>
                    <a:pt x="204" y="64"/>
                    <a:pt x="206" y="62"/>
                    <a:pt x="209" y="63"/>
                  </a:cubicBezTo>
                  <a:cubicBezTo>
                    <a:pt x="208" y="65"/>
                    <a:pt x="209" y="65"/>
                    <a:pt x="209" y="66"/>
                  </a:cubicBezTo>
                  <a:cubicBezTo>
                    <a:pt x="207" y="65"/>
                    <a:pt x="209" y="67"/>
                    <a:pt x="208" y="67"/>
                  </a:cubicBezTo>
                  <a:close/>
                  <a:moveTo>
                    <a:pt x="141" y="15"/>
                  </a:moveTo>
                  <a:cubicBezTo>
                    <a:pt x="140" y="14"/>
                    <a:pt x="139" y="14"/>
                    <a:pt x="139" y="15"/>
                  </a:cubicBezTo>
                  <a:cubicBezTo>
                    <a:pt x="139" y="14"/>
                    <a:pt x="138" y="15"/>
                    <a:pt x="138" y="15"/>
                  </a:cubicBezTo>
                  <a:cubicBezTo>
                    <a:pt x="138" y="14"/>
                    <a:pt x="137" y="14"/>
                    <a:pt x="137" y="14"/>
                  </a:cubicBezTo>
                  <a:cubicBezTo>
                    <a:pt x="137" y="15"/>
                    <a:pt x="140" y="16"/>
                    <a:pt x="141" y="15"/>
                  </a:cubicBezTo>
                  <a:close/>
                  <a:moveTo>
                    <a:pt x="327" y="22"/>
                  </a:moveTo>
                  <a:cubicBezTo>
                    <a:pt x="325" y="21"/>
                    <a:pt x="322" y="21"/>
                    <a:pt x="320" y="20"/>
                  </a:cubicBezTo>
                  <a:cubicBezTo>
                    <a:pt x="320" y="20"/>
                    <a:pt x="320" y="19"/>
                    <a:pt x="320" y="19"/>
                  </a:cubicBezTo>
                  <a:cubicBezTo>
                    <a:pt x="319" y="20"/>
                    <a:pt x="317" y="19"/>
                    <a:pt x="316" y="19"/>
                  </a:cubicBezTo>
                  <a:cubicBezTo>
                    <a:pt x="315" y="21"/>
                    <a:pt x="317" y="20"/>
                    <a:pt x="318" y="20"/>
                  </a:cubicBezTo>
                  <a:cubicBezTo>
                    <a:pt x="319" y="21"/>
                    <a:pt x="321" y="21"/>
                    <a:pt x="323" y="21"/>
                  </a:cubicBezTo>
                  <a:cubicBezTo>
                    <a:pt x="324" y="22"/>
                    <a:pt x="324" y="23"/>
                    <a:pt x="325" y="23"/>
                  </a:cubicBezTo>
                  <a:cubicBezTo>
                    <a:pt x="325" y="22"/>
                    <a:pt x="327" y="23"/>
                    <a:pt x="327" y="22"/>
                  </a:cubicBezTo>
                  <a:close/>
                  <a:moveTo>
                    <a:pt x="330" y="22"/>
                  </a:moveTo>
                  <a:cubicBezTo>
                    <a:pt x="328" y="22"/>
                    <a:pt x="328" y="20"/>
                    <a:pt x="327" y="21"/>
                  </a:cubicBezTo>
                  <a:cubicBezTo>
                    <a:pt x="328" y="21"/>
                    <a:pt x="328" y="24"/>
                    <a:pt x="330" y="22"/>
                  </a:cubicBezTo>
                  <a:close/>
                  <a:moveTo>
                    <a:pt x="344" y="21"/>
                  </a:moveTo>
                  <a:cubicBezTo>
                    <a:pt x="343" y="21"/>
                    <a:pt x="342" y="22"/>
                    <a:pt x="342" y="22"/>
                  </a:cubicBezTo>
                  <a:cubicBezTo>
                    <a:pt x="342" y="22"/>
                    <a:pt x="341" y="21"/>
                    <a:pt x="341" y="22"/>
                  </a:cubicBezTo>
                  <a:cubicBezTo>
                    <a:pt x="342" y="23"/>
                    <a:pt x="343" y="22"/>
                    <a:pt x="345" y="23"/>
                  </a:cubicBezTo>
                  <a:cubicBezTo>
                    <a:pt x="345" y="22"/>
                    <a:pt x="344" y="22"/>
                    <a:pt x="344" y="21"/>
                  </a:cubicBezTo>
                  <a:close/>
                  <a:moveTo>
                    <a:pt x="359" y="30"/>
                  </a:moveTo>
                  <a:cubicBezTo>
                    <a:pt x="358" y="30"/>
                    <a:pt x="359" y="31"/>
                    <a:pt x="358" y="31"/>
                  </a:cubicBezTo>
                  <a:cubicBezTo>
                    <a:pt x="358" y="31"/>
                    <a:pt x="357" y="31"/>
                    <a:pt x="357" y="30"/>
                  </a:cubicBezTo>
                  <a:cubicBezTo>
                    <a:pt x="357" y="31"/>
                    <a:pt x="356" y="31"/>
                    <a:pt x="355" y="31"/>
                  </a:cubicBezTo>
                  <a:cubicBezTo>
                    <a:pt x="355" y="30"/>
                    <a:pt x="354" y="31"/>
                    <a:pt x="354" y="30"/>
                  </a:cubicBezTo>
                  <a:cubicBezTo>
                    <a:pt x="353" y="30"/>
                    <a:pt x="353" y="31"/>
                    <a:pt x="352" y="31"/>
                  </a:cubicBezTo>
                  <a:cubicBezTo>
                    <a:pt x="352" y="29"/>
                    <a:pt x="350" y="30"/>
                    <a:pt x="350" y="29"/>
                  </a:cubicBezTo>
                  <a:cubicBezTo>
                    <a:pt x="350" y="29"/>
                    <a:pt x="351" y="29"/>
                    <a:pt x="352" y="29"/>
                  </a:cubicBezTo>
                  <a:cubicBezTo>
                    <a:pt x="350" y="29"/>
                    <a:pt x="349" y="28"/>
                    <a:pt x="348" y="29"/>
                  </a:cubicBezTo>
                  <a:cubicBezTo>
                    <a:pt x="349" y="29"/>
                    <a:pt x="349" y="29"/>
                    <a:pt x="348" y="29"/>
                  </a:cubicBezTo>
                  <a:cubicBezTo>
                    <a:pt x="347" y="30"/>
                    <a:pt x="348" y="29"/>
                    <a:pt x="347" y="28"/>
                  </a:cubicBezTo>
                  <a:cubicBezTo>
                    <a:pt x="347" y="28"/>
                    <a:pt x="350" y="28"/>
                    <a:pt x="349" y="27"/>
                  </a:cubicBezTo>
                  <a:cubicBezTo>
                    <a:pt x="348" y="28"/>
                    <a:pt x="347" y="27"/>
                    <a:pt x="347" y="26"/>
                  </a:cubicBezTo>
                  <a:cubicBezTo>
                    <a:pt x="346" y="27"/>
                    <a:pt x="347" y="28"/>
                    <a:pt x="346" y="28"/>
                  </a:cubicBezTo>
                  <a:cubicBezTo>
                    <a:pt x="344" y="29"/>
                    <a:pt x="343" y="27"/>
                    <a:pt x="342" y="27"/>
                  </a:cubicBezTo>
                  <a:cubicBezTo>
                    <a:pt x="343" y="28"/>
                    <a:pt x="343" y="28"/>
                    <a:pt x="344" y="29"/>
                  </a:cubicBezTo>
                  <a:cubicBezTo>
                    <a:pt x="344" y="29"/>
                    <a:pt x="344" y="30"/>
                    <a:pt x="344" y="30"/>
                  </a:cubicBezTo>
                  <a:cubicBezTo>
                    <a:pt x="343" y="30"/>
                    <a:pt x="343" y="29"/>
                    <a:pt x="342" y="29"/>
                  </a:cubicBezTo>
                  <a:cubicBezTo>
                    <a:pt x="340" y="30"/>
                    <a:pt x="337" y="28"/>
                    <a:pt x="335" y="29"/>
                  </a:cubicBezTo>
                  <a:cubicBezTo>
                    <a:pt x="338" y="30"/>
                    <a:pt x="342" y="31"/>
                    <a:pt x="345" y="31"/>
                  </a:cubicBezTo>
                  <a:cubicBezTo>
                    <a:pt x="344" y="30"/>
                    <a:pt x="345" y="29"/>
                    <a:pt x="346" y="30"/>
                  </a:cubicBezTo>
                  <a:cubicBezTo>
                    <a:pt x="346" y="31"/>
                    <a:pt x="345" y="31"/>
                    <a:pt x="346" y="32"/>
                  </a:cubicBezTo>
                  <a:cubicBezTo>
                    <a:pt x="346" y="32"/>
                    <a:pt x="345" y="32"/>
                    <a:pt x="345" y="32"/>
                  </a:cubicBezTo>
                  <a:cubicBezTo>
                    <a:pt x="347" y="32"/>
                    <a:pt x="348" y="32"/>
                    <a:pt x="349" y="32"/>
                  </a:cubicBezTo>
                  <a:cubicBezTo>
                    <a:pt x="349" y="33"/>
                    <a:pt x="349" y="32"/>
                    <a:pt x="351" y="32"/>
                  </a:cubicBezTo>
                  <a:cubicBezTo>
                    <a:pt x="352" y="33"/>
                    <a:pt x="351" y="34"/>
                    <a:pt x="351" y="34"/>
                  </a:cubicBezTo>
                  <a:cubicBezTo>
                    <a:pt x="352" y="34"/>
                    <a:pt x="352" y="34"/>
                    <a:pt x="352" y="33"/>
                  </a:cubicBezTo>
                  <a:cubicBezTo>
                    <a:pt x="352" y="33"/>
                    <a:pt x="351" y="33"/>
                    <a:pt x="351" y="32"/>
                  </a:cubicBezTo>
                  <a:cubicBezTo>
                    <a:pt x="354" y="32"/>
                    <a:pt x="356" y="33"/>
                    <a:pt x="359" y="32"/>
                  </a:cubicBezTo>
                  <a:cubicBezTo>
                    <a:pt x="359" y="33"/>
                    <a:pt x="360" y="32"/>
                    <a:pt x="360" y="33"/>
                  </a:cubicBezTo>
                  <a:cubicBezTo>
                    <a:pt x="359" y="34"/>
                    <a:pt x="358" y="32"/>
                    <a:pt x="357" y="33"/>
                  </a:cubicBezTo>
                  <a:cubicBezTo>
                    <a:pt x="357" y="34"/>
                    <a:pt x="358" y="34"/>
                    <a:pt x="359" y="34"/>
                  </a:cubicBezTo>
                  <a:cubicBezTo>
                    <a:pt x="359" y="34"/>
                    <a:pt x="359" y="34"/>
                    <a:pt x="359" y="34"/>
                  </a:cubicBezTo>
                  <a:cubicBezTo>
                    <a:pt x="361" y="34"/>
                    <a:pt x="366" y="34"/>
                    <a:pt x="369" y="34"/>
                  </a:cubicBezTo>
                  <a:cubicBezTo>
                    <a:pt x="369" y="33"/>
                    <a:pt x="369" y="33"/>
                    <a:pt x="369" y="33"/>
                  </a:cubicBezTo>
                  <a:cubicBezTo>
                    <a:pt x="368" y="33"/>
                    <a:pt x="368" y="33"/>
                    <a:pt x="367" y="33"/>
                  </a:cubicBezTo>
                  <a:cubicBezTo>
                    <a:pt x="367" y="33"/>
                    <a:pt x="367" y="33"/>
                    <a:pt x="367" y="34"/>
                  </a:cubicBezTo>
                  <a:cubicBezTo>
                    <a:pt x="366" y="33"/>
                    <a:pt x="366" y="32"/>
                    <a:pt x="365" y="32"/>
                  </a:cubicBezTo>
                  <a:cubicBezTo>
                    <a:pt x="363" y="32"/>
                    <a:pt x="361" y="32"/>
                    <a:pt x="361" y="31"/>
                  </a:cubicBezTo>
                  <a:cubicBezTo>
                    <a:pt x="362" y="31"/>
                    <a:pt x="362" y="32"/>
                    <a:pt x="362" y="32"/>
                  </a:cubicBezTo>
                  <a:cubicBezTo>
                    <a:pt x="362" y="31"/>
                    <a:pt x="362" y="31"/>
                    <a:pt x="362" y="31"/>
                  </a:cubicBezTo>
                  <a:cubicBezTo>
                    <a:pt x="361" y="31"/>
                    <a:pt x="360" y="30"/>
                    <a:pt x="359" y="30"/>
                  </a:cubicBezTo>
                  <a:close/>
                  <a:moveTo>
                    <a:pt x="118" y="31"/>
                  </a:moveTo>
                  <a:cubicBezTo>
                    <a:pt x="119" y="31"/>
                    <a:pt x="120" y="30"/>
                    <a:pt x="121" y="30"/>
                  </a:cubicBezTo>
                  <a:cubicBezTo>
                    <a:pt x="122" y="31"/>
                    <a:pt x="121" y="31"/>
                    <a:pt x="122" y="31"/>
                  </a:cubicBezTo>
                  <a:cubicBezTo>
                    <a:pt x="123" y="31"/>
                    <a:pt x="122" y="30"/>
                    <a:pt x="121" y="30"/>
                  </a:cubicBezTo>
                  <a:cubicBezTo>
                    <a:pt x="120" y="30"/>
                    <a:pt x="117" y="30"/>
                    <a:pt x="118" y="31"/>
                  </a:cubicBezTo>
                  <a:close/>
                  <a:moveTo>
                    <a:pt x="324" y="35"/>
                  </a:moveTo>
                  <a:cubicBezTo>
                    <a:pt x="324" y="35"/>
                    <a:pt x="323" y="35"/>
                    <a:pt x="323" y="34"/>
                  </a:cubicBezTo>
                  <a:cubicBezTo>
                    <a:pt x="321" y="35"/>
                    <a:pt x="320" y="34"/>
                    <a:pt x="318" y="34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4"/>
                    <a:pt x="317" y="34"/>
                    <a:pt x="317" y="34"/>
                  </a:cubicBezTo>
                  <a:cubicBezTo>
                    <a:pt x="320" y="35"/>
                    <a:pt x="321" y="35"/>
                    <a:pt x="323" y="35"/>
                  </a:cubicBezTo>
                  <a:cubicBezTo>
                    <a:pt x="323" y="35"/>
                    <a:pt x="323" y="35"/>
                    <a:pt x="324" y="35"/>
                  </a:cubicBezTo>
                  <a:close/>
                  <a:moveTo>
                    <a:pt x="225" y="35"/>
                  </a:moveTo>
                  <a:cubicBezTo>
                    <a:pt x="222" y="36"/>
                    <a:pt x="219" y="35"/>
                    <a:pt x="217" y="35"/>
                  </a:cubicBezTo>
                  <a:cubicBezTo>
                    <a:pt x="216" y="35"/>
                    <a:pt x="214" y="34"/>
                    <a:pt x="214" y="35"/>
                  </a:cubicBezTo>
                  <a:cubicBezTo>
                    <a:pt x="215" y="35"/>
                    <a:pt x="217" y="35"/>
                    <a:pt x="218" y="36"/>
                  </a:cubicBezTo>
                  <a:cubicBezTo>
                    <a:pt x="218" y="36"/>
                    <a:pt x="217" y="36"/>
                    <a:pt x="217" y="36"/>
                  </a:cubicBezTo>
                  <a:cubicBezTo>
                    <a:pt x="219" y="37"/>
                    <a:pt x="222" y="36"/>
                    <a:pt x="224" y="36"/>
                  </a:cubicBezTo>
                  <a:cubicBezTo>
                    <a:pt x="224" y="36"/>
                    <a:pt x="224" y="36"/>
                    <a:pt x="225" y="35"/>
                  </a:cubicBezTo>
                  <a:close/>
                  <a:moveTo>
                    <a:pt x="340" y="42"/>
                  </a:moveTo>
                  <a:cubicBezTo>
                    <a:pt x="340" y="43"/>
                    <a:pt x="341" y="42"/>
                    <a:pt x="341" y="43"/>
                  </a:cubicBezTo>
                  <a:cubicBezTo>
                    <a:pt x="344" y="42"/>
                    <a:pt x="347" y="43"/>
                    <a:pt x="350" y="42"/>
                  </a:cubicBezTo>
                  <a:cubicBezTo>
                    <a:pt x="350" y="42"/>
                    <a:pt x="351" y="42"/>
                    <a:pt x="351" y="43"/>
                  </a:cubicBezTo>
                  <a:cubicBezTo>
                    <a:pt x="353" y="42"/>
                    <a:pt x="354" y="43"/>
                    <a:pt x="352" y="44"/>
                  </a:cubicBezTo>
                  <a:cubicBezTo>
                    <a:pt x="354" y="43"/>
                    <a:pt x="353" y="45"/>
                    <a:pt x="355" y="45"/>
                  </a:cubicBezTo>
                  <a:cubicBezTo>
                    <a:pt x="356" y="45"/>
                    <a:pt x="354" y="44"/>
                    <a:pt x="354" y="43"/>
                  </a:cubicBezTo>
                  <a:cubicBezTo>
                    <a:pt x="355" y="43"/>
                    <a:pt x="356" y="42"/>
                    <a:pt x="357" y="42"/>
                  </a:cubicBezTo>
                  <a:cubicBezTo>
                    <a:pt x="358" y="42"/>
                    <a:pt x="357" y="42"/>
                    <a:pt x="357" y="42"/>
                  </a:cubicBezTo>
                  <a:cubicBezTo>
                    <a:pt x="359" y="42"/>
                    <a:pt x="360" y="42"/>
                    <a:pt x="361" y="42"/>
                  </a:cubicBezTo>
                  <a:cubicBezTo>
                    <a:pt x="361" y="41"/>
                    <a:pt x="361" y="40"/>
                    <a:pt x="360" y="40"/>
                  </a:cubicBezTo>
                  <a:cubicBezTo>
                    <a:pt x="358" y="40"/>
                    <a:pt x="356" y="40"/>
                    <a:pt x="354" y="40"/>
                  </a:cubicBezTo>
                  <a:cubicBezTo>
                    <a:pt x="354" y="40"/>
                    <a:pt x="354" y="40"/>
                    <a:pt x="354" y="41"/>
                  </a:cubicBezTo>
                  <a:cubicBezTo>
                    <a:pt x="354" y="40"/>
                    <a:pt x="353" y="41"/>
                    <a:pt x="353" y="41"/>
                  </a:cubicBezTo>
                  <a:cubicBezTo>
                    <a:pt x="351" y="40"/>
                    <a:pt x="350" y="39"/>
                    <a:pt x="349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1"/>
                    <a:pt x="349" y="41"/>
                    <a:pt x="348" y="42"/>
                  </a:cubicBezTo>
                  <a:cubicBezTo>
                    <a:pt x="348" y="42"/>
                    <a:pt x="347" y="41"/>
                    <a:pt x="347" y="41"/>
                  </a:cubicBezTo>
                  <a:cubicBezTo>
                    <a:pt x="347" y="41"/>
                    <a:pt x="346" y="41"/>
                    <a:pt x="346" y="41"/>
                  </a:cubicBezTo>
                  <a:cubicBezTo>
                    <a:pt x="344" y="41"/>
                    <a:pt x="342" y="42"/>
                    <a:pt x="341" y="41"/>
                  </a:cubicBezTo>
                  <a:cubicBezTo>
                    <a:pt x="341" y="42"/>
                    <a:pt x="340" y="41"/>
                    <a:pt x="340" y="42"/>
                  </a:cubicBezTo>
                  <a:close/>
                  <a:moveTo>
                    <a:pt x="128" y="42"/>
                  </a:moveTo>
                  <a:cubicBezTo>
                    <a:pt x="129" y="42"/>
                    <a:pt x="127" y="43"/>
                    <a:pt x="128" y="44"/>
                  </a:cubicBezTo>
                  <a:cubicBezTo>
                    <a:pt x="128" y="44"/>
                    <a:pt x="128" y="44"/>
                    <a:pt x="129" y="44"/>
                  </a:cubicBezTo>
                  <a:cubicBezTo>
                    <a:pt x="130" y="44"/>
                    <a:pt x="132" y="45"/>
                    <a:pt x="132" y="43"/>
                  </a:cubicBezTo>
                  <a:cubicBezTo>
                    <a:pt x="133" y="43"/>
                    <a:pt x="133" y="43"/>
                    <a:pt x="134" y="43"/>
                  </a:cubicBezTo>
                  <a:cubicBezTo>
                    <a:pt x="134" y="43"/>
                    <a:pt x="135" y="43"/>
                    <a:pt x="136" y="42"/>
                  </a:cubicBezTo>
                  <a:cubicBezTo>
                    <a:pt x="136" y="42"/>
                    <a:pt x="138" y="42"/>
                    <a:pt x="138" y="42"/>
                  </a:cubicBezTo>
                  <a:cubicBezTo>
                    <a:pt x="138" y="42"/>
                    <a:pt x="139" y="43"/>
                    <a:pt x="140" y="43"/>
                  </a:cubicBezTo>
                  <a:cubicBezTo>
                    <a:pt x="141" y="43"/>
                    <a:pt x="143" y="43"/>
                    <a:pt x="145" y="42"/>
                  </a:cubicBezTo>
                  <a:cubicBezTo>
                    <a:pt x="145" y="42"/>
                    <a:pt x="146" y="43"/>
                    <a:pt x="147" y="42"/>
                  </a:cubicBezTo>
                  <a:cubicBezTo>
                    <a:pt x="147" y="42"/>
                    <a:pt x="148" y="41"/>
                    <a:pt x="149" y="41"/>
                  </a:cubicBezTo>
                  <a:cubicBezTo>
                    <a:pt x="148" y="41"/>
                    <a:pt x="148" y="40"/>
                    <a:pt x="148" y="41"/>
                  </a:cubicBezTo>
                  <a:cubicBezTo>
                    <a:pt x="148" y="40"/>
                    <a:pt x="148" y="40"/>
                    <a:pt x="147" y="40"/>
                  </a:cubicBezTo>
                  <a:cubicBezTo>
                    <a:pt x="147" y="41"/>
                    <a:pt x="148" y="41"/>
                    <a:pt x="147" y="41"/>
                  </a:cubicBezTo>
                  <a:cubicBezTo>
                    <a:pt x="147" y="41"/>
                    <a:pt x="146" y="41"/>
                    <a:pt x="145" y="41"/>
                  </a:cubicBezTo>
                  <a:cubicBezTo>
                    <a:pt x="145" y="40"/>
                    <a:pt x="145" y="41"/>
                    <a:pt x="144" y="41"/>
                  </a:cubicBezTo>
                  <a:cubicBezTo>
                    <a:pt x="144" y="41"/>
                    <a:pt x="143" y="40"/>
                    <a:pt x="142" y="40"/>
                  </a:cubicBezTo>
                  <a:cubicBezTo>
                    <a:pt x="141" y="40"/>
                    <a:pt x="140" y="39"/>
                    <a:pt x="140" y="40"/>
                  </a:cubicBezTo>
                  <a:cubicBezTo>
                    <a:pt x="140" y="41"/>
                    <a:pt x="141" y="41"/>
                    <a:pt x="141" y="42"/>
                  </a:cubicBezTo>
                  <a:cubicBezTo>
                    <a:pt x="137" y="42"/>
                    <a:pt x="132" y="41"/>
                    <a:pt x="128" y="42"/>
                  </a:cubicBezTo>
                  <a:close/>
                  <a:moveTo>
                    <a:pt x="307" y="44"/>
                  </a:moveTo>
                  <a:cubicBezTo>
                    <a:pt x="306" y="44"/>
                    <a:pt x="304" y="44"/>
                    <a:pt x="303" y="44"/>
                  </a:cubicBezTo>
                  <a:cubicBezTo>
                    <a:pt x="302" y="44"/>
                    <a:pt x="305" y="45"/>
                    <a:pt x="306" y="45"/>
                  </a:cubicBezTo>
                  <a:cubicBezTo>
                    <a:pt x="306" y="45"/>
                    <a:pt x="307" y="45"/>
                    <a:pt x="307" y="44"/>
                  </a:cubicBezTo>
                  <a:close/>
                  <a:moveTo>
                    <a:pt x="157" y="45"/>
                  </a:moveTo>
                  <a:cubicBezTo>
                    <a:pt x="155" y="44"/>
                    <a:pt x="154" y="46"/>
                    <a:pt x="152" y="47"/>
                  </a:cubicBezTo>
                  <a:cubicBezTo>
                    <a:pt x="153" y="47"/>
                    <a:pt x="154" y="47"/>
                    <a:pt x="154" y="46"/>
                  </a:cubicBezTo>
                  <a:cubicBezTo>
                    <a:pt x="153" y="45"/>
                    <a:pt x="157" y="46"/>
                    <a:pt x="157" y="45"/>
                  </a:cubicBezTo>
                  <a:close/>
                  <a:moveTo>
                    <a:pt x="297" y="47"/>
                  </a:moveTo>
                  <a:cubicBezTo>
                    <a:pt x="297" y="48"/>
                    <a:pt x="298" y="47"/>
                    <a:pt x="299" y="47"/>
                  </a:cubicBezTo>
                  <a:cubicBezTo>
                    <a:pt x="300" y="47"/>
                    <a:pt x="301" y="47"/>
                    <a:pt x="302" y="47"/>
                  </a:cubicBezTo>
                  <a:cubicBezTo>
                    <a:pt x="300" y="46"/>
                    <a:pt x="299" y="47"/>
                    <a:pt x="297" y="47"/>
                  </a:cubicBezTo>
                  <a:close/>
                  <a:moveTo>
                    <a:pt x="418" y="52"/>
                  </a:moveTo>
                  <a:cubicBezTo>
                    <a:pt x="420" y="52"/>
                    <a:pt x="424" y="53"/>
                    <a:pt x="424" y="51"/>
                  </a:cubicBezTo>
                  <a:cubicBezTo>
                    <a:pt x="422" y="50"/>
                    <a:pt x="420" y="52"/>
                    <a:pt x="418" y="51"/>
                  </a:cubicBezTo>
                  <a:cubicBezTo>
                    <a:pt x="418" y="51"/>
                    <a:pt x="417" y="50"/>
                    <a:pt x="417" y="51"/>
                  </a:cubicBezTo>
                  <a:cubicBezTo>
                    <a:pt x="418" y="51"/>
                    <a:pt x="418" y="51"/>
                    <a:pt x="418" y="52"/>
                  </a:cubicBezTo>
                  <a:close/>
                  <a:moveTo>
                    <a:pt x="354" y="60"/>
                  </a:moveTo>
                  <a:cubicBezTo>
                    <a:pt x="358" y="59"/>
                    <a:pt x="363" y="61"/>
                    <a:pt x="366" y="59"/>
                  </a:cubicBezTo>
                  <a:cubicBezTo>
                    <a:pt x="362" y="59"/>
                    <a:pt x="358" y="59"/>
                    <a:pt x="356" y="60"/>
                  </a:cubicBezTo>
                  <a:cubicBezTo>
                    <a:pt x="355" y="60"/>
                    <a:pt x="353" y="60"/>
                    <a:pt x="354" y="60"/>
                  </a:cubicBezTo>
                  <a:close/>
                  <a:moveTo>
                    <a:pt x="498" y="66"/>
                  </a:moveTo>
                  <a:cubicBezTo>
                    <a:pt x="498" y="67"/>
                    <a:pt x="499" y="66"/>
                    <a:pt x="501" y="66"/>
                  </a:cubicBezTo>
                  <a:cubicBezTo>
                    <a:pt x="502" y="67"/>
                    <a:pt x="502" y="66"/>
                    <a:pt x="503" y="66"/>
                  </a:cubicBezTo>
                  <a:cubicBezTo>
                    <a:pt x="503" y="66"/>
                    <a:pt x="504" y="67"/>
                    <a:pt x="504" y="66"/>
                  </a:cubicBezTo>
                  <a:cubicBezTo>
                    <a:pt x="502" y="66"/>
                    <a:pt x="499" y="66"/>
                    <a:pt x="498" y="66"/>
                  </a:cubicBezTo>
                  <a:close/>
                  <a:moveTo>
                    <a:pt x="421" y="69"/>
                  </a:moveTo>
                  <a:cubicBezTo>
                    <a:pt x="420" y="69"/>
                    <a:pt x="419" y="68"/>
                    <a:pt x="419" y="69"/>
                  </a:cubicBezTo>
                  <a:cubicBezTo>
                    <a:pt x="419" y="69"/>
                    <a:pt x="419" y="69"/>
                    <a:pt x="419" y="69"/>
                  </a:cubicBezTo>
                  <a:cubicBezTo>
                    <a:pt x="416" y="69"/>
                    <a:pt x="412" y="69"/>
                    <a:pt x="410" y="70"/>
                  </a:cubicBezTo>
                  <a:cubicBezTo>
                    <a:pt x="412" y="69"/>
                    <a:pt x="414" y="70"/>
                    <a:pt x="415" y="70"/>
                  </a:cubicBezTo>
                  <a:cubicBezTo>
                    <a:pt x="416" y="70"/>
                    <a:pt x="416" y="69"/>
                    <a:pt x="417" y="69"/>
                  </a:cubicBezTo>
                  <a:cubicBezTo>
                    <a:pt x="419" y="69"/>
                    <a:pt x="423" y="70"/>
                    <a:pt x="426" y="70"/>
                  </a:cubicBezTo>
                  <a:cubicBezTo>
                    <a:pt x="427" y="70"/>
                    <a:pt x="428" y="70"/>
                    <a:pt x="429" y="69"/>
                  </a:cubicBezTo>
                  <a:cubicBezTo>
                    <a:pt x="426" y="68"/>
                    <a:pt x="424" y="69"/>
                    <a:pt x="421" y="68"/>
                  </a:cubicBezTo>
                  <a:cubicBezTo>
                    <a:pt x="421" y="68"/>
                    <a:pt x="422" y="69"/>
                    <a:pt x="421" y="69"/>
                  </a:cubicBezTo>
                  <a:close/>
                  <a:moveTo>
                    <a:pt x="224" y="30"/>
                  </a:moveTo>
                  <a:cubicBezTo>
                    <a:pt x="222" y="30"/>
                    <a:pt x="220" y="30"/>
                    <a:pt x="218" y="30"/>
                  </a:cubicBezTo>
                  <a:cubicBezTo>
                    <a:pt x="216" y="30"/>
                    <a:pt x="213" y="30"/>
                    <a:pt x="213" y="31"/>
                  </a:cubicBezTo>
                  <a:cubicBezTo>
                    <a:pt x="218" y="32"/>
                    <a:pt x="224" y="31"/>
                    <a:pt x="229" y="31"/>
                  </a:cubicBezTo>
                  <a:cubicBezTo>
                    <a:pt x="232" y="30"/>
                    <a:pt x="235" y="31"/>
                    <a:pt x="238" y="31"/>
                  </a:cubicBezTo>
                  <a:cubicBezTo>
                    <a:pt x="239" y="31"/>
                    <a:pt x="240" y="30"/>
                    <a:pt x="241" y="30"/>
                  </a:cubicBezTo>
                  <a:cubicBezTo>
                    <a:pt x="242" y="30"/>
                    <a:pt x="243" y="31"/>
                    <a:pt x="244" y="31"/>
                  </a:cubicBezTo>
                  <a:cubicBezTo>
                    <a:pt x="244" y="31"/>
                    <a:pt x="245" y="30"/>
                    <a:pt x="246" y="30"/>
                  </a:cubicBezTo>
                  <a:cubicBezTo>
                    <a:pt x="246" y="30"/>
                    <a:pt x="246" y="30"/>
                    <a:pt x="247" y="30"/>
                  </a:cubicBezTo>
                  <a:cubicBezTo>
                    <a:pt x="247" y="30"/>
                    <a:pt x="247" y="30"/>
                    <a:pt x="248" y="30"/>
                  </a:cubicBezTo>
                  <a:cubicBezTo>
                    <a:pt x="250" y="29"/>
                    <a:pt x="251" y="30"/>
                    <a:pt x="252" y="29"/>
                  </a:cubicBezTo>
                  <a:cubicBezTo>
                    <a:pt x="252" y="29"/>
                    <a:pt x="253" y="29"/>
                    <a:pt x="254" y="29"/>
                  </a:cubicBezTo>
                  <a:cubicBezTo>
                    <a:pt x="248" y="29"/>
                    <a:pt x="242" y="29"/>
                    <a:pt x="237" y="29"/>
                  </a:cubicBezTo>
                  <a:cubicBezTo>
                    <a:pt x="236" y="29"/>
                    <a:pt x="235" y="29"/>
                    <a:pt x="234" y="29"/>
                  </a:cubicBezTo>
                  <a:cubicBezTo>
                    <a:pt x="233" y="29"/>
                    <a:pt x="232" y="29"/>
                    <a:pt x="231" y="29"/>
                  </a:cubicBezTo>
                  <a:cubicBezTo>
                    <a:pt x="230" y="29"/>
                    <a:pt x="230" y="29"/>
                    <a:pt x="229" y="29"/>
                  </a:cubicBezTo>
                  <a:cubicBezTo>
                    <a:pt x="228" y="28"/>
                    <a:pt x="225" y="28"/>
                    <a:pt x="224" y="28"/>
                  </a:cubicBezTo>
                  <a:cubicBezTo>
                    <a:pt x="223" y="28"/>
                    <a:pt x="222" y="28"/>
                    <a:pt x="221" y="29"/>
                  </a:cubicBezTo>
                  <a:cubicBezTo>
                    <a:pt x="222" y="29"/>
                    <a:pt x="223" y="29"/>
                    <a:pt x="224" y="30"/>
                  </a:cubicBezTo>
                  <a:close/>
                  <a:moveTo>
                    <a:pt x="208" y="35"/>
                  </a:moveTo>
                  <a:cubicBezTo>
                    <a:pt x="209" y="33"/>
                    <a:pt x="205" y="32"/>
                    <a:pt x="203" y="33"/>
                  </a:cubicBezTo>
                  <a:cubicBezTo>
                    <a:pt x="203" y="32"/>
                    <a:pt x="201" y="32"/>
                    <a:pt x="201" y="34"/>
                  </a:cubicBezTo>
                  <a:cubicBezTo>
                    <a:pt x="202" y="34"/>
                    <a:pt x="204" y="34"/>
                    <a:pt x="203" y="35"/>
                  </a:cubicBezTo>
                  <a:cubicBezTo>
                    <a:pt x="204" y="35"/>
                    <a:pt x="204" y="34"/>
                    <a:pt x="204" y="34"/>
                  </a:cubicBezTo>
                  <a:cubicBezTo>
                    <a:pt x="204" y="34"/>
                    <a:pt x="205" y="34"/>
                    <a:pt x="205" y="34"/>
                  </a:cubicBezTo>
                  <a:cubicBezTo>
                    <a:pt x="205" y="35"/>
                    <a:pt x="205" y="35"/>
                    <a:pt x="205" y="35"/>
                  </a:cubicBezTo>
                  <a:cubicBezTo>
                    <a:pt x="206" y="35"/>
                    <a:pt x="206" y="35"/>
                    <a:pt x="208" y="35"/>
                  </a:cubicBezTo>
                  <a:close/>
                  <a:moveTo>
                    <a:pt x="150" y="48"/>
                  </a:moveTo>
                  <a:cubicBezTo>
                    <a:pt x="149" y="47"/>
                    <a:pt x="146" y="46"/>
                    <a:pt x="146" y="47"/>
                  </a:cubicBezTo>
                  <a:cubicBezTo>
                    <a:pt x="147" y="47"/>
                    <a:pt x="147" y="49"/>
                    <a:pt x="147" y="49"/>
                  </a:cubicBezTo>
                  <a:cubicBezTo>
                    <a:pt x="149" y="49"/>
                    <a:pt x="154" y="48"/>
                    <a:pt x="155" y="50"/>
                  </a:cubicBezTo>
                  <a:cubicBezTo>
                    <a:pt x="156" y="49"/>
                    <a:pt x="158" y="50"/>
                    <a:pt x="158" y="49"/>
                  </a:cubicBezTo>
                  <a:cubicBezTo>
                    <a:pt x="157" y="49"/>
                    <a:pt x="156" y="48"/>
                    <a:pt x="155" y="48"/>
                  </a:cubicBezTo>
                  <a:cubicBezTo>
                    <a:pt x="156" y="47"/>
                    <a:pt x="156" y="47"/>
                    <a:pt x="156" y="46"/>
                  </a:cubicBezTo>
                  <a:cubicBezTo>
                    <a:pt x="156" y="46"/>
                    <a:pt x="156" y="47"/>
                    <a:pt x="155" y="46"/>
                  </a:cubicBezTo>
                  <a:cubicBezTo>
                    <a:pt x="155" y="47"/>
                    <a:pt x="155" y="48"/>
                    <a:pt x="155" y="48"/>
                  </a:cubicBezTo>
                  <a:cubicBezTo>
                    <a:pt x="153" y="49"/>
                    <a:pt x="151" y="47"/>
                    <a:pt x="150" y="48"/>
                  </a:cubicBezTo>
                  <a:close/>
                  <a:moveTo>
                    <a:pt x="450" y="51"/>
                  </a:moveTo>
                  <a:cubicBezTo>
                    <a:pt x="449" y="51"/>
                    <a:pt x="450" y="50"/>
                    <a:pt x="449" y="50"/>
                  </a:cubicBezTo>
                  <a:cubicBezTo>
                    <a:pt x="448" y="50"/>
                    <a:pt x="448" y="50"/>
                    <a:pt x="448" y="50"/>
                  </a:cubicBezTo>
                  <a:cubicBezTo>
                    <a:pt x="448" y="50"/>
                    <a:pt x="448" y="51"/>
                    <a:pt x="447" y="51"/>
                  </a:cubicBezTo>
                  <a:cubicBezTo>
                    <a:pt x="446" y="51"/>
                    <a:pt x="445" y="51"/>
                    <a:pt x="444" y="51"/>
                  </a:cubicBezTo>
                  <a:cubicBezTo>
                    <a:pt x="446" y="52"/>
                    <a:pt x="447" y="52"/>
                    <a:pt x="448" y="52"/>
                  </a:cubicBezTo>
                  <a:cubicBezTo>
                    <a:pt x="449" y="52"/>
                    <a:pt x="449" y="52"/>
                    <a:pt x="450" y="52"/>
                  </a:cubicBezTo>
                  <a:cubicBezTo>
                    <a:pt x="451" y="52"/>
                    <a:pt x="453" y="52"/>
                    <a:pt x="454" y="51"/>
                  </a:cubicBezTo>
                  <a:cubicBezTo>
                    <a:pt x="453" y="50"/>
                    <a:pt x="451" y="51"/>
                    <a:pt x="450" y="51"/>
                  </a:cubicBezTo>
                  <a:close/>
                  <a:moveTo>
                    <a:pt x="587" y="39"/>
                  </a:moveTo>
                  <a:cubicBezTo>
                    <a:pt x="588" y="39"/>
                    <a:pt x="589" y="39"/>
                    <a:pt x="589" y="38"/>
                  </a:cubicBezTo>
                  <a:cubicBezTo>
                    <a:pt x="588" y="38"/>
                    <a:pt x="587" y="38"/>
                    <a:pt x="587" y="39"/>
                  </a:cubicBezTo>
                  <a:close/>
                  <a:moveTo>
                    <a:pt x="572" y="47"/>
                  </a:moveTo>
                  <a:cubicBezTo>
                    <a:pt x="571" y="48"/>
                    <a:pt x="574" y="48"/>
                    <a:pt x="574" y="48"/>
                  </a:cubicBezTo>
                  <a:cubicBezTo>
                    <a:pt x="573" y="47"/>
                    <a:pt x="573" y="48"/>
                    <a:pt x="572" y="47"/>
                  </a:cubicBezTo>
                  <a:close/>
                  <a:moveTo>
                    <a:pt x="602" y="43"/>
                  </a:moveTo>
                  <a:cubicBezTo>
                    <a:pt x="601" y="43"/>
                    <a:pt x="600" y="42"/>
                    <a:pt x="600" y="43"/>
                  </a:cubicBezTo>
                  <a:cubicBezTo>
                    <a:pt x="600" y="43"/>
                    <a:pt x="602" y="44"/>
                    <a:pt x="602" y="43"/>
                  </a:cubicBezTo>
                  <a:close/>
                  <a:moveTo>
                    <a:pt x="577" y="48"/>
                  </a:moveTo>
                  <a:cubicBezTo>
                    <a:pt x="578" y="48"/>
                    <a:pt x="582" y="47"/>
                    <a:pt x="580" y="47"/>
                  </a:cubicBezTo>
                  <a:cubicBezTo>
                    <a:pt x="579" y="47"/>
                    <a:pt x="577" y="47"/>
                    <a:pt x="577" y="48"/>
                  </a:cubicBezTo>
                  <a:close/>
                  <a:moveTo>
                    <a:pt x="569" y="40"/>
                  </a:moveTo>
                  <a:cubicBezTo>
                    <a:pt x="568" y="40"/>
                    <a:pt x="568" y="40"/>
                    <a:pt x="567" y="40"/>
                  </a:cubicBezTo>
                  <a:cubicBezTo>
                    <a:pt x="567" y="40"/>
                    <a:pt x="565" y="40"/>
                    <a:pt x="566" y="40"/>
                  </a:cubicBezTo>
                  <a:cubicBezTo>
                    <a:pt x="566" y="41"/>
                    <a:pt x="568" y="40"/>
                    <a:pt x="569" y="40"/>
                  </a:cubicBezTo>
                  <a:close/>
                  <a:moveTo>
                    <a:pt x="575" y="38"/>
                  </a:moveTo>
                  <a:cubicBezTo>
                    <a:pt x="574" y="38"/>
                    <a:pt x="574" y="37"/>
                    <a:pt x="573" y="38"/>
                  </a:cubicBezTo>
                  <a:cubicBezTo>
                    <a:pt x="573" y="39"/>
                    <a:pt x="575" y="39"/>
                    <a:pt x="575" y="38"/>
                  </a:cubicBezTo>
                  <a:close/>
                  <a:moveTo>
                    <a:pt x="576" y="41"/>
                  </a:moveTo>
                  <a:cubicBezTo>
                    <a:pt x="575" y="41"/>
                    <a:pt x="572" y="41"/>
                    <a:pt x="571" y="42"/>
                  </a:cubicBezTo>
                  <a:cubicBezTo>
                    <a:pt x="573" y="42"/>
                    <a:pt x="575" y="41"/>
                    <a:pt x="576" y="41"/>
                  </a:cubicBezTo>
                  <a:close/>
                  <a:moveTo>
                    <a:pt x="590" y="43"/>
                  </a:moveTo>
                  <a:cubicBezTo>
                    <a:pt x="591" y="44"/>
                    <a:pt x="593" y="44"/>
                    <a:pt x="594" y="43"/>
                  </a:cubicBezTo>
                  <a:cubicBezTo>
                    <a:pt x="589" y="43"/>
                    <a:pt x="589" y="43"/>
                    <a:pt x="589" y="43"/>
                  </a:cubicBezTo>
                  <a:cubicBezTo>
                    <a:pt x="587" y="43"/>
                    <a:pt x="589" y="43"/>
                    <a:pt x="590" y="43"/>
                  </a:cubicBezTo>
                  <a:close/>
                  <a:moveTo>
                    <a:pt x="586" y="49"/>
                  </a:moveTo>
                  <a:cubicBezTo>
                    <a:pt x="585" y="48"/>
                    <a:pt x="583" y="48"/>
                    <a:pt x="583" y="49"/>
                  </a:cubicBezTo>
                  <a:cubicBezTo>
                    <a:pt x="584" y="49"/>
                    <a:pt x="584" y="48"/>
                    <a:pt x="586" y="49"/>
                  </a:cubicBezTo>
                  <a:close/>
                  <a:moveTo>
                    <a:pt x="581" y="48"/>
                  </a:moveTo>
                  <a:cubicBezTo>
                    <a:pt x="582" y="47"/>
                    <a:pt x="584" y="48"/>
                    <a:pt x="585" y="47"/>
                  </a:cubicBezTo>
                  <a:cubicBezTo>
                    <a:pt x="584" y="47"/>
                    <a:pt x="582" y="47"/>
                    <a:pt x="581" y="48"/>
                  </a:cubicBezTo>
                  <a:close/>
                  <a:moveTo>
                    <a:pt x="587" y="45"/>
                  </a:moveTo>
                  <a:cubicBezTo>
                    <a:pt x="585" y="45"/>
                    <a:pt x="585" y="45"/>
                    <a:pt x="585" y="45"/>
                  </a:cubicBezTo>
                  <a:cubicBezTo>
                    <a:pt x="585" y="46"/>
                    <a:pt x="587" y="46"/>
                    <a:pt x="587" y="45"/>
                  </a:cubicBezTo>
                  <a:close/>
                  <a:moveTo>
                    <a:pt x="585" y="43"/>
                  </a:moveTo>
                  <a:cubicBezTo>
                    <a:pt x="582" y="43"/>
                    <a:pt x="582" y="43"/>
                    <a:pt x="582" y="43"/>
                  </a:cubicBezTo>
                  <a:cubicBezTo>
                    <a:pt x="581" y="43"/>
                    <a:pt x="580" y="43"/>
                    <a:pt x="581" y="43"/>
                  </a:cubicBezTo>
                  <a:cubicBezTo>
                    <a:pt x="582" y="43"/>
                    <a:pt x="585" y="44"/>
                    <a:pt x="586" y="43"/>
                  </a:cubicBezTo>
                  <a:cubicBezTo>
                    <a:pt x="587" y="43"/>
                    <a:pt x="587" y="43"/>
                    <a:pt x="585" y="43"/>
                  </a:cubicBezTo>
                  <a:close/>
                  <a:moveTo>
                    <a:pt x="597" y="44"/>
                  </a:moveTo>
                  <a:cubicBezTo>
                    <a:pt x="601" y="45"/>
                    <a:pt x="603" y="44"/>
                    <a:pt x="606" y="44"/>
                  </a:cubicBezTo>
                  <a:cubicBezTo>
                    <a:pt x="607" y="45"/>
                    <a:pt x="607" y="44"/>
                    <a:pt x="608" y="44"/>
                  </a:cubicBezTo>
                  <a:cubicBezTo>
                    <a:pt x="610" y="44"/>
                    <a:pt x="610" y="44"/>
                    <a:pt x="610" y="44"/>
                  </a:cubicBezTo>
                  <a:cubicBezTo>
                    <a:pt x="610" y="44"/>
                    <a:pt x="609" y="44"/>
                    <a:pt x="608" y="44"/>
                  </a:cubicBezTo>
                  <a:cubicBezTo>
                    <a:pt x="608" y="44"/>
                    <a:pt x="607" y="44"/>
                    <a:pt x="607" y="43"/>
                  </a:cubicBezTo>
                  <a:cubicBezTo>
                    <a:pt x="605" y="44"/>
                    <a:pt x="602" y="44"/>
                    <a:pt x="598" y="44"/>
                  </a:cubicBezTo>
                  <a:cubicBezTo>
                    <a:pt x="599" y="45"/>
                    <a:pt x="597" y="44"/>
                    <a:pt x="597" y="44"/>
                  </a:cubicBezTo>
                  <a:close/>
                  <a:moveTo>
                    <a:pt x="600" y="35"/>
                  </a:moveTo>
                  <a:cubicBezTo>
                    <a:pt x="609" y="35"/>
                    <a:pt x="618" y="34"/>
                    <a:pt x="625" y="34"/>
                  </a:cubicBezTo>
                  <a:cubicBezTo>
                    <a:pt x="621" y="33"/>
                    <a:pt x="616" y="34"/>
                    <a:pt x="612" y="34"/>
                  </a:cubicBezTo>
                  <a:cubicBezTo>
                    <a:pt x="609" y="33"/>
                    <a:pt x="605" y="32"/>
                    <a:pt x="602" y="34"/>
                  </a:cubicBezTo>
                  <a:cubicBezTo>
                    <a:pt x="603" y="34"/>
                    <a:pt x="605" y="33"/>
                    <a:pt x="606" y="34"/>
                  </a:cubicBezTo>
                  <a:cubicBezTo>
                    <a:pt x="604" y="35"/>
                    <a:pt x="601" y="33"/>
                    <a:pt x="600" y="35"/>
                  </a:cubicBezTo>
                  <a:close/>
                  <a:moveTo>
                    <a:pt x="554" y="40"/>
                  </a:move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3" y="40"/>
                    <a:pt x="554" y="41"/>
                    <a:pt x="554" y="40"/>
                  </a:cubicBezTo>
                  <a:close/>
                  <a:moveTo>
                    <a:pt x="541" y="44"/>
                  </a:moveTo>
                  <a:cubicBezTo>
                    <a:pt x="540" y="44"/>
                    <a:pt x="539" y="44"/>
                    <a:pt x="538" y="44"/>
                  </a:cubicBezTo>
                  <a:cubicBezTo>
                    <a:pt x="536" y="45"/>
                    <a:pt x="533" y="44"/>
                    <a:pt x="533" y="45"/>
                  </a:cubicBezTo>
                  <a:cubicBezTo>
                    <a:pt x="535" y="45"/>
                    <a:pt x="538" y="45"/>
                    <a:pt x="540" y="45"/>
                  </a:cubicBezTo>
                  <a:cubicBezTo>
                    <a:pt x="539" y="45"/>
                    <a:pt x="538" y="45"/>
                    <a:pt x="537" y="46"/>
                  </a:cubicBezTo>
                  <a:cubicBezTo>
                    <a:pt x="542" y="46"/>
                    <a:pt x="546" y="45"/>
                    <a:pt x="551" y="45"/>
                  </a:cubicBezTo>
                  <a:cubicBezTo>
                    <a:pt x="552" y="44"/>
                    <a:pt x="550" y="45"/>
                    <a:pt x="550" y="44"/>
                  </a:cubicBezTo>
                  <a:cubicBezTo>
                    <a:pt x="551" y="44"/>
                    <a:pt x="552" y="44"/>
                    <a:pt x="552" y="43"/>
                  </a:cubicBezTo>
                  <a:cubicBezTo>
                    <a:pt x="548" y="43"/>
                    <a:pt x="545" y="44"/>
                    <a:pt x="542" y="45"/>
                  </a:cubicBezTo>
                  <a:cubicBezTo>
                    <a:pt x="542" y="45"/>
                    <a:pt x="542" y="44"/>
                    <a:pt x="541" y="44"/>
                  </a:cubicBezTo>
                  <a:close/>
                  <a:moveTo>
                    <a:pt x="580" y="53"/>
                  </a:moveTo>
                  <a:cubicBezTo>
                    <a:pt x="581" y="53"/>
                    <a:pt x="581" y="53"/>
                    <a:pt x="582" y="53"/>
                  </a:cubicBezTo>
                  <a:cubicBezTo>
                    <a:pt x="581" y="53"/>
                    <a:pt x="581" y="53"/>
                    <a:pt x="581" y="52"/>
                  </a:cubicBezTo>
                  <a:cubicBezTo>
                    <a:pt x="580" y="52"/>
                    <a:pt x="579" y="52"/>
                    <a:pt x="580" y="53"/>
                  </a:cubicBezTo>
                  <a:cubicBezTo>
                    <a:pt x="580" y="52"/>
                    <a:pt x="581" y="53"/>
                    <a:pt x="580" y="53"/>
                  </a:cubicBezTo>
                  <a:close/>
                  <a:moveTo>
                    <a:pt x="595" y="49"/>
                  </a:moveTo>
                  <a:cubicBezTo>
                    <a:pt x="595" y="49"/>
                    <a:pt x="596" y="49"/>
                    <a:pt x="597" y="49"/>
                  </a:cubicBezTo>
                  <a:cubicBezTo>
                    <a:pt x="597" y="49"/>
                    <a:pt x="597" y="49"/>
                    <a:pt x="598" y="49"/>
                  </a:cubicBezTo>
                  <a:cubicBezTo>
                    <a:pt x="599" y="48"/>
                    <a:pt x="599" y="49"/>
                    <a:pt x="600" y="49"/>
                  </a:cubicBezTo>
                  <a:cubicBezTo>
                    <a:pt x="601" y="48"/>
                    <a:pt x="603" y="48"/>
                    <a:pt x="603" y="48"/>
                  </a:cubicBezTo>
                  <a:cubicBezTo>
                    <a:pt x="599" y="48"/>
                    <a:pt x="596" y="49"/>
                    <a:pt x="591" y="48"/>
                  </a:cubicBezTo>
                  <a:cubicBezTo>
                    <a:pt x="591" y="48"/>
                    <a:pt x="591" y="49"/>
                    <a:pt x="590" y="49"/>
                  </a:cubicBezTo>
                  <a:cubicBezTo>
                    <a:pt x="588" y="49"/>
                    <a:pt x="586" y="49"/>
                    <a:pt x="585" y="50"/>
                  </a:cubicBezTo>
                  <a:cubicBezTo>
                    <a:pt x="585" y="50"/>
                    <a:pt x="584" y="50"/>
                    <a:pt x="583" y="50"/>
                  </a:cubicBezTo>
                  <a:cubicBezTo>
                    <a:pt x="583" y="50"/>
                    <a:pt x="581" y="50"/>
                    <a:pt x="581" y="50"/>
                  </a:cubicBezTo>
                  <a:cubicBezTo>
                    <a:pt x="580" y="51"/>
                    <a:pt x="578" y="51"/>
                    <a:pt x="577" y="51"/>
                  </a:cubicBezTo>
                  <a:cubicBezTo>
                    <a:pt x="574" y="51"/>
                    <a:pt x="572" y="51"/>
                    <a:pt x="571" y="51"/>
                  </a:cubicBezTo>
                  <a:cubicBezTo>
                    <a:pt x="571" y="50"/>
                    <a:pt x="572" y="52"/>
                    <a:pt x="572" y="50"/>
                  </a:cubicBezTo>
                  <a:cubicBezTo>
                    <a:pt x="570" y="50"/>
                    <a:pt x="570" y="50"/>
                    <a:pt x="570" y="50"/>
                  </a:cubicBezTo>
                  <a:cubicBezTo>
                    <a:pt x="570" y="50"/>
                    <a:pt x="570" y="51"/>
                    <a:pt x="569" y="51"/>
                  </a:cubicBezTo>
                  <a:cubicBezTo>
                    <a:pt x="567" y="50"/>
                    <a:pt x="563" y="52"/>
                    <a:pt x="563" y="50"/>
                  </a:cubicBezTo>
                  <a:cubicBezTo>
                    <a:pt x="565" y="50"/>
                    <a:pt x="566" y="49"/>
                    <a:pt x="569" y="49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61" y="46"/>
                    <a:pt x="557" y="48"/>
                    <a:pt x="550" y="48"/>
                  </a:cubicBezTo>
                  <a:cubicBezTo>
                    <a:pt x="549" y="48"/>
                    <a:pt x="549" y="49"/>
                    <a:pt x="548" y="49"/>
                  </a:cubicBezTo>
                  <a:cubicBezTo>
                    <a:pt x="546" y="49"/>
                    <a:pt x="546" y="49"/>
                    <a:pt x="544" y="49"/>
                  </a:cubicBezTo>
                  <a:cubicBezTo>
                    <a:pt x="544" y="49"/>
                    <a:pt x="544" y="50"/>
                    <a:pt x="545" y="50"/>
                  </a:cubicBezTo>
                  <a:cubicBezTo>
                    <a:pt x="547" y="50"/>
                    <a:pt x="548" y="50"/>
                    <a:pt x="550" y="50"/>
                  </a:cubicBezTo>
                  <a:cubicBezTo>
                    <a:pt x="545" y="51"/>
                    <a:pt x="540" y="51"/>
                    <a:pt x="536" y="51"/>
                  </a:cubicBezTo>
                  <a:cubicBezTo>
                    <a:pt x="534" y="51"/>
                    <a:pt x="533" y="51"/>
                    <a:pt x="532" y="51"/>
                  </a:cubicBezTo>
                  <a:cubicBezTo>
                    <a:pt x="530" y="51"/>
                    <a:pt x="529" y="51"/>
                    <a:pt x="528" y="51"/>
                  </a:cubicBezTo>
                  <a:cubicBezTo>
                    <a:pt x="524" y="51"/>
                    <a:pt x="519" y="50"/>
                    <a:pt x="517" y="52"/>
                  </a:cubicBezTo>
                  <a:cubicBezTo>
                    <a:pt x="518" y="52"/>
                    <a:pt x="520" y="52"/>
                    <a:pt x="522" y="52"/>
                  </a:cubicBezTo>
                  <a:cubicBezTo>
                    <a:pt x="522" y="52"/>
                    <a:pt x="522" y="53"/>
                    <a:pt x="522" y="53"/>
                  </a:cubicBezTo>
                  <a:cubicBezTo>
                    <a:pt x="523" y="53"/>
                    <a:pt x="523" y="53"/>
                    <a:pt x="524" y="53"/>
                  </a:cubicBezTo>
                  <a:cubicBezTo>
                    <a:pt x="525" y="53"/>
                    <a:pt x="525" y="53"/>
                    <a:pt x="525" y="53"/>
                  </a:cubicBezTo>
                  <a:cubicBezTo>
                    <a:pt x="526" y="53"/>
                    <a:pt x="526" y="53"/>
                    <a:pt x="527" y="53"/>
                  </a:cubicBezTo>
                  <a:cubicBezTo>
                    <a:pt x="531" y="53"/>
                    <a:pt x="536" y="53"/>
                    <a:pt x="539" y="52"/>
                  </a:cubicBezTo>
                  <a:cubicBezTo>
                    <a:pt x="539" y="52"/>
                    <a:pt x="538" y="52"/>
                    <a:pt x="539" y="51"/>
                  </a:cubicBezTo>
                  <a:cubicBezTo>
                    <a:pt x="540" y="52"/>
                    <a:pt x="541" y="51"/>
                    <a:pt x="541" y="52"/>
                  </a:cubicBezTo>
                  <a:cubicBezTo>
                    <a:pt x="541" y="52"/>
                    <a:pt x="540" y="52"/>
                    <a:pt x="540" y="52"/>
                  </a:cubicBezTo>
                  <a:cubicBezTo>
                    <a:pt x="542" y="53"/>
                    <a:pt x="544" y="52"/>
                    <a:pt x="546" y="52"/>
                  </a:cubicBezTo>
                  <a:cubicBezTo>
                    <a:pt x="547" y="52"/>
                    <a:pt x="548" y="52"/>
                    <a:pt x="548" y="52"/>
                  </a:cubicBezTo>
                  <a:cubicBezTo>
                    <a:pt x="549" y="52"/>
                    <a:pt x="549" y="52"/>
                    <a:pt x="550" y="52"/>
                  </a:cubicBezTo>
                  <a:cubicBezTo>
                    <a:pt x="550" y="52"/>
                    <a:pt x="551" y="52"/>
                    <a:pt x="551" y="52"/>
                  </a:cubicBezTo>
                  <a:cubicBezTo>
                    <a:pt x="552" y="52"/>
                    <a:pt x="553" y="52"/>
                    <a:pt x="552" y="53"/>
                  </a:cubicBezTo>
                  <a:cubicBezTo>
                    <a:pt x="552" y="54"/>
                    <a:pt x="550" y="53"/>
                    <a:pt x="549" y="53"/>
                  </a:cubicBezTo>
                  <a:cubicBezTo>
                    <a:pt x="548" y="53"/>
                    <a:pt x="546" y="54"/>
                    <a:pt x="545" y="54"/>
                  </a:cubicBezTo>
                  <a:cubicBezTo>
                    <a:pt x="546" y="54"/>
                    <a:pt x="546" y="55"/>
                    <a:pt x="545" y="55"/>
                  </a:cubicBezTo>
                  <a:cubicBezTo>
                    <a:pt x="544" y="55"/>
                    <a:pt x="546" y="53"/>
                    <a:pt x="544" y="54"/>
                  </a:cubicBezTo>
                  <a:cubicBezTo>
                    <a:pt x="540" y="54"/>
                    <a:pt x="534" y="54"/>
                    <a:pt x="528" y="55"/>
                  </a:cubicBezTo>
                  <a:cubicBezTo>
                    <a:pt x="527" y="55"/>
                    <a:pt x="526" y="54"/>
                    <a:pt x="525" y="55"/>
                  </a:cubicBezTo>
                  <a:cubicBezTo>
                    <a:pt x="524" y="55"/>
                    <a:pt x="524" y="55"/>
                    <a:pt x="523" y="55"/>
                  </a:cubicBezTo>
                  <a:cubicBezTo>
                    <a:pt x="523" y="54"/>
                    <a:pt x="521" y="55"/>
                    <a:pt x="521" y="55"/>
                  </a:cubicBezTo>
                  <a:cubicBezTo>
                    <a:pt x="521" y="55"/>
                    <a:pt x="519" y="54"/>
                    <a:pt x="518" y="55"/>
                  </a:cubicBezTo>
                  <a:cubicBezTo>
                    <a:pt x="519" y="57"/>
                    <a:pt x="522" y="56"/>
                    <a:pt x="525" y="56"/>
                  </a:cubicBezTo>
                  <a:cubicBezTo>
                    <a:pt x="531" y="56"/>
                    <a:pt x="537" y="56"/>
                    <a:pt x="541" y="55"/>
                  </a:cubicBezTo>
                  <a:cubicBezTo>
                    <a:pt x="542" y="55"/>
                    <a:pt x="540" y="54"/>
                    <a:pt x="541" y="54"/>
                  </a:cubicBezTo>
                  <a:cubicBezTo>
                    <a:pt x="542" y="54"/>
                    <a:pt x="541" y="56"/>
                    <a:pt x="543" y="56"/>
                  </a:cubicBezTo>
                  <a:cubicBezTo>
                    <a:pt x="545" y="56"/>
                    <a:pt x="547" y="56"/>
                    <a:pt x="549" y="56"/>
                  </a:cubicBezTo>
                  <a:cubicBezTo>
                    <a:pt x="549" y="54"/>
                    <a:pt x="548" y="55"/>
                    <a:pt x="548" y="54"/>
                  </a:cubicBezTo>
                  <a:cubicBezTo>
                    <a:pt x="550" y="55"/>
                    <a:pt x="552" y="53"/>
                    <a:pt x="553" y="54"/>
                  </a:cubicBezTo>
                  <a:cubicBezTo>
                    <a:pt x="554" y="55"/>
                    <a:pt x="552" y="54"/>
                    <a:pt x="552" y="55"/>
                  </a:cubicBezTo>
                  <a:cubicBezTo>
                    <a:pt x="553" y="56"/>
                    <a:pt x="554" y="55"/>
                    <a:pt x="555" y="54"/>
                  </a:cubicBezTo>
                  <a:cubicBezTo>
                    <a:pt x="555" y="54"/>
                    <a:pt x="556" y="54"/>
                    <a:pt x="556" y="54"/>
                  </a:cubicBezTo>
                  <a:cubicBezTo>
                    <a:pt x="557" y="54"/>
                    <a:pt x="557" y="54"/>
                    <a:pt x="558" y="55"/>
                  </a:cubicBezTo>
                  <a:cubicBezTo>
                    <a:pt x="559" y="55"/>
                    <a:pt x="560" y="54"/>
                    <a:pt x="561" y="55"/>
                  </a:cubicBezTo>
                  <a:cubicBezTo>
                    <a:pt x="561" y="55"/>
                    <a:pt x="561" y="54"/>
                    <a:pt x="562" y="54"/>
                  </a:cubicBezTo>
                  <a:cubicBezTo>
                    <a:pt x="565" y="55"/>
                    <a:pt x="568" y="54"/>
                    <a:pt x="571" y="55"/>
                  </a:cubicBezTo>
                  <a:cubicBezTo>
                    <a:pt x="571" y="55"/>
                    <a:pt x="570" y="55"/>
                    <a:pt x="570" y="55"/>
                  </a:cubicBezTo>
                  <a:cubicBezTo>
                    <a:pt x="571" y="56"/>
                    <a:pt x="571" y="54"/>
                    <a:pt x="572" y="54"/>
                  </a:cubicBezTo>
                  <a:cubicBezTo>
                    <a:pt x="573" y="54"/>
                    <a:pt x="575" y="53"/>
                    <a:pt x="576" y="54"/>
                  </a:cubicBezTo>
                  <a:cubicBezTo>
                    <a:pt x="577" y="53"/>
                    <a:pt x="578" y="54"/>
                    <a:pt x="579" y="52"/>
                  </a:cubicBezTo>
                  <a:cubicBezTo>
                    <a:pt x="575" y="53"/>
                    <a:pt x="570" y="53"/>
                    <a:pt x="566" y="53"/>
                  </a:cubicBezTo>
                  <a:cubicBezTo>
                    <a:pt x="566" y="53"/>
                    <a:pt x="566" y="53"/>
                    <a:pt x="565" y="53"/>
                  </a:cubicBezTo>
                  <a:cubicBezTo>
                    <a:pt x="563" y="54"/>
                    <a:pt x="561" y="53"/>
                    <a:pt x="558" y="53"/>
                  </a:cubicBezTo>
                  <a:cubicBezTo>
                    <a:pt x="557" y="53"/>
                    <a:pt x="556" y="54"/>
                    <a:pt x="555" y="54"/>
                  </a:cubicBezTo>
                  <a:cubicBezTo>
                    <a:pt x="555" y="53"/>
                    <a:pt x="554" y="53"/>
                    <a:pt x="554" y="53"/>
                  </a:cubicBezTo>
                  <a:cubicBezTo>
                    <a:pt x="553" y="53"/>
                    <a:pt x="553" y="53"/>
                    <a:pt x="553" y="52"/>
                  </a:cubicBezTo>
                  <a:cubicBezTo>
                    <a:pt x="555" y="51"/>
                    <a:pt x="558" y="52"/>
                    <a:pt x="561" y="52"/>
                  </a:cubicBezTo>
                  <a:cubicBezTo>
                    <a:pt x="561" y="52"/>
                    <a:pt x="562" y="51"/>
                    <a:pt x="562" y="51"/>
                  </a:cubicBezTo>
                  <a:cubicBezTo>
                    <a:pt x="563" y="51"/>
                    <a:pt x="564" y="52"/>
                    <a:pt x="565" y="52"/>
                  </a:cubicBezTo>
                  <a:cubicBezTo>
                    <a:pt x="566" y="52"/>
                    <a:pt x="566" y="52"/>
                    <a:pt x="567" y="52"/>
                  </a:cubicBezTo>
                  <a:cubicBezTo>
                    <a:pt x="567" y="52"/>
                    <a:pt x="567" y="52"/>
                    <a:pt x="568" y="52"/>
                  </a:cubicBezTo>
                  <a:cubicBezTo>
                    <a:pt x="569" y="52"/>
                    <a:pt x="569" y="52"/>
                    <a:pt x="569" y="52"/>
                  </a:cubicBezTo>
                  <a:cubicBezTo>
                    <a:pt x="571" y="52"/>
                    <a:pt x="572" y="52"/>
                    <a:pt x="573" y="52"/>
                  </a:cubicBezTo>
                  <a:cubicBezTo>
                    <a:pt x="577" y="52"/>
                    <a:pt x="580" y="51"/>
                    <a:pt x="583" y="51"/>
                  </a:cubicBezTo>
                  <a:cubicBezTo>
                    <a:pt x="584" y="51"/>
                    <a:pt x="584" y="52"/>
                    <a:pt x="585" y="52"/>
                  </a:cubicBezTo>
                  <a:cubicBezTo>
                    <a:pt x="586" y="52"/>
                    <a:pt x="586" y="52"/>
                    <a:pt x="587" y="51"/>
                  </a:cubicBezTo>
                  <a:cubicBezTo>
                    <a:pt x="589" y="51"/>
                    <a:pt x="590" y="51"/>
                    <a:pt x="591" y="51"/>
                  </a:cubicBezTo>
                  <a:cubicBezTo>
                    <a:pt x="592" y="51"/>
                    <a:pt x="591" y="50"/>
                    <a:pt x="592" y="50"/>
                  </a:cubicBezTo>
                  <a:cubicBezTo>
                    <a:pt x="593" y="51"/>
                    <a:pt x="594" y="51"/>
                    <a:pt x="595" y="51"/>
                  </a:cubicBezTo>
                  <a:cubicBezTo>
                    <a:pt x="595" y="52"/>
                    <a:pt x="596" y="51"/>
                    <a:pt x="595" y="51"/>
                  </a:cubicBezTo>
                  <a:cubicBezTo>
                    <a:pt x="594" y="51"/>
                    <a:pt x="593" y="51"/>
                    <a:pt x="592" y="50"/>
                  </a:cubicBezTo>
                  <a:cubicBezTo>
                    <a:pt x="593" y="50"/>
                    <a:pt x="594" y="50"/>
                    <a:pt x="594" y="50"/>
                  </a:cubicBezTo>
                  <a:cubicBezTo>
                    <a:pt x="595" y="50"/>
                    <a:pt x="594" y="49"/>
                    <a:pt x="595" y="49"/>
                  </a:cubicBezTo>
                  <a:close/>
                  <a:moveTo>
                    <a:pt x="600" y="40"/>
                  </a:moveTo>
                  <a:cubicBezTo>
                    <a:pt x="605" y="40"/>
                    <a:pt x="610" y="39"/>
                    <a:pt x="614" y="40"/>
                  </a:cubicBezTo>
                  <a:cubicBezTo>
                    <a:pt x="615" y="39"/>
                    <a:pt x="613" y="39"/>
                    <a:pt x="613" y="39"/>
                  </a:cubicBezTo>
                  <a:cubicBezTo>
                    <a:pt x="613" y="39"/>
                    <a:pt x="613" y="39"/>
                    <a:pt x="613" y="39"/>
                  </a:cubicBezTo>
                  <a:cubicBezTo>
                    <a:pt x="612" y="39"/>
                    <a:pt x="611" y="39"/>
                    <a:pt x="611" y="39"/>
                  </a:cubicBezTo>
                  <a:cubicBezTo>
                    <a:pt x="607" y="39"/>
                    <a:pt x="602" y="39"/>
                    <a:pt x="599" y="39"/>
                  </a:cubicBezTo>
                  <a:cubicBezTo>
                    <a:pt x="599" y="40"/>
                    <a:pt x="600" y="40"/>
                    <a:pt x="600" y="40"/>
                  </a:cubicBezTo>
                  <a:close/>
                  <a:moveTo>
                    <a:pt x="716" y="34"/>
                  </a:moveTo>
                  <a:cubicBezTo>
                    <a:pt x="717" y="34"/>
                    <a:pt x="719" y="35"/>
                    <a:pt x="719" y="34"/>
                  </a:cubicBezTo>
                  <a:cubicBezTo>
                    <a:pt x="718" y="34"/>
                    <a:pt x="717" y="33"/>
                    <a:pt x="716" y="34"/>
                  </a:cubicBezTo>
                  <a:close/>
                  <a:moveTo>
                    <a:pt x="607" y="36"/>
                  </a:moveTo>
                  <a:cubicBezTo>
                    <a:pt x="605" y="36"/>
                    <a:pt x="604" y="36"/>
                    <a:pt x="603" y="36"/>
                  </a:cubicBezTo>
                  <a:cubicBezTo>
                    <a:pt x="603" y="37"/>
                    <a:pt x="605" y="36"/>
                    <a:pt x="606" y="36"/>
                  </a:cubicBezTo>
                  <a:cubicBezTo>
                    <a:pt x="607" y="36"/>
                    <a:pt x="609" y="36"/>
                    <a:pt x="610" y="36"/>
                  </a:cubicBezTo>
                  <a:cubicBezTo>
                    <a:pt x="610" y="36"/>
                    <a:pt x="610" y="36"/>
                    <a:pt x="610" y="36"/>
                  </a:cubicBezTo>
                  <a:lnTo>
                    <a:pt x="607" y="36"/>
                  </a:lnTo>
                  <a:close/>
                  <a:moveTo>
                    <a:pt x="523" y="47"/>
                  </a:moveTo>
                  <a:cubicBezTo>
                    <a:pt x="523" y="48"/>
                    <a:pt x="521" y="47"/>
                    <a:pt x="522" y="49"/>
                  </a:cubicBezTo>
                  <a:cubicBezTo>
                    <a:pt x="525" y="49"/>
                    <a:pt x="528" y="48"/>
                    <a:pt x="530" y="48"/>
                  </a:cubicBezTo>
                  <a:cubicBezTo>
                    <a:pt x="532" y="48"/>
                    <a:pt x="534" y="49"/>
                    <a:pt x="535" y="48"/>
                  </a:cubicBezTo>
                  <a:cubicBezTo>
                    <a:pt x="531" y="47"/>
                    <a:pt x="528" y="48"/>
                    <a:pt x="523" y="47"/>
                  </a:cubicBezTo>
                  <a:close/>
                  <a:moveTo>
                    <a:pt x="569" y="46"/>
                  </a:moveTo>
                  <a:cubicBezTo>
                    <a:pt x="567" y="46"/>
                    <a:pt x="565" y="45"/>
                    <a:pt x="564" y="46"/>
                  </a:cubicBezTo>
                  <a:cubicBezTo>
                    <a:pt x="565" y="46"/>
                    <a:pt x="568" y="46"/>
                    <a:pt x="569" y="46"/>
                  </a:cubicBezTo>
                  <a:close/>
                  <a:moveTo>
                    <a:pt x="608" y="47"/>
                  </a:moveTo>
                  <a:cubicBezTo>
                    <a:pt x="608" y="46"/>
                    <a:pt x="611" y="46"/>
                    <a:pt x="611" y="45"/>
                  </a:cubicBezTo>
                  <a:cubicBezTo>
                    <a:pt x="610" y="46"/>
                    <a:pt x="609" y="46"/>
                    <a:pt x="608" y="46"/>
                  </a:cubicBezTo>
                  <a:cubicBezTo>
                    <a:pt x="607" y="46"/>
                    <a:pt x="605" y="46"/>
                    <a:pt x="606" y="47"/>
                  </a:cubicBezTo>
                  <a:cubicBezTo>
                    <a:pt x="606" y="47"/>
                    <a:pt x="607" y="47"/>
                    <a:pt x="608" y="47"/>
                  </a:cubicBezTo>
                  <a:close/>
                  <a:moveTo>
                    <a:pt x="556" y="40"/>
                  </a:moveTo>
                  <a:cubicBezTo>
                    <a:pt x="557" y="40"/>
                    <a:pt x="557" y="41"/>
                    <a:pt x="558" y="41"/>
                  </a:cubicBezTo>
                  <a:cubicBezTo>
                    <a:pt x="559" y="39"/>
                    <a:pt x="556" y="40"/>
                    <a:pt x="556" y="40"/>
                  </a:cubicBezTo>
                  <a:close/>
                  <a:moveTo>
                    <a:pt x="562" y="46"/>
                  </a:moveTo>
                  <a:cubicBezTo>
                    <a:pt x="562" y="46"/>
                    <a:pt x="559" y="46"/>
                    <a:pt x="560" y="46"/>
                  </a:cubicBezTo>
                  <a:cubicBezTo>
                    <a:pt x="560" y="46"/>
                    <a:pt x="566" y="46"/>
                    <a:pt x="562" y="46"/>
                  </a:cubicBezTo>
                  <a:close/>
                  <a:moveTo>
                    <a:pt x="668" y="15"/>
                  </a:moveTo>
                  <a:cubicBezTo>
                    <a:pt x="663" y="15"/>
                    <a:pt x="663" y="15"/>
                    <a:pt x="663" y="15"/>
                  </a:cubicBezTo>
                  <a:cubicBezTo>
                    <a:pt x="663" y="15"/>
                    <a:pt x="663" y="15"/>
                    <a:pt x="662" y="16"/>
                  </a:cubicBezTo>
                  <a:cubicBezTo>
                    <a:pt x="664" y="15"/>
                    <a:pt x="667" y="16"/>
                    <a:pt x="668" y="15"/>
                  </a:cubicBezTo>
                  <a:close/>
                  <a:moveTo>
                    <a:pt x="644" y="32"/>
                  </a:moveTo>
                  <a:cubicBezTo>
                    <a:pt x="643" y="32"/>
                    <a:pt x="641" y="32"/>
                    <a:pt x="641" y="33"/>
                  </a:cubicBezTo>
                  <a:cubicBezTo>
                    <a:pt x="642" y="33"/>
                    <a:pt x="644" y="33"/>
                    <a:pt x="644" y="32"/>
                  </a:cubicBezTo>
                  <a:close/>
                  <a:moveTo>
                    <a:pt x="658" y="17"/>
                  </a:moveTo>
                  <a:cubicBezTo>
                    <a:pt x="659" y="16"/>
                    <a:pt x="657" y="16"/>
                    <a:pt x="657" y="16"/>
                  </a:cubicBezTo>
                  <a:cubicBezTo>
                    <a:pt x="656" y="16"/>
                    <a:pt x="654" y="15"/>
                    <a:pt x="653" y="16"/>
                  </a:cubicBezTo>
                  <a:cubicBezTo>
                    <a:pt x="654" y="17"/>
                    <a:pt x="657" y="16"/>
                    <a:pt x="658" y="17"/>
                  </a:cubicBezTo>
                  <a:close/>
                  <a:moveTo>
                    <a:pt x="612" y="42"/>
                  </a:moveTo>
                  <a:cubicBezTo>
                    <a:pt x="612" y="44"/>
                    <a:pt x="614" y="41"/>
                    <a:pt x="615" y="42"/>
                  </a:cubicBezTo>
                  <a:cubicBezTo>
                    <a:pt x="615" y="41"/>
                    <a:pt x="612" y="42"/>
                    <a:pt x="612" y="42"/>
                  </a:cubicBezTo>
                  <a:close/>
                  <a:moveTo>
                    <a:pt x="667" y="18"/>
                  </a:moveTo>
                  <a:cubicBezTo>
                    <a:pt x="680" y="17"/>
                    <a:pt x="694" y="18"/>
                    <a:pt x="708" y="17"/>
                  </a:cubicBezTo>
                  <a:cubicBezTo>
                    <a:pt x="703" y="17"/>
                    <a:pt x="696" y="17"/>
                    <a:pt x="691" y="17"/>
                  </a:cubicBezTo>
                  <a:cubicBezTo>
                    <a:pt x="689" y="17"/>
                    <a:pt x="688" y="17"/>
                    <a:pt x="687" y="17"/>
                  </a:cubicBezTo>
                  <a:cubicBezTo>
                    <a:pt x="688" y="17"/>
                    <a:pt x="689" y="16"/>
                    <a:pt x="690" y="16"/>
                  </a:cubicBezTo>
                  <a:cubicBezTo>
                    <a:pt x="691" y="16"/>
                    <a:pt x="692" y="17"/>
                    <a:pt x="692" y="16"/>
                  </a:cubicBezTo>
                  <a:cubicBezTo>
                    <a:pt x="693" y="16"/>
                    <a:pt x="693" y="16"/>
                    <a:pt x="694" y="16"/>
                  </a:cubicBezTo>
                  <a:cubicBezTo>
                    <a:pt x="697" y="17"/>
                    <a:pt x="702" y="15"/>
                    <a:pt x="704" y="16"/>
                  </a:cubicBezTo>
                  <a:cubicBezTo>
                    <a:pt x="704" y="15"/>
                    <a:pt x="705" y="15"/>
                    <a:pt x="706" y="15"/>
                  </a:cubicBezTo>
                  <a:cubicBezTo>
                    <a:pt x="707" y="15"/>
                    <a:pt x="709" y="15"/>
                    <a:pt x="711" y="15"/>
                  </a:cubicBezTo>
                  <a:cubicBezTo>
                    <a:pt x="713" y="15"/>
                    <a:pt x="715" y="15"/>
                    <a:pt x="717" y="15"/>
                  </a:cubicBezTo>
                  <a:cubicBezTo>
                    <a:pt x="702" y="14"/>
                    <a:pt x="684" y="15"/>
                    <a:pt x="669" y="15"/>
                  </a:cubicBezTo>
                  <a:cubicBezTo>
                    <a:pt x="669" y="16"/>
                    <a:pt x="671" y="16"/>
                    <a:pt x="672" y="16"/>
                  </a:cubicBezTo>
                  <a:cubicBezTo>
                    <a:pt x="673" y="16"/>
                    <a:pt x="674" y="16"/>
                    <a:pt x="676" y="16"/>
                  </a:cubicBezTo>
                  <a:cubicBezTo>
                    <a:pt x="676" y="16"/>
                    <a:pt x="677" y="16"/>
                    <a:pt x="678" y="16"/>
                  </a:cubicBezTo>
                  <a:cubicBezTo>
                    <a:pt x="679" y="16"/>
                    <a:pt x="680" y="16"/>
                    <a:pt x="681" y="17"/>
                  </a:cubicBezTo>
                  <a:cubicBezTo>
                    <a:pt x="677" y="17"/>
                    <a:pt x="673" y="17"/>
                    <a:pt x="670" y="18"/>
                  </a:cubicBezTo>
                  <a:cubicBezTo>
                    <a:pt x="669" y="18"/>
                    <a:pt x="667" y="17"/>
                    <a:pt x="667" y="18"/>
                  </a:cubicBezTo>
                  <a:close/>
                  <a:moveTo>
                    <a:pt x="699" y="13"/>
                  </a:moveTo>
                  <a:cubicBezTo>
                    <a:pt x="697" y="13"/>
                    <a:pt x="695" y="13"/>
                    <a:pt x="694" y="13"/>
                  </a:cubicBezTo>
                  <a:cubicBezTo>
                    <a:pt x="695" y="14"/>
                    <a:pt x="698" y="14"/>
                    <a:pt x="699" y="13"/>
                  </a:cubicBezTo>
                  <a:close/>
                  <a:moveTo>
                    <a:pt x="634" y="25"/>
                  </a:moveTo>
                  <a:cubicBezTo>
                    <a:pt x="635" y="23"/>
                    <a:pt x="633" y="24"/>
                    <a:pt x="632" y="24"/>
                  </a:cubicBezTo>
                  <a:cubicBezTo>
                    <a:pt x="632" y="25"/>
                    <a:pt x="634" y="24"/>
                    <a:pt x="634" y="25"/>
                  </a:cubicBezTo>
                  <a:close/>
                  <a:moveTo>
                    <a:pt x="631" y="39"/>
                  </a:moveTo>
                  <a:cubicBezTo>
                    <a:pt x="629" y="38"/>
                    <a:pt x="626" y="38"/>
                    <a:pt x="625" y="39"/>
                  </a:cubicBezTo>
                  <a:cubicBezTo>
                    <a:pt x="627" y="39"/>
                    <a:pt x="630" y="40"/>
                    <a:pt x="631" y="39"/>
                  </a:cubicBezTo>
                  <a:close/>
                  <a:moveTo>
                    <a:pt x="619" y="42"/>
                  </a:moveTo>
                  <a:cubicBezTo>
                    <a:pt x="620" y="42"/>
                    <a:pt x="621" y="42"/>
                    <a:pt x="621" y="42"/>
                  </a:cubicBezTo>
                  <a:cubicBezTo>
                    <a:pt x="620" y="42"/>
                    <a:pt x="618" y="41"/>
                    <a:pt x="619" y="42"/>
                  </a:cubicBezTo>
                  <a:close/>
                  <a:moveTo>
                    <a:pt x="631" y="33"/>
                  </a:moveTo>
                  <a:cubicBezTo>
                    <a:pt x="630" y="33"/>
                    <a:pt x="629" y="32"/>
                    <a:pt x="629" y="34"/>
                  </a:cubicBezTo>
                  <a:cubicBezTo>
                    <a:pt x="629" y="33"/>
                    <a:pt x="631" y="34"/>
                    <a:pt x="631" y="33"/>
                  </a:cubicBezTo>
                  <a:close/>
                  <a:moveTo>
                    <a:pt x="585" y="45"/>
                  </a:moveTo>
                  <a:cubicBezTo>
                    <a:pt x="584" y="45"/>
                    <a:pt x="583" y="46"/>
                    <a:pt x="582" y="46"/>
                  </a:cubicBezTo>
                  <a:cubicBezTo>
                    <a:pt x="582" y="46"/>
                    <a:pt x="582" y="45"/>
                    <a:pt x="582" y="45"/>
                  </a:cubicBezTo>
                  <a:cubicBezTo>
                    <a:pt x="580" y="46"/>
                    <a:pt x="580" y="45"/>
                    <a:pt x="579" y="46"/>
                  </a:cubicBezTo>
                  <a:cubicBezTo>
                    <a:pt x="580" y="46"/>
                    <a:pt x="584" y="46"/>
                    <a:pt x="585" y="45"/>
                  </a:cubicBezTo>
                  <a:close/>
                  <a:moveTo>
                    <a:pt x="557" y="65"/>
                  </a:moveTo>
                  <a:cubicBezTo>
                    <a:pt x="556" y="65"/>
                    <a:pt x="553" y="65"/>
                    <a:pt x="554" y="66"/>
                  </a:cubicBezTo>
                  <a:cubicBezTo>
                    <a:pt x="555" y="66"/>
                    <a:pt x="558" y="65"/>
                    <a:pt x="558" y="65"/>
                  </a:cubicBezTo>
                  <a:cubicBezTo>
                    <a:pt x="559" y="65"/>
                    <a:pt x="561" y="66"/>
                    <a:pt x="560" y="65"/>
                  </a:cubicBezTo>
                  <a:cubicBezTo>
                    <a:pt x="559" y="65"/>
                    <a:pt x="557" y="64"/>
                    <a:pt x="557" y="65"/>
                  </a:cubicBezTo>
                  <a:close/>
                  <a:moveTo>
                    <a:pt x="550" y="65"/>
                  </a:moveTo>
                  <a:cubicBezTo>
                    <a:pt x="550" y="67"/>
                    <a:pt x="547" y="65"/>
                    <a:pt x="547" y="66"/>
                  </a:cubicBezTo>
                  <a:cubicBezTo>
                    <a:pt x="549" y="66"/>
                    <a:pt x="551" y="66"/>
                    <a:pt x="552" y="66"/>
                  </a:cubicBezTo>
                  <a:cubicBezTo>
                    <a:pt x="552" y="65"/>
                    <a:pt x="551" y="65"/>
                    <a:pt x="550" y="65"/>
                  </a:cubicBezTo>
                  <a:close/>
                  <a:moveTo>
                    <a:pt x="690" y="29"/>
                  </a:moveTo>
                  <a:cubicBezTo>
                    <a:pt x="690" y="28"/>
                    <a:pt x="690" y="29"/>
                    <a:pt x="690" y="29"/>
                  </a:cubicBezTo>
                  <a:close/>
                  <a:moveTo>
                    <a:pt x="536" y="63"/>
                  </a:moveTo>
                  <a:cubicBezTo>
                    <a:pt x="535" y="64"/>
                    <a:pt x="534" y="64"/>
                    <a:pt x="534" y="65"/>
                  </a:cubicBezTo>
                  <a:cubicBezTo>
                    <a:pt x="535" y="65"/>
                    <a:pt x="536" y="65"/>
                    <a:pt x="536" y="63"/>
                  </a:cubicBezTo>
                  <a:close/>
                  <a:moveTo>
                    <a:pt x="748" y="56"/>
                  </a:moveTo>
                  <a:cubicBezTo>
                    <a:pt x="751" y="56"/>
                    <a:pt x="752" y="57"/>
                    <a:pt x="753" y="56"/>
                  </a:cubicBezTo>
                  <a:cubicBezTo>
                    <a:pt x="753" y="56"/>
                    <a:pt x="752" y="56"/>
                    <a:pt x="751" y="56"/>
                  </a:cubicBezTo>
                  <a:cubicBezTo>
                    <a:pt x="750" y="56"/>
                    <a:pt x="748" y="56"/>
                    <a:pt x="748" y="56"/>
                  </a:cubicBezTo>
                  <a:close/>
                  <a:moveTo>
                    <a:pt x="529" y="65"/>
                  </a:moveTo>
                  <a:cubicBezTo>
                    <a:pt x="530" y="65"/>
                    <a:pt x="532" y="65"/>
                    <a:pt x="533" y="65"/>
                  </a:cubicBezTo>
                  <a:cubicBezTo>
                    <a:pt x="532" y="64"/>
                    <a:pt x="530" y="64"/>
                    <a:pt x="529" y="65"/>
                  </a:cubicBezTo>
                  <a:close/>
                  <a:moveTo>
                    <a:pt x="538" y="67"/>
                  </a:moveTo>
                  <a:cubicBezTo>
                    <a:pt x="538" y="66"/>
                    <a:pt x="541" y="67"/>
                    <a:pt x="540" y="66"/>
                  </a:cubicBezTo>
                  <a:cubicBezTo>
                    <a:pt x="538" y="67"/>
                    <a:pt x="537" y="66"/>
                    <a:pt x="536" y="66"/>
                  </a:cubicBezTo>
                  <a:cubicBezTo>
                    <a:pt x="537" y="66"/>
                    <a:pt x="537" y="67"/>
                    <a:pt x="538" y="67"/>
                  </a:cubicBezTo>
                  <a:close/>
                  <a:moveTo>
                    <a:pt x="529" y="65"/>
                  </a:moveTo>
                  <a:cubicBezTo>
                    <a:pt x="528" y="65"/>
                    <a:pt x="526" y="65"/>
                    <a:pt x="526" y="65"/>
                  </a:cubicBezTo>
                  <a:cubicBezTo>
                    <a:pt x="526" y="65"/>
                    <a:pt x="525" y="65"/>
                    <a:pt x="525" y="65"/>
                  </a:cubicBezTo>
                  <a:cubicBezTo>
                    <a:pt x="525" y="65"/>
                    <a:pt x="523" y="65"/>
                    <a:pt x="523" y="66"/>
                  </a:cubicBezTo>
                  <a:cubicBezTo>
                    <a:pt x="524" y="66"/>
                    <a:pt x="524" y="66"/>
                    <a:pt x="525" y="66"/>
                  </a:cubicBezTo>
                  <a:cubicBezTo>
                    <a:pt x="527" y="65"/>
                    <a:pt x="529" y="66"/>
                    <a:pt x="529" y="65"/>
                  </a:cubicBezTo>
                  <a:close/>
                  <a:moveTo>
                    <a:pt x="524" y="70"/>
                  </a:moveTo>
                  <a:cubicBezTo>
                    <a:pt x="530" y="70"/>
                    <a:pt x="537" y="70"/>
                    <a:pt x="543" y="69"/>
                  </a:cubicBezTo>
                  <a:cubicBezTo>
                    <a:pt x="538" y="69"/>
                    <a:pt x="533" y="69"/>
                    <a:pt x="529" y="69"/>
                  </a:cubicBezTo>
                  <a:cubicBezTo>
                    <a:pt x="528" y="70"/>
                    <a:pt x="524" y="68"/>
                    <a:pt x="524" y="70"/>
                  </a:cubicBezTo>
                  <a:close/>
                  <a:moveTo>
                    <a:pt x="553" y="69"/>
                  </a:moveTo>
                  <a:cubicBezTo>
                    <a:pt x="551" y="69"/>
                    <a:pt x="546" y="69"/>
                    <a:pt x="545" y="69"/>
                  </a:cubicBezTo>
                  <a:cubicBezTo>
                    <a:pt x="544" y="69"/>
                    <a:pt x="543" y="69"/>
                    <a:pt x="545" y="70"/>
                  </a:cubicBezTo>
                  <a:cubicBezTo>
                    <a:pt x="549" y="70"/>
                    <a:pt x="551" y="69"/>
                    <a:pt x="554" y="70"/>
                  </a:cubicBezTo>
                  <a:cubicBezTo>
                    <a:pt x="554" y="69"/>
                    <a:pt x="554" y="69"/>
                    <a:pt x="553" y="69"/>
                  </a:cubicBezTo>
                  <a:close/>
                  <a:moveTo>
                    <a:pt x="739" y="46"/>
                  </a:moveTo>
                  <a:cubicBezTo>
                    <a:pt x="739" y="46"/>
                    <a:pt x="741" y="47"/>
                    <a:pt x="741" y="46"/>
                  </a:cubicBezTo>
                  <a:cubicBezTo>
                    <a:pt x="741" y="44"/>
                    <a:pt x="739" y="45"/>
                    <a:pt x="738" y="45"/>
                  </a:cubicBezTo>
                  <a:cubicBezTo>
                    <a:pt x="736" y="43"/>
                    <a:pt x="733" y="44"/>
                    <a:pt x="730" y="43"/>
                  </a:cubicBezTo>
                  <a:cubicBezTo>
                    <a:pt x="729" y="43"/>
                    <a:pt x="727" y="42"/>
                    <a:pt x="726" y="42"/>
                  </a:cubicBezTo>
                  <a:cubicBezTo>
                    <a:pt x="726" y="44"/>
                    <a:pt x="728" y="43"/>
                    <a:pt x="727" y="45"/>
                  </a:cubicBezTo>
                  <a:cubicBezTo>
                    <a:pt x="731" y="45"/>
                    <a:pt x="734" y="46"/>
                    <a:pt x="738" y="46"/>
                  </a:cubicBezTo>
                  <a:cubicBezTo>
                    <a:pt x="738" y="45"/>
                    <a:pt x="740" y="45"/>
                    <a:pt x="740" y="46"/>
                  </a:cubicBezTo>
                  <a:cubicBezTo>
                    <a:pt x="739" y="46"/>
                    <a:pt x="739" y="45"/>
                    <a:pt x="739" y="46"/>
                  </a:cubicBezTo>
                  <a:close/>
                  <a:moveTo>
                    <a:pt x="734" y="51"/>
                  </a:moveTo>
                  <a:cubicBezTo>
                    <a:pt x="732" y="51"/>
                    <a:pt x="730" y="51"/>
                    <a:pt x="728" y="50"/>
                  </a:cubicBezTo>
                  <a:cubicBezTo>
                    <a:pt x="723" y="50"/>
                    <a:pt x="718" y="50"/>
                    <a:pt x="714" y="50"/>
                  </a:cubicBezTo>
                  <a:cubicBezTo>
                    <a:pt x="713" y="49"/>
                    <a:pt x="712" y="49"/>
                    <a:pt x="711" y="49"/>
                  </a:cubicBezTo>
                  <a:cubicBezTo>
                    <a:pt x="711" y="49"/>
                    <a:pt x="710" y="49"/>
                    <a:pt x="709" y="49"/>
                  </a:cubicBezTo>
                  <a:cubicBezTo>
                    <a:pt x="708" y="49"/>
                    <a:pt x="707" y="49"/>
                    <a:pt x="706" y="49"/>
                  </a:cubicBezTo>
                  <a:cubicBezTo>
                    <a:pt x="704" y="48"/>
                    <a:pt x="702" y="49"/>
                    <a:pt x="701" y="48"/>
                  </a:cubicBezTo>
                  <a:cubicBezTo>
                    <a:pt x="702" y="48"/>
                    <a:pt x="704" y="48"/>
                    <a:pt x="705" y="48"/>
                  </a:cubicBezTo>
                  <a:cubicBezTo>
                    <a:pt x="706" y="48"/>
                    <a:pt x="706" y="48"/>
                    <a:pt x="707" y="48"/>
                  </a:cubicBezTo>
                  <a:cubicBezTo>
                    <a:pt x="708" y="48"/>
                    <a:pt x="711" y="48"/>
                    <a:pt x="713" y="48"/>
                  </a:cubicBezTo>
                  <a:cubicBezTo>
                    <a:pt x="714" y="48"/>
                    <a:pt x="716" y="49"/>
                    <a:pt x="717" y="47"/>
                  </a:cubicBezTo>
                  <a:cubicBezTo>
                    <a:pt x="714" y="47"/>
                    <a:pt x="709" y="47"/>
                    <a:pt x="706" y="46"/>
                  </a:cubicBezTo>
                  <a:cubicBezTo>
                    <a:pt x="708" y="47"/>
                    <a:pt x="710" y="46"/>
                    <a:pt x="712" y="46"/>
                  </a:cubicBezTo>
                  <a:cubicBezTo>
                    <a:pt x="714" y="45"/>
                    <a:pt x="715" y="46"/>
                    <a:pt x="717" y="46"/>
                  </a:cubicBezTo>
                  <a:cubicBezTo>
                    <a:pt x="717" y="46"/>
                    <a:pt x="718" y="46"/>
                    <a:pt x="719" y="46"/>
                  </a:cubicBezTo>
                  <a:cubicBezTo>
                    <a:pt x="719" y="46"/>
                    <a:pt x="720" y="47"/>
                    <a:pt x="721" y="46"/>
                  </a:cubicBezTo>
                  <a:cubicBezTo>
                    <a:pt x="718" y="45"/>
                    <a:pt x="716" y="45"/>
                    <a:pt x="713" y="45"/>
                  </a:cubicBezTo>
                  <a:cubicBezTo>
                    <a:pt x="713" y="44"/>
                    <a:pt x="712" y="43"/>
                    <a:pt x="711" y="44"/>
                  </a:cubicBezTo>
                  <a:cubicBezTo>
                    <a:pt x="710" y="44"/>
                    <a:pt x="711" y="43"/>
                    <a:pt x="711" y="43"/>
                  </a:cubicBezTo>
                  <a:cubicBezTo>
                    <a:pt x="708" y="43"/>
                    <a:pt x="704" y="43"/>
                    <a:pt x="702" y="42"/>
                  </a:cubicBezTo>
                  <a:cubicBezTo>
                    <a:pt x="701" y="42"/>
                    <a:pt x="700" y="43"/>
                    <a:pt x="700" y="42"/>
                  </a:cubicBezTo>
                  <a:cubicBezTo>
                    <a:pt x="702" y="42"/>
                    <a:pt x="703" y="42"/>
                    <a:pt x="705" y="42"/>
                  </a:cubicBezTo>
                  <a:cubicBezTo>
                    <a:pt x="705" y="42"/>
                    <a:pt x="706" y="41"/>
                    <a:pt x="708" y="41"/>
                  </a:cubicBezTo>
                  <a:cubicBezTo>
                    <a:pt x="711" y="43"/>
                    <a:pt x="716" y="42"/>
                    <a:pt x="719" y="42"/>
                  </a:cubicBezTo>
                  <a:cubicBezTo>
                    <a:pt x="720" y="42"/>
                    <a:pt x="720" y="41"/>
                    <a:pt x="720" y="42"/>
                  </a:cubicBezTo>
                  <a:cubicBezTo>
                    <a:pt x="725" y="42"/>
                    <a:pt x="730" y="42"/>
                    <a:pt x="734" y="42"/>
                  </a:cubicBezTo>
                  <a:cubicBezTo>
                    <a:pt x="737" y="43"/>
                    <a:pt x="740" y="44"/>
                    <a:pt x="743" y="43"/>
                  </a:cubicBezTo>
                  <a:cubicBezTo>
                    <a:pt x="742" y="43"/>
                    <a:pt x="740" y="43"/>
                    <a:pt x="739" y="43"/>
                  </a:cubicBezTo>
                  <a:cubicBezTo>
                    <a:pt x="738" y="43"/>
                    <a:pt x="736" y="43"/>
                    <a:pt x="735" y="41"/>
                  </a:cubicBezTo>
                  <a:cubicBezTo>
                    <a:pt x="736" y="41"/>
                    <a:pt x="738" y="42"/>
                    <a:pt x="738" y="41"/>
                  </a:cubicBezTo>
                  <a:cubicBezTo>
                    <a:pt x="737" y="41"/>
                    <a:pt x="734" y="41"/>
                    <a:pt x="733" y="40"/>
                  </a:cubicBezTo>
                  <a:cubicBezTo>
                    <a:pt x="733" y="40"/>
                    <a:pt x="734" y="40"/>
                    <a:pt x="734" y="40"/>
                  </a:cubicBezTo>
                  <a:cubicBezTo>
                    <a:pt x="734" y="39"/>
                    <a:pt x="733" y="39"/>
                    <a:pt x="733" y="39"/>
                  </a:cubicBezTo>
                  <a:cubicBezTo>
                    <a:pt x="732" y="39"/>
                    <a:pt x="732" y="39"/>
                    <a:pt x="731" y="39"/>
                  </a:cubicBezTo>
                  <a:cubicBezTo>
                    <a:pt x="729" y="38"/>
                    <a:pt x="728" y="39"/>
                    <a:pt x="725" y="38"/>
                  </a:cubicBezTo>
                  <a:cubicBezTo>
                    <a:pt x="725" y="38"/>
                    <a:pt x="725" y="37"/>
                    <a:pt x="725" y="37"/>
                  </a:cubicBezTo>
                  <a:cubicBezTo>
                    <a:pt x="723" y="38"/>
                    <a:pt x="722" y="37"/>
                    <a:pt x="721" y="37"/>
                  </a:cubicBezTo>
                  <a:cubicBezTo>
                    <a:pt x="721" y="37"/>
                    <a:pt x="720" y="38"/>
                    <a:pt x="720" y="38"/>
                  </a:cubicBezTo>
                  <a:cubicBezTo>
                    <a:pt x="719" y="39"/>
                    <a:pt x="717" y="38"/>
                    <a:pt x="716" y="38"/>
                  </a:cubicBezTo>
                  <a:cubicBezTo>
                    <a:pt x="715" y="38"/>
                    <a:pt x="717" y="37"/>
                    <a:pt x="715" y="37"/>
                  </a:cubicBezTo>
                  <a:cubicBezTo>
                    <a:pt x="714" y="37"/>
                    <a:pt x="715" y="38"/>
                    <a:pt x="714" y="38"/>
                  </a:cubicBezTo>
                  <a:cubicBezTo>
                    <a:pt x="711" y="38"/>
                    <a:pt x="711" y="38"/>
                    <a:pt x="711" y="38"/>
                  </a:cubicBezTo>
                  <a:cubicBezTo>
                    <a:pt x="711" y="37"/>
                    <a:pt x="712" y="37"/>
                    <a:pt x="711" y="37"/>
                  </a:cubicBezTo>
                  <a:cubicBezTo>
                    <a:pt x="709" y="37"/>
                    <a:pt x="709" y="37"/>
                    <a:pt x="708" y="38"/>
                  </a:cubicBezTo>
                  <a:cubicBezTo>
                    <a:pt x="707" y="37"/>
                    <a:pt x="706" y="37"/>
                    <a:pt x="704" y="37"/>
                  </a:cubicBezTo>
                  <a:cubicBezTo>
                    <a:pt x="702" y="37"/>
                    <a:pt x="700" y="37"/>
                    <a:pt x="698" y="36"/>
                  </a:cubicBezTo>
                  <a:cubicBezTo>
                    <a:pt x="699" y="36"/>
                    <a:pt x="699" y="36"/>
                    <a:pt x="699" y="36"/>
                  </a:cubicBezTo>
                  <a:cubicBezTo>
                    <a:pt x="695" y="35"/>
                    <a:pt x="688" y="36"/>
                    <a:pt x="684" y="35"/>
                  </a:cubicBezTo>
                  <a:cubicBezTo>
                    <a:pt x="688" y="35"/>
                    <a:pt x="692" y="35"/>
                    <a:pt x="695" y="34"/>
                  </a:cubicBezTo>
                  <a:cubicBezTo>
                    <a:pt x="696" y="34"/>
                    <a:pt x="696" y="34"/>
                    <a:pt x="695" y="34"/>
                  </a:cubicBezTo>
                  <a:cubicBezTo>
                    <a:pt x="693" y="34"/>
                    <a:pt x="690" y="34"/>
                    <a:pt x="689" y="34"/>
                  </a:cubicBezTo>
                  <a:cubicBezTo>
                    <a:pt x="692" y="32"/>
                    <a:pt x="696" y="34"/>
                    <a:pt x="700" y="33"/>
                  </a:cubicBezTo>
                  <a:cubicBezTo>
                    <a:pt x="699" y="33"/>
                    <a:pt x="698" y="33"/>
                    <a:pt x="696" y="33"/>
                  </a:cubicBezTo>
                  <a:cubicBezTo>
                    <a:pt x="695" y="33"/>
                    <a:pt x="693" y="33"/>
                    <a:pt x="692" y="32"/>
                  </a:cubicBezTo>
                  <a:cubicBezTo>
                    <a:pt x="693" y="32"/>
                    <a:pt x="692" y="32"/>
                    <a:pt x="692" y="31"/>
                  </a:cubicBezTo>
                  <a:cubicBezTo>
                    <a:pt x="695" y="31"/>
                    <a:pt x="698" y="31"/>
                    <a:pt x="700" y="30"/>
                  </a:cubicBezTo>
                  <a:cubicBezTo>
                    <a:pt x="700" y="30"/>
                    <a:pt x="698" y="30"/>
                    <a:pt x="698" y="30"/>
                  </a:cubicBezTo>
                  <a:cubicBezTo>
                    <a:pt x="698" y="29"/>
                    <a:pt x="699" y="29"/>
                    <a:pt x="699" y="29"/>
                  </a:cubicBezTo>
                  <a:cubicBezTo>
                    <a:pt x="698" y="29"/>
                    <a:pt x="698" y="29"/>
                    <a:pt x="696" y="29"/>
                  </a:cubicBezTo>
                  <a:cubicBezTo>
                    <a:pt x="695" y="30"/>
                    <a:pt x="697" y="29"/>
                    <a:pt x="697" y="30"/>
                  </a:cubicBezTo>
                  <a:cubicBezTo>
                    <a:pt x="695" y="30"/>
                    <a:pt x="695" y="30"/>
                    <a:pt x="695" y="30"/>
                  </a:cubicBezTo>
                  <a:cubicBezTo>
                    <a:pt x="695" y="29"/>
                    <a:pt x="695" y="29"/>
                    <a:pt x="695" y="29"/>
                  </a:cubicBezTo>
                  <a:cubicBezTo>
                    <a:pt x="694" y="29"/>
                    <a:pt x="693" y="29"/>
                    <a:pt x="692" y="29"/>
                  </a:cubicBezTo>
                  <a:cubicBezTo>
                    <a:pt x="691" y="29"/>
                    <a:pt x="691" y="29"/>
                    <a:pt x="691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89" y="29"/>
                    <a:pt x="689" y="29"/>
                  </a:cubicBezTo>
                  <a:cubicBezTo>
                    <a:pt x="688" y="29"/>
                    <a:pt x="686" y="29"/>
                    <a:pt x="684" y="28"/>
                  </a:cubicBezTo>
                  <a:cubicBezTo>
                    <a:pt x="686" y="28"/>
                    <a:pt x="687" y="30"/>
                    <a:pt x="688" y="28"/>
                  </a:cubicBezTo>
                  <a:cubicBezTo>
                    <a:pt x="687" y="28"/>
                    <a:pt x="687" y="28"/>
                    <a:pt x="686" y="28"/>
                  </a:cubicBezTo>
                  <a:cubicBezTo>
                    <a:pt x="686" y="27"/>
                    <a:pt x="687" y="27"/>
                    <a:pt x="686" y="26"/>
                  </a:cubicBezTo>
                  <a:cubicBezTo>
                    <a:pt x="690" y="26"/>
                    <a:pt x="693" y="27"/>
                    <a:pt x="697" y="26"/>
                  </a:cubicBezTo>
                  <a:cubicBezTo>
                    <a:pt x="700" y="26"/>
                    <a:pt x="703" y="26"/>
                    <a:pt x="706" y="26"/>
                  </a:cubicBezTo>
                  <a:cubicBezTo>
                    <a:pt x="709" y="26"/>
                    <a:pt x="713" y="27"/>
                    <a:pt x="715" y="26"/>
                  </a:cubicBezTo>
                  <a:cubicBezTo>
                    <a:pt x="708" y="26"/>
                    <a:pt x="702" y="25"/>
                    <a:pt x="696" y="25"/>
                  </a:cubicBezTo>
                  <a:cubicBezTo>
                    <a:pt x="695" y="25"/>
                    <a:pt x="695" y="26"/>
                    <a:pt x="695" y="26"/>
                  </a:cubicBezTo>
                  <a:cubicBezTo>
                    <a:pt x="694" y="26"/>
                    <a:pt x="695" y="25"/>
                    <a:pt x="695" y="25"/>
                  </a:cubicBezTo>
                  <a:cubicBezTo>
                    <a:pt x="694" y="25"/>
                    <a:pt x="694" y="25"/>
                    <a:pt x="694" y="25"/>
                  </a:cubicBezTo>
                  <a:cubicBezTo>
                    <a:pt x="693" y="25"/>
                    <a:pt x="692" y="25"/>
                    <a:pt x="692" y="26"/>
                  </a:cubicBezTo>
                  <a:cubicBezTo>
                    <a:pt x="689" y="26"/>
                    <a:pt x="684" y="26"/>
                    <a:pt x="681" y="26"/>
                  </a:cubicBezTo>
                  <a:cubicBezTo>
                    <a:pt x="681" y="26"/>
                    <a:pt x="680" y="26"/>
                    <a:pt x="680" y="26"/>
                  </a:cubicBezTo>
                  <a:cubicBezTo>
                    <a:pt x="679" y="25"/>
                    <a:pt x="677" y="26"/>
                    <a:pt x="677" y="25"/>
                  </a:cubicBezTo>
                  <a:cubicBezTo>
                    <a:pt x="681" y="24"/>
                    <a:pt x="690" y="24"/>
                    <a:pt x="695" y="24"/>
                  </a:cubicBezTo>
                  <a:cubicBezTo>
                    <a:pt x="696" y="24"/>
                    <a:pt x="697" y="24"/>
                    <a:pt x="698" y="24"/>
                  </a:cubicBezTo>
                  <a:cubicBezTo>
                    <a:pt x="703" y="24"/>
                    <a:pt x="706" y="24"/>
                    <a:pt x="711" y="24"/>
                  </a:cubicBezTo>
                  <a:cubicBezTo>
                    <a:pt x="711" y="23"/>
                    <a:pt x="710" y="23"/>
                    <a:pt x="711" y="23"/>
                  </a:cubicBezTo>
                  <a:cubicBezTo>
                    <a:pt x="713" y="22"/>
                    <a:pt x="714" y="23"/>
                    <a:pt x="715" y="23"/>
                  </a:cubicBezTo>
                  <a:cubicBezTo>
                    <a:pt x="716" y="23"/>
                    <a:pt x="718" y="23"/>
                    <a:pt x="718" y="22"/>
                  </a:cubicBezTo>
                  <a:cubicBezTo>
                    <a:pt x="718" y="22"/>
                    <a:pt x="717" y="22"/>
                    <a:pt x="717" y="22"/>
                  </a:cubicBezTo>
                  <a:cubicBezTo>
                    <a:pt x="716" y="22"/>
                    <a:pt x="717" y="22"/>
                    <a:pt x="716" y="22"/>
                  </a:cubicBezTo>
                  <a:cubicBezTo>
                    <a:pt x="716" y="21"/>
                    <a:pt x="715" y="22"/>
                    <a:pt x="715" y="22"/>
                  </a:cubicBezTo>
                  <a:cubicBezTo>
                    <a:pt x="714" y="22"/>
                    <a:pt x="714" y="22"/>
                    <a:pt x="714" y="22"/>
                  </a:cubicBezTo>
                  <a:cubicBezTo>
                    <a:pt x="712" y="21"/>
                    <a:pt x="710" y="22"/>
                    <a:pt x="709" y="21"/>
                  </a:cubicBezTo>
                  <a:cubicBezTo>
                    <a:pt x="708" y="21"/>
                    <a:pt x="708" y="22"/>
                    <a:pt x="708" y="22"/>
                  </a:cubicBezTo>
                  <a:cubicBezTo>
                    <a:pt x="707" y="21"/>
                    <a:pt x="706" y="21"/>
                    <a:pt x="705" y="21"/>
                  </a:cubicBezTo>
                  <a:cubicBezTo>
                    <a:pt x="706" y="22"/>
                    <a:pt x="705" y="22"/>
                    <a:pt x="704" y="22"/>
                  </a:cubicBezTo>
                  <a:cubicBezTo>
                    <a:pt x="703" y="22"/>
                    <a:pt x="705" y="21"/>
                    <a:pt x="704" y="21"/>
                  </a:cubicBezTo>
                  <a:cubicBezTo>
                    <a:pt x="704" y="22"/>
                    <a:pt x="702" y="21"/>
                    <a:pt x="703" y="20"/>
                  </a:cubicBezTo>
                  <a:cubicBezTo>
                    <a:pt x="705" y="21"/>
                    <a:pt x="706" y="21"/>
                    <a:pt x="707" y="20"/>
                  </a:cubicBezTo>
                  <a:cubicBezTo>
                    <a:pt x="707" y="20"/>
                    <a:pt x="709" y="21"/>
                    <a:pt x="709" y="20"/>
                  </a:cubicBezTo>
                  <a:cubicBezTo>
                    <a:pt x="699" y="20"/>
                    <a:pt x="687" y="20"/>
                    <a:pt x="678" y="20"/>
                  </a:cubicBezTo>
                  <a:cubicBezTo>
                    <a:pt x="677" y="20"/>
                    <a:pt x="678" y="21"/>
                    <a:pt x="677" y="21"/>
                  </a:cubicBezTo>
                  <a:cubicBezTo>
                    <a:pt x="675" y="21"/>
                    <a:pt x="673" y="21"/>
                    <a:pt x="673" y="21"/>
                  </a:cubicBezTo>
                  <a:cubicBezTo>
                    <a:pt x="673" y="21"/>
                    <a:pt x="674" y="20"/>
                    <a:pt x="674" y="20"/>
                  </a:cubicBezTo>
                  <a:cubicBezTo>
                    <a:pt x="672" y="21"/>
                    <a:pt x="669" y="20"/>
                    <a:pt x="667" y="21"/>
                  </a:cubicBezTo>
                  <a:cubicBezTo>
                    <a:pt x="668" y="21"/>
                    <a:pt x="668" y="21"/>
                    <a:pt x="668" y="21"/>
                  </a:cubicBezTo>
                  <a:cubicBezTo>
                    <a:pt x="667" y="21"/>
                    <a:pt x="666" y="22"/>
                    <a:pt x="665" y="21"/>
                  </a:cubicBezTo>
                  <a:cubicBezTo>
                    <a:pt x="665" y="20"/>
                    <a:pt x="667" y="21"/>
                    <a:pt x="667" y="20"/>
                  </a:cubicBezTo>
                  <a:cubicBezTo>
                    <a:pt x="666" y="20"/>
                    <a:pt x="665" y="20"/>
                    <a:pt x="665" y="21"/>
                  </a:cubicBezTo>
                  <a:cubicBezTo>
                    <a:pt x="665" y="20"/>
                    <a:pt x="665" y="22"/>
                    <a:pt x="664" y="22"/>
                  </a:cubicBezTo>
                  <a:cubicBezTo>
                    <a:pt x="664" y="21"/>
                    <a:pt x="663" y="21"/>
                    <a:pt x="663" y="21"/>
                  </a:cubicBezTo>
                  <a:cubicBezTo>
                    <a:pt x="660" y="21"/>
                    <a:pt x="657" y="20"/>
                    <a:pt x="656" y="22"/>
                  </a:cubicBezTo>
                  <a:cubicBezTo>
                    <a:pt x="669" y="22"/>
                    <a:pt x="682" y="22"/>
                    <a:pt x="692" y="22"/>
                  </a:cubicBezTo>
                  <a:cubicBezTo>
                    <a:pt x="692" y="22"/>
                    <a:pt x="694" y="23"/>
                    <a:pt x="693" y="23"/>
                  </a:cubicBezTo>
                  <a:cubicBezTo>
                    <a:pt x="689" y="23"/>
                    <a:pt x="683" y="23"/>
                    <a:pt x="679" y="24"/>
                  </a:cubicBezTo>
                  <a:cubicBezTo>
                    <a:pt x="678" y="24"/>
                    <a:pt x="678" y="23"/>
                    <a:pt x="677" y="23"/>
                  </a:cubicBezTo>
                  <a:cubicBezTo>
                    <a:pt x="676" y="24"/>
                    <a:pt x="676" y="25"/>
                    <a:pt x="675" y="26"/>
                  </a:cubicBezTo>
                  <a:cubicBezTo>
                    <a:pt x="674" y="25"/>
                    <a:pt x="674" y="26"/>
                    <a:pt x="673" y="26"/>
                  </a:cubicBezTo>
                  <a:cubicBezTo>
                    <a:pt x="673" y="27"/>
                    <a:pt x="672" y="27"/>
                    <a:pt x="671" y="27"/>
                  </a:cubicBezTo>
                  <a:cubicBezTo>
                    <a:pt x="671" y="27"/>
                    <a:pt x="671" y="27"/>
                    <a:pt x="671" y="27"/>
                  </a:cubicBezTo>
                  <a:cubicBezTo>
                    <a:pt x="670" y="28"/>
                    <a:pt x="670" y="28"/>
                    <a:pt x="670" y="28"/>
                  </a:cubicBezTo>
                  <a:cubicBezTo>
                    <a:pt x="668" y="28"/>
                    <a:pt x="667" y="29"/>
                    <a:pt x="665" y="29"/>
                  </a:cubicBezTo>
                  <a:cubicBezTo>
                    <a:pt x="665" y="30"/>
                    <a:pt x="664" y="30"/>
                    <a:pt x="663" y="31"/>
                  </a:cubicBezTo>
                  <a:cubicBezTo>
                    <a:pt x="662" y="31"/>
                    <a:pt x="662" y="30"/>
                    <a:pt x="661" y="30"/>
                  </a:cubicBezTo>
                  <a:cubicBezTo>
                    <a:pt x="661" y="31"/>
                    <a:pt x="660" y="31"/>
                    <a:pt x="659" y="31"/>
                  </a:cubicBezTo>
                  <a:cubicBezTo>
                    <a:pt x="657" y="31"/>
                    <a:pt x="655" y="32"/>
                    <a:pt x="653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3" y="32"/>
                    <a:pt x="655" y="32"/>
                    <a:pt x="655" y="33"/>
                  </a:cubicBezTo>
                  <a:cubicBezTo>
                    <a:pt x="653" y="34"/>
                    <a:pt x="648" y="35"/>
                    <a:pt x="646" y="36"/>
                  </a:cubicBezTo>
                  <a:cubicBezTo>
                    <a:pt x="645" y="36"/>
                    <a:pt x="645" y="37"/>
                    <a:pt x="644" y="37"/>
                  </a:cubicBezTo>
                  <a:cubicBezTo>
                    <a:pt x="642" y="37"/>
                    <a:pt x="640" y="37"/>
                    <a:pt x="638" y="37"/>
                  </a:cubicBezTo>
                  <a:cubicBezTo>
                    <a:pt x="638" y="37"/>
                    <a:pt x="636" y="36"/>
                    <a:pt x="636" y="37"/>
                  </a:cubicBezTo>
                  <a:cubicBezTo>
                    <a:pt x="636" y="38"/>
                    <a:pt x="639" y="36"/>
                    <a:pt x="639" y="38"/>
                  </a:cubicBezTo>
                  <a:cubicBezTo>
                    <a:pt x="638" y="39"/>
                    <a:pt x="637" y="38"/>
                    <a:pt x="637" y="38"/>
                  </a:cubicBezTo>
                  <a:cubicBezTo>
                    <a:pt x="637" y="38"/>
                    <a:pt x="636" y="39"/>
                    <a:pt x="636" y="39"/>
                  </a:cubicBezTo>
                  <a:cubicBezTo>
                    <a:pt x="635" y="39"/>
                    <a:pt x="633" y="38"/>
                    <a:pt x="632" y="39"/>
                  </a:cubicBezTo>
                  <a:cubicBezTo>
                    <a:pt x="633" y="40"/>
                    <a:pt x="635" y="38"/>
                    <a:pt x="635" y="40"/>
                  </a:cubicBezTo>
                  <a:cubicBezTo>
                    <a:pt x="633" y="40"/>
                    <a:pt x="632" y="40"/>
                    <a:pt x="630" y="40"/>
                  </a:cubicBezTo>
                  <a:cubicBezTo>
                    <a:pt x="628" y="42"/>
                    <a:pt x="625" y="41"/>
                    <a:pt x="622" y="41"/>
                  </a:cubicBezTo>
                  <a:cubicBezTo>
                    <a:pt x="622" y="42"/>
                    <a:pt x="623" y="42"/>
                    <a:pt x="623" y="43"/>
                  </a:cubicBezTo>
                  <a:cubicBezTo>
                    <a:pt x="622" y="42"/>
                    <a:pt x="620" y="43"/>
                    <a:pt x="619" y="44"/>
                  </a:cubicBezTo>
                  <a:cubicBezTo>
                    <a:pt x="618" y="43"/>
                    <a:pt x="617" y="44"/>
                    <a:pt x="616" y="44"/>
                  </a:cubicBezTo>
                  <a:cubicBezTo>
                    <a:pt x="616" y="44"/>
                    <a:pt x="616" y="44"/>
                    <a:pt x="615" y="44"/>
                  </a:cubicBezTo>
                  <a:cubicBezTo>
                    <a:pt x="615" y="44"/>
                    <a:pt x="614" y="45"/>
                    <a:pt x="614" y="45"/>
                  </a:cubicBezTo>
                  <a:cubicBezTo>
                    <a:pt x="613" y="45"/>
                    <a:pt x="612" y="45"/>
                    <a:pt x="612" y="46"/>
                  </a:cubicBezTo>
                  <a:cubicBezTo>
                    <a:pt x="613" y="46"/>
                    <a:pt x="615" y="46"/>
                    <a:pt x="616" y="45"/>
                  </a:cubicBezTo>
                  <a:cubicBezTo>
                    <a:pt x="622" y="45"/>
                    <a:pt x="626" y="42"/>
                    <a:pt x="632" y="42"/>
                  </a:cubicBezTo>
                  <a:cubicBezTo>
                    <a:pt x="632" y="42"/>
                    <a:pt x="632" y="41"/>
                    <a:pt x="633" y="41"/>
                  </a:cubicBezTo>
                  <a:cubicBezTo>
                    <a:pt x="634" y="41"/>
                    <a:pt x="635" y="41"/>
                    <a:pt x="636" y="41"/>
                  </a:cubicBezTo>
                  <a:cubicBezTo>
                    <a:pt x="636" y="41"/>
                    <a:pt x="636" y="41"/>
                    <a:pt x="636" y="41"/>
                  </a:cubicBezTo>
                  <a:cubicBezTo>
                    <a:pt x="636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8" y="41"/>
                    <a:pt x="638" y="41"/>
                  </a:cubicBezTo>
                  <a:cubicBezTo>
                    <a:pt x="639" y="41"/>
                    <a:pt x="641" y="41"/>
                    <a:pt x="641" y="41"/>
                  </a:cubicBezTo>
                  <a:cubicBezTo>
                    <a:pt x="640" y="41"/>
                    <a:pt x="640" y="42"/>
                    <a:pt x="639" y="42"/>
                  </a:cubicBezTo>
                  <a:cubicBezTo>
                    <a:pt x="639" y="43"/>
                    <a:pt x="639" y="43"/>
                    <a:pt x="638" y="44"/>
                  </a:cubicBezTo>
                  <a:cubicBezTo>
                    <a:pt x="637" y="44"/>
                    <a:pt x="637" y="43"/>
                    <a:pt x="637" y="43"/>
                  </a:cubicBezTo>
                  <a:cubicBezTo>
                    <a:pt x="634" y="43"/>
                    <a:pt x="633" y="45"/>
                    <a:pt x="631" y="45"/>
                  </a:cubicBezTo>
                  <a:cubicBezTo>
                    <a:pt x="630" y="45"/>
                    <a:pt x="629" y="45"/>
                    <a:pt x="628" y="45"/>
                  </a:cubicBezTo>
                  <a:cubicBezTo>
                    <a:pt x="628" y="45"/>
                    <a:pt x="628" y="46"/>
                    <a:pt x="628" y="46"/>
                  </a:cubicBezTo>
                  <a:cubicBezTo>
                    <a:pt x="626" y="46"/>
                    <a:pt x="625" y="46"/>
                    <a:pt x="624" y="47"/>
                  </a:cubicBezTo>
                  <a:cubicBezTo>
                    <a:pt x="622" y="47"/>
                    <a:pt x="618" y="48"/>
                    <a:pt x="616" y="49"/>
                  </a:cubicBezTo>
                  <a:cubicBezTo>
                    <a:pt x="615" y="49"/>
                    <a:pt x="614" y="49"/>
                    <a:pt x="612" y="49"/>
                  </a:cubicBezTo>
                  <a:cubicBezTo>
                    <a:pt x="612" y="49"/>
                    <a:pt x="612" y="50"/>
                    <a:pt x="611" y="50"/>
                  </a:cubicBezTo>
                  <a:cubicBezTo>
                    <a:pt x="609" y="50"/>
                    <a:pt x="609" y="51"/>
                    <a:pt x="608" y="51"/>
                  </a:cubicBezTo>
                  <a:cubicBezTo>
                    <a:pt x="607" y="51"/>
                    <a:pt x="606" y="51"/>
                    <a:pt x="605" y="51"/>
                  </a:cubicBezTo>
                  <a:cubicBezTo>
                    <a:pt x="604" y="52"/>
                    <a:pt x="604" y="51"/>
                    <a:pt x="603" y="51"/>
                  </a:cubicBezTo>
                  <a:cubicBezTo>
                    <a:pt x="603" y="51"/>
                    <a:pt x="603" y="53"/>
                    <a:pt x="601" y="53"/>
                  </a:cubicBezTo>
                  <a:cubicBezTo>
                    <a:pt x="601" y="53"/>
                    <a:pt x="601" y="52"/>
                    <a:pt x="601" y="52"/>
                  </a:cubicBezTo>
                  <a:cubicBezTo>
                    <a:pt x="598" y="53"/>
                    <a:pt x="593" y="53"/>
                    <a:pt x="589" y="53"/>
                  </a:cubicBezTo>
                  <a:cubicBezTo>
                    <a:pt x="587" y="53"/>
                    <a:pt x="585" y="52"/>
                    <a:pt x="583" y="53"/>
                  </a:cubicBezTo>
                  <a:cubicBezTo>
                    <a:pt x="584" y="54"/>
                    <a:pt x="586" y="53"/>
                    <a:pt x="587" y="53"/>
                  </a:cubicBezTo>
                  <a:cubicBezTo>
                    <a:pt x="587" y="53"/>
                    <a:pt x="587" y="54"/>
                    <a:pt x="588" y="54"/>
                  </a:cubicBezTo>
                  <a:cubicBezTo>
                    <a:pt x="588" y="54"/>
                    <a:pt x="589" y="54"/>
                    <a:pt x="589" y="55"/>
                  </a:cubicBezTo>
                  <a:cubicBezTo>
                    <a:pt x="588" y="55"/>
                    <a:pt x="586" y="54"/>
                    <a:pt x="585" y="55"/>
                  </a:cubicBezTo>
                  <a:cubicBezTo>
                    <a:pt x="587" y="56"/>
                    <a:pt x="592" y="54"/>
                    <a:pt x="593" y="55"/>
                  </a:cubicBezTo>
                  <a:cubicBezTo>
                    <a:pt x="594" y="56"/>
                    <a:pt x="595" y="55"/>
                    <a:pt x="596" y="56"/>
                  </a:cubicBezTo>
                  <a:cubicBezTo>
                    <a:pt x="595" y="56"/>
                    <a:pt x="593" y="56"/>
                    <a:pt x="592" y="57"/>
                  </a:cubicBezTo>
                  <a:cubicBezTo>
                    <a:pt x="592" y="56"/>
                    <a:pt x="590" y="57"/>
                    <a:pt x="591" y="56"/>
                  </a:cubicBezTo>
                  <a:cubicBezTo>
                    <a:pt x="590" y="56"/>
                    <a:pt x="590" y="57"/>
                    <a:pt x="589" y="57"/>
                  </a:cubicBezTo>
                  <a:cubicBezTo>
                    <a:pt x="589" y="55"/>
                    <a:pt x="588" y="56"/>
                    <a:pt x="587" y="56"/>
                  </a:cubicBezTo>
                  <a:cubicBezTo>
                    <a:pt x="587" y="57"/>
                    <a:pt x="587" y="56"/>
                    <a:pt x="586" y="57"/>
                  </a:cubicBezTo>
                  <a:cubicBezTo>
                    <a:pt x="586" y="57"/>
                    <a:pt x="585" y="57"/>
                    <a:pt x="585" y="57"/>
                  </a:cubicBezTo>
                  <a:cubicBezTo>
                    <a:pt x="584" y="57"/>
                    <a:pt x="584" y="57"/>
                    <a:pt x="584" y="57"/>
                  </a:cubicBezTo>
                  <a:cubicBezTo>
                    <a:pt x="584" y="57"/>
                    <a:pt x="584" y="57"/>
                    <a:pt x="583" y="57"/>
                  </a:cubicBezTo>
                  <a:cubicBezTo>
                    <a:pt x="582" y="57"/>
                    <a:pt x="580" y="56"/>
                    <a:pt x="579" y="57"/>
                  </a:cubicBezTo>
                  <a:cubicBezTo>
                    <a:pt x="579" y="57"/>
                    <a:pt x="578" y="56"/>
                    <a:pt x="578" y="56"/>
                  </a:cubicBezTo>
                  <a:cubicBezTo>
                    <a:pt x="578" y="57"/>
                    <a:pt x="577" y="57"/>
                    <a:pt x="577" y="57"/>
                  </a:cubicBezTo>
                  <a:cubicBezTo>
                    <a:pt x="575" y="57"/>
                    <a:pt x="573" y="56"/>
                    <a:pt x="571" y="56"/>
                  </a:cubicBezTo>
                  <a:cubicBezTo>
                    <a:pt x="571" y="56"/>
                    <a:pt x="570" y="57"/>
                    <a:pt x="570" y="57"/>
                  </a:cubicBezTo>
                  <a:cubicBezTo>
                    <a:pt x="569" y="57"/>
                    <a:pt x="569" y="57"/>
                    <a:pt x="568" y="57"/>
                  </a:cubicBezTo>
                  <a:cubicBezTo>
                    <a:pt x="567" y="57"/>
                    <a:pt x="564" y="58"/>
                    <a:pt x="563" y="57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2" y="57"/>
                    <a:pt x="562" y="57"/>
                    <a:pt x="561" y="57"/>
                  </a:cubicBezTo>
                  <a:cubicBezTo>
                    <a:pt x="560" y="57"/>
                    <a:pt x="558" y="57"/>
                    <a:pt x="557" y="57"/>
                  </a:cubicBezTo>
                  <a:cubicBezTo>
                    <a:pt x="556" y="57"/>
                    <a:pt x="555" y="58"/>
                    <a:pt x="554" y="58"/>
                  </a:cubicBezTo>
                  <a:cubicBezTo>
                    <a:pt x="554" y="58"/>
                    <a:pt x="554" y="57"/>
                    <a:pt x="553" y="57"/>
                  </a:cubicBezTo>
                  <a:cubicBezTo>
                    <a:pt x="553" y="57"/>
                    <a:pt x="554" y="57"/>
                    <a:pt x="553" y="58"/>
                  </a:cubicBezTo>
                  <a:cubicBezTo>
                    <a:pt x="551" y="57"/>
                    <a:pt x="549" y="57"/>
                    <a:pt x="548" y="58"/>
                  </a:cubicBezTo>
                  <a:cubicBezTo>
                    <a:pt x="548" y="58"/>
                    <a:pt x="547" y="58"/>
                    <a:pt x="548" y="58"/>
                  </a:cubicBezTo>
                  <a:cubicBezTo>
                    <a:pt x="550" y="59"/>
                    <a:pt x="552" y="58"/>
                    <a:pt x="554" y="59"/>
                  </a:cubicBezTo>
                  <a:cubicBezTo>
                    <a:pt x="553" y="59"/>
                    <a:pt x="551" y="59"/>
                    <a:pt x="550" y="60"/>
                  </a:cubicBezTo>
                  <a:cubicBezTo>
                    <a:pt x="548" y="60"/>
                    <a:pt x="546" y="61"/>
                    <a:pt x="545" y="61"/>
                  </a:cubicBezTo>
                  <a:cubicBezTo>
                    <a:pt x="544" y="61"/>
                    <a:pt x="543" y="60"/>
                    <a:pt x="543" y="62"/>
                  </a:cubicBezTo>
                  <a:cubicBezTo>
                    <a:pt x="544" y="63"/>
                    <a:pt x="547" y="61"/>
                    <a:pt x="548" y="62"/>
                  </a:cubicBezTo>
                  <a:cubicBezTo>
                    <a:pt x="546" y="63"/>
                    <a:pt x="545" y="62"/>
                    <a:pt x="543" y="63"/>
                  </a:cubicBezTo>
                  <a:cubicBezTo>
                    <a:pt x="542" y="63"/>
                    <a:pt x="541" y="63"/>
                    <a:pt x="540" y="64"/>
                  </a:cubicBezTo>
                  <a:cubicBezTo>
                    <a:pt x="540" y="64"/>
                    <a:pt x="540" y="63"/>
                    <a:pt x="539" y="63"/>
                  </a:cubicBezTo>
                  <a:cubicBezTo>
                    <a:pt x="539" y="63"/>
                    <a:pt x="538" y="64"/>
                    <a:pt x="538" y="64"/>
                  </a:cubicBezTo>
                  <a:cubicBezTo>
                    <a:pt x="537" y="64"/>
                    <a:pt x="536" y="64"/>
                    <a:pt x="536" y="65"/>
                  </a:cubicBezTo>
                  <a:cubicBezTo>
                    <a:pt x="538" y="65"/>
                    <a:pt x="540" y="64"/>
                    <a:pt x="542" y="64"/>
                  </a:cubicBezTo>
                  <a:cubicBezTo>
                    <a:pt x="543" y="64"/>
                    <a:pt x="545" y="65"/>
                    <a:pt x="546" y="65"/>
                  </a:cubicBezTo>
                  <a:cubicBezTo>
                    <a:pt x="549" y="64"/>
                    <a:pt x="552" y="64"/>
                    <a:pt x="554" y="63"/>
                  </a:cubicBezTo>
                  <a:cubicBezTo>
                    <a:pt x="556" y="63"/>
                    <a:pt x="557" y="63"/>
                    <a:pt x="558" y="63"/>
                  </a:cubicBezTo>
                  <a:cubicBezTo>
                    <a:pt x="560" y="63"/>
                    <a:pt x="561" y="63"/>
                    <a:pt x="562" y="63"/>
                  </a:cubicBezTo>
                  <a:cubicBezTo>
                    <a:pt x="562" y="63"/>
                    <a:pt x="562" y="63"/>
                    <a:pt x="563" y="63"/>
                  </a:cubicBezTo>
                  <a:cubicBezTo>
                    <a:pt x="565" y="63"/>
                    <a:pt x="568" y="62"/>
                    <a:pt x="570" y="62"/>
                  </a:cubicBezTo>
                  <a:cubicBezTo>
                    <a:pt x="572" y="62"/>
                    <a:pt x="573" y="62"/>
                    <a:pt x="575" y="62"/>
                  </a:cubicBezTo>
                  <a:cubicBezTo>
                    <a:pt x="576" y="62"/>
                    <a:pt x="576" y="63"/>
                    <a:pt x="577" y="63"/>
                  </a:cubicBezTo>
                  <a:cubicBezTo>
                    <a:pt x="578" y="63"/>
                    <a:pt x="579" y="63"/>
                    <a:pt x="580" y="63"/>
                  </a:cubicBezTo>
                  <a:cubicBezTo>
                    <a:pt x="580" y="63"/>
                    <a:pt x="582" y="62"/>
                    <a:pt x="582" y="62"/>
                  </a:cubicBezTo>
                  <a:cubicBezTo>
                    <a:pt x="584" y="62"/>
                    <a:pt x="585" y="63"/>
                    <a:pt x="586" y="63"/>
                  </a:cubicBezTo>
                  <a:cubicBezTo>
                    <a:pt x="587" y="63"/>
                    <a:pt x="587" y="62"/>
                    <a:pt x="589" y="62"/>
                  </a:cubicBezTo>
                  <a:cubicBezTo>
                    <a:pt x="589" y="61"/>
                    <a:pt x="591" y="61"/>
                    <a:pt x="591" y="61"/>
                  </a:cubicBezTo>
                  <a:cubicBezTo>
                    <a:pt x="591" y="62"/>
                    <a:pt x="590" y="62"/>
                    <a:pt x="591" y="63"/>
                  </a:cubicBezTo>
                  <a:cubicBezTo>
                    <a:pt x="589" y="64"/>
                    <a:pt x="586" y="64"/>
                    <a:pt x="584" y="64"/>
                  </a:cubicBezTo>
                  <a:cubicBezTo>
                    <a:pt x="581" y="64"/>
                    <a:pt x="579" y="65"/>
                    <a:pt x="577" y="65"/>
                  </a:cubicBezTo>
                  <a:cubicBezTo>
                    <a:pt x="576" y="65"/>
                    <a:pt x="575" y="65"/>
                    <a:pt x="574" y="65"/>
                  </a:cubicBezTo>
                  <a:cubicBezTo>
                    <a:pt x="572" y="65"/>
                    <a:pt x="571" y="66"/>
                    <a:pt x="570" y="66"/>
                  </a:cubicBezTo>
                  <a:cubicBezTo>
                    <a:pt x="569" y="66"/>
                    <a:pt x="568" y="66"/>
                    <a:pt x="567" y="66"/>
                  </a:cubicBezTo>
                  <a:cubicBezTo>
                    <a:pt x="566" y="66"/>
                    <a:pt x="564" y="65"/>
                    <a:pt x="564" y="66"/>
                  </a:cubicBezTo>
                  <a:cubicBezTo>
                    <a:pt x="567" y="67"/>
                    <a:pt x="570" y="66"/>
                    <a:pt x="572" y="66"/>
                  </a:cubicBezTo>
                  <a:cubicBezTo>
                    <a:pt x="572" y="66"/>
                    <a:pt x="573" y="67"/>
                    <a:pt x="573" y="67"/>
                  </a:cubicBezTo>
                  <a:cubicBezTo>
                    <a:pt x="574" y="67"/>
                    <a:pt x="576" y="65"/>
                    <a:pt x="577" y="66"/>
                  </a:cubicBezTo>
                  <a:cubicBezTo>
                    <a:pt x="577" y="66"/>
                    <a:pt x="577" y="65"/>
                    <a:pt x="578" y="65"/>
                  </a:cubicBezTo>
                  <a:cubicBezTo>
                    <a:pt x="578" y="66"/>
                    <a:pt x="578" y="66"/>
                    <a:pt x="578" y="66"/>
                  </a:cubicBezTo>
                  <a:cubicBezTo>
                    <a:pt x="579" y="65"/>
                    <a:pt x="580" y="66"/>
                    <a:pt x="581" y="66"/>
                  </a:cubicBezTo>
                  <a:cubicBezTo>
                    <a:pt x="581" y="66"/>
                    <a:pt x="582" y="65"/>
                    <a:pt x="583" y="65"/>
                  </a:cubicBezTo>
                  <a:cubicBezTo>
                    <a:pt x="583" y="65"/>
                    <a:pt x="583" y="66"/>
                    <a:pt x="584" y="66"/>
                  </a:cubicBezTo>
                  <a:cubicBezTo>
                    <a:pt x="586" y="65"/>
                    <a:pt x="588" y="65"/>
                    <a:pt x="590" y="64"/>
                  </a:cubicBezTo>
                  <a:cubicBezTo>
                    <a:pt x="590" y="64"/>
                    <a:pt x="590" y="65"/>
                    <a:pt x="590" y="65"/>
                  </a:cubicBezTo>
                  <a:cubicBezTo>
                    <a:pt x="591" y="65"/>
                    <a:pt x="591" y="64"/>
                    <a:pt x="591" y="64"/>
                  </a:cubicBezTo>
                  <a:cubicBezTo>
                    <a:pt x="591" y="65"/>
                    <a:pt x="593" y="64"/>
                    <a:pt x="593" y="64"/>
                  </a:cubicBezTo>
                  <a:cubicBezTo>
                    <a:pt x="594" y="64"/>
                    <a:pt x="595" y="64"/>
                    <a:pt x="596" y="64"/>
                  </a:cubicBezTo>
                  <a:cubicBezTo>
                    <a:pt x="595" y="64"/>
                    <a:pt x="595" y="64"/>
                    <a:pt x="595" y="65"/>
                  </a:cubicBezTo>
                  <a:cubicBezTo>
                    <a:pt x="596" y="65"/>
                    <a:pt x="598" y="65"/>
                    <a:pt x="598" y="64"/>
                  </a:cubicBezTo>
                  <a:cubicBezTo>
                    <a:pt x="598" y="64"/>
                    <a:pt x="597" y="64"/>
                    <a:pt x="597" y="64"/>
                  </a:cubicBezTo>
                  <a:cubicBezTo>
                    <a:pt x="600" y="64"/>
                    <a:pt x="604" y="63"/>
                    <a:pt x="606" y="64"/>
                  </a:cubicBezTo>
                  <a:cubicBezTo>
                    <a:pt x="605" y="64"/>
                    <a:pt x="605" y="65"/>
                    <a:pt x="604" y="65"/>
                  </a:cubicBezTo>
                  <a:cubicBezTo>
                    <a:pt x="603" y="65"/>
                    <a:pt x="604" y="66"/>
                    <a:pt x="603" y="66"/>
                  </a:cubicBezTo>
                  <a:cubicBezTo>
                    <a:pt x="600" y="67"/>
                    <a:pt x="597" y="67"/>
                    <a:pt x="594" y="67"/>
                  </a:cubicBezTo>
                  <a:cubicBezTo>
                    <a:pt x="594" y="67"/>
                    <a:pt x="593" y="68"/>
                    <a:pt x="593" y="68"/>
                  </a:cubicBezTo>
                  <a:cubicBezTo>
                    <a:pt x="592" y="68"/>
                    <a:pt x="591" y="68"/>
                    <a:pt x="590" y="68"/>
                  </a:cubicBezTo>
                  <a:cubicBezTo>
                    <a:pt x="591" y="69"/>
                    <a:pt x="589" y="69"/>
                    <a:pt x="589" y="69"/>
                  </a:cubicBezTo>
                  <a:cubicBezTo>
                    <a:pt x="584" y="69"/>
                    <a:pt x="580" y="70"/>
                    <a:pt x="575" y="69"/>
                  </a:cubicBezTo>
                  <a:cubicBezTo>
                    <a:pt x="575" y="70"/>
                    <a:pt x="576" y="70"/>
                    <a:pt x="576" y="70"/>
                  </a:cubicBezTo>
                  <a:cubicBezTo>
                    <a:pt x="577" y="70"/>
                    <a:pt x="578" y="70"/>
                    <a:pt x="579" y="70"/>
                  </a:cubicBezTo>
                  <a:cubicBezTo>
                    <a:pt x="580" y="70"/>
                    <a:pt x="582" y="70"/>
                    <a:pt x="583" y="70"/>
                  </a:cubicBezTo>
                  <a:cubicBezTo>
                    <a:pt x="584" y="70"/>
                    <a:pt x="585" y="70"/>
                    <a:pt x="585" y="70"/>
                  </a:cubicBezTo>
                  <a:cubicBezTo>
                    <a:pt x="587" y="70"/>
                    <a:pt x="590" y="70"/>
                    <a:pt x="591" y="70"/>
                  </a:cubicBezTo>
                  <a:cubicBezTo>
                    <a:pt x="594" y="71"/>
                    <a:pt x="598" y="71"/>
                    <a:pt x="601" y="70"/>
                  </a:cubicBezTo>
                  <a:cubicBezTo>
                    <a:pt x="604" y="70"/>
                    <a:pt x="606" y="71"/>
                    <a:pt x="609" y="71"/>
                  </a:cubicBezTo>
                  <a:cubicBezTo>
                    <a:pt x="615" y="71"/>
                    <a:pt x="622" y="71"/>
                    <a:pt x="626" y="70"/>
                  </a:cubicBezTo>
                  <a:cubicBezTo>
                    <a:pt x="627" y="70"/>
                    <a:pt x="627" y="71"/>
                    <a:pt x="629" y="71"/>
                  </a:cubicBezTo>
                  <a:cubicBezTo>
                    <a:pt x="629" y="70"/>
                    <a:pt x="630" y="71"/>
                    <a:pt x="631" y="71"/>
                  </a:cubicBezTo>
                  <a:cubicBezTo>
                    <a:pt x="632" y="71"/>
                    <a:pt x="631" y="70"/>
                    <a:pt x="632" y="70"/>
                  </a:cubicBezTo>
                  <a:cubicBezTo>
                    <a:pt x="637" y="71"/>
                    <a:pt x="644" y="70"/>
                    <a:pt x="649" y="71"/>
                  </a:cubicBezTo>
                  <a:cubicBezTo>
                    <a:pt x="651" y="70"/>
                    <a:pt x="654" y="70"/>
                    <a:pt x="656" y="71"/>
                  </a:cubicBezTo>
                  <a:cubicBezTo>
                    <a:pt x="657" y="71"/>
                    <a:pt x="657" y="70"/>
                    <a:pt x="658" y="70"/>
                  </a:cubicBezTo>
                  <a:cubicBezTo>
                    <a:pt x="673" y="71"/>
                    <a:pt x="688" y="70"/>
                    <a:pt x="701" y="70"/>
                  </a:cubicBezTo>
                  <a:cubicBezTo>
                    <a:pt x="702" y="70"/>
                    <a:pt x="702" y="70"/>
                    <a:pt x="703" y="70"/>
                  </a:cubicBezTo>
                  <a:cubicBezTo>
                    <a:pt x="706" y="70"/>
                    <a:pt x="708" y="71"/>
                    <a:pt x="711" y="71"/>
                  </a:cubicBezTo>
                  <a:cubicBezTo>
                    <a:pt x="711" y="71"/>
                    <a:pt x="712" y="70"/>
                    <a:pt x="712" y="70"/>
                  </a:cubicBezTo>
                  <a:cubicBezTo>
                    <a:pt x="713" y="70"/>
                    <a:pt x="715" y="71"/>
                    <a:pt x="716" y="69"/>
                  </a:cubicBezTo>
                  <a:cubicBezTo>
                    <a:pt x="714" y="69"/>
                    <a:pt x="711" y="70"/>
                    <a:pt x="710" y="69"/>
                  </a:cubicBezTo>
                  <a:cubicBezTo>
                    <a:pt x="709" y="68"/>
                    <a:pt x="711" y="69"/>
                    <a:pt x="711" y="68"/>
                  </a:cubicBezTo>
                  <a:cubicBezTo>
                    <a:pt x="710" y="68"/>
                    <a:pt x="709" y="68"/>
                    <a:pt x="709" y="68"/>
                  </a:cubicBezTo>
                  <a:cubicBezTo>
                    <a:pt x="710" y="67"/>
                    <a:pt x="712" y="69"/>
                    <a:pt x="712" y="67"/>
                  </a:cubicBezTo>
                  <a:cubicBezTo>
                    <a:pt x="711" y="67"/>
                    <a:pt x="710" y="67"/>
                    <a:pt x="710" y="67"/>
                  </a:cubicBezTo>
                  <a:cubicBezTo>
                    <a:pt x="711" y="66"/>
                    <a:pt x="715" y="67"/>
                    <a:pt x="717" y="67"/>
                  </a:cubicBezTo>
                  <a:cubicBezTo>
                    <a:pt x="717" y="66"/>
                    <a:pt x="715" y="66"/>
                    <a:pt x="714" y="66"/>
                  </a:cubicBezTo>
                  <a:cubicBezTo>
                    <a:pt x="713" y="66"/>
                    <a:pt x="712" y="67"/>
                    <a:pt x="712" y="66"/>
                  </a:cubicBezTo>
                  <a:cubicBezTo>
                    <a:pt x="713" y="65"/>
                    <a:pt x="715" y="66"/>
                    <a:pt x="717" y="66"/>
                  </a:cubicBezTo>
                  <a:cubicBezTo>
                    <a:pt x="719" y="66"/>
                    <a:pt x="719" y="66"/>
                    <a:pt x="719" y="66"/>
                  </a:cubicBezTo>
                  <a:cubicBezTo>
                    <a:pt x="719" y="66"/>
                    <a:pt x="719" y="65"/>
                    <a:pt x="719" y="65"/>
                  </a:cubicBezTo>
                  <a:cubicBezTo>
                    <a:pt x="718" y="65"/>
                    <a:pt x="718" y="65"/>
                    <a:pt x="718" y="65"/>
                  </a:cubicBezTo>
                  <a:cubicBezTo>
                    <a:pt x="716" y="64"/>
                    <a:pt x="714" y="65"/>
                    <a:pt x="712" y="65"/>
                  </a:cubicBezTo>
                  <a:cubicBezTo>
                    <a:pt x="711" y="64"/>
                    <a:pt x="710" y="64"/>
                    <a:pt x="709" y="64"/>
                  </a:cubicBezTo>
                  <a:cubicBezTo>
                    <a:pt x="708" y="64"/>
                    <a:pt x="707" y="64"/>
                    <a:pt x="707" y="64"/>
                  </a:cubicBezTo>
                  <a:cubicBezTo>
                    <a:pt x="706" y="64"/>
                    <a:pt x="705" y="64"/>
                    <a:pt x="704" y="64"/>
                  </a:cubicBezTo>
                  <a:cubicBezTo>
                    <a:pt x="703" y="64"/>
                    <a:pt x="702" y="64"/>
                    <a:pt x="702" y="63"/>
                  </a:cubicBezTo>
                  <a:cubicBezTo>
                    <a:pt x="706" y="63"/>
                    <a:pt x="709" y="63"/>
                    <a:pt x="712" y="64"/>
                  </a:cubicBezTo>
                  <a:cubicBezTo>
                    <a:pt x="713" y="63"/>
                    <a:pt x="712" y="63"/>
                    <a:pt x="713" y="62"/>
                  </a:cubicBezTo>
                  <a:cubicBezTo>
                    <a:pt x="715" y="62"/>
                    <a:pt x="716" y="62"/>
                    <a:pt x="718" y="62"/>
                  </a:cubicBezTo>
                  <a:cubicBezTo>
                    <a:pt x="718" y="62"/>
                    <a:pt x="719" y="62"/>
                    <a:pt x="719" y="62"/>
                  </a:cubicBezTo>
                  <a:cubicBezTo>
                    <a:pt x="722" y="61"/>
                    <a:pt x="724" y="63"/>
                    <a:pt x="727" y="62"/>
                  </a:cubicBezTo>
                  <a:cubicBezTo>
                    <a:pt x="724" y="61"/>
                    <a:pt x="720" y="62"/>
                    <a:pt x="719" y="60"/>
                  </a:cubicBezTo>
                  <a:cubicBezTo>
                    <a:pt x="724" y="60"/>
                    <a:pt x="729" y="61"/>
                    <a:pt x="734" y="61"/>
                  </a:cubicBezTo>
                  <a:cubicBezTo>
                    <a:pt x="729" y="60"/>
                    <a:pt x="724" y="60"/>
                    <a:pt x="721" y="59"/>
                  </a:cubicBezTo>
                  <a:cubicBezTo>
                    <a:pt x="720" y="59"/>
                    <a:pt x="718" y="60"/>
                    <a:pt x="717" y="59"/>
                  </a:cubicBezTo>
                  <a:cubicBezTo>
                    <a:pt x="723" y="59"/>
                    <a:pt x="730" y="59"/>
                    <a:pt x="736" y="60"/>
                  </a:cubicBezTo>
                  <a:cubicBezTo>
                    <a:pt x="736" y="59"/>
                    <a:pt x="735" y="59"/>
                    <a:pt x="735" y="59"/>
                  </a:cubicBezTo>
                  <a:cubicBezTo>
                    <a:pt x="733" y="59"/>
                    <a:pt x="732" y="59"/>
                    <a:pt x="731" y="59"/>
                  </a:cubicBezTo>
                  <a:cubicBezTo>
                    <a:pt x="730" y="59"/>
                    <a:pt x="730" y="59"/>
                    <a:pt x="729" y="58"/>
                  </a:cubicBezTo>
                  <a:cubicBezTo>
                    <a:pt x="728" y="58"/>
                    <a:pt x="727" y="59"/>
                    <a:pt x="727" y="58"/>
                  </a:cubicBezTo>
                  <a:cubicBezTo>
                    <a:pt x="724" y="58"/>
                    <a:pt x="721" y="58"/>
                    <a:pt x="718" y="58"/>
                  </a:cubicBezTo>
                  <a:cubicBezTo>
                    <a:pt x="714" y="57"/>
                    <a:pt x="711" y="57"/>
                    <a:pt x="707" y="57"/>
                  </a:cubicBezTo>
                  <a:cubicBezTo>
                    <a:pt x="705" y="57"/>
                    <a:pt x="704" y="57"/>
                    <a:pt x="703" y="57"/>
                  </a:cubicBezTo>
                  <a:cubicBezTo>
                    <a:pt x="702" y="56"/>
                    <a:pt x="701" y="57"/>
                    <a:pt x="702" y="56"/>
                  </a:cubicBezTo>
                  <a:cubicBezTo>
                    <a:pt x="706" y="56"/>
                    <a:pt x="711" y="55"/>
                    <a:pt x="716" y="56"/>
                  </a:cubicBezTo>
                  <a:cubicBezTo>
                    <a:pt x="718" y="56"/>
                    <a:pt x="722" y="57"/>
                    <a:pt x="725" y="56"/>
                  </a:cubicBezTo>
                  <a:cubicBezTo>
                    <a:pt x="725" y="55"/>
                    <a:pt x="724" y="57"/>
                    <a:pt x="724" y="55"/>
                  </a:cubicBezTo>
                  <a:cubicBezTo>
                    <a:pt x="732" y="55"/>
                    <a:pt x="739" y="55"/>
                    <a:pt x="748" y="56"/>
                  </a:cubicBezTo>
                  <a:cubicBezTo>
                    <a:pt x="748" y="55"/>
                    <a:pt x="746" y="55"/>
                    <a:pt x="746" y="55"/>
                  </a:cubicBezTo>
                  <a:cubicBezTo>
                    <a:pt x="745" y="55"/>
                    <a:pt x="743" y="55"/>
                    <a:pt x="742" y="55"/>
                  </a:cubicBezTo>
                  <a:cubicBezTo>
                    <a:pt x="740" y="55"/>
                    <a:pt x="740" y="55"/>
                    <a:pt x="738" y="55"/>
                  </a:cubicBezTo>
                  <a:cubicBezTo>
                    <a:pt x="737" y="54"/>
                    <a:pt x="736" y="54"/>
                    <a:pt x="735" y="54"/>
                  </a:cubicBezTo>
                  <a:cubicBezTo>
                    <a:pt x="735" y="54"/>
                    <a:pt x="734" y="54"/>
                    <a:pt x="734" y="53"/>
                  </a:cubicBezTo>
                  <a:cubicBezTo>
                    <a:pt x="732" y="53"/>
                    <a:pt x="731" y="53"/>
                    <a:pt x="729" y="53"/>
                  </a:cubicBezTo>
                  <a:cubicBezTo>
                    <a:pt x="729" y="53"/>
                    <a:pt x="729" y="54"/>
                    <a:pt x="728" y="54"/>
                  </a:cubicBezTo>
                  <a:cubicBezTo>
                    <a:pt x="723" y="53"/>
                    <a:pt x="715" y="53"/>
                    <a:pt x="708" y="52"/>
                  </a:cubicBezTo>
                  <a:cubicBezTo>
                    <a:pt x="707" y="52"/>
                    <a:pt x="706" y="52"/>
                    <a:pt x="705" y="51"/>
                  </a:cubicBezTo>
                  <a:cubicBezTo>
                    <a:pt x="712" y="52"/>
                    <a:pt x="718" y="52"/>
                    <a:pt x="724" y="52"/>
                  </a:cubicBezTo>
                  <a:cubicBezTo>
                    <a:pt x="725" y="52"/>
                    <a:pt x="725" y="52"/>
                    <a:pt x="725" y="52"/>
                  </a:cubicBezTo>
                  <a:cubicBezTo>
                    <a:pt x="725" y="52"/>
                    <a:pt x="726" y="52"/>
                    <a:pt x="726" y="52"/>
                  </a:cubicBezTo>
                  <a:cubicBezTo>
                    <a:pt x="729" y="52"/>
                    <a:pt x="731" y="52"/>
                    <a:pt x="734" y="52"/>
                  </a:cubicBezTo>
                  <a:cubicBezTo>
                    <a:pt x="741" y="52"/>
                    <a:pt x="750" y="53"/>
                    <a:pt x="756" y="53"/>
                  </a:cubicBezTo>
                  <a:cubicBezTo>
                    <a:pt x="749" y="52"/>
                    <a:pt x="741" y="52"/>
                    <a:pt x="734" y="51"/>
                  </a:cubicBezTo>
                  <a:close/>
                  <a:moveTo>
                    <a:pt x="720" y="49"/>
                  </a:moveTo>
                  <a:cubicBezTo>
                    <a:pt x="721" y="48"/>
                    <a:pt x="722" y="48"/>
                    <a:pt x="722" y="48"/>
                  </a:cubicBezTo>
                  <a:cubicBezTo>
                    <a:pt x="722" y="48"/>
                    <a:pt x="720" y="47"/>
                    <a:pt x="720" y="49"/>
                  </a:cubicBezTo>
                  <a:close/>
                  <a:moveTo>
                    <a:pt x="719" y="44"/>
                  </a:moveTo>
                  <a:cubicBezTo>
                    <a:pt x="717" y="44"/>
                    <a:pt x="717" y="44"/>
                    <a:pt x="717" y="44"/>
                  </a:cubicBezTo>
                  <a:cubicBezTo>
                    <a:pt x="717" y="44"/>
                    <a:pt x="716" y="43"/>
                    <a:pt x="716" y="44"/>
                  </a:cubicBezTo>
                  <a:cubicBezTo>
                    <a:pt x="717" y="44"/>
                    <a:pt x="718" y="44"/>
                    <a:pt x="719" y="44"/>
                  </a:cubicBezTo>
                  <a:cubicBezTo>
                    <a:pt x="720" y="44"/>
                    <a:pt x="719" y="44"/>
                    <a:pt x="719" y="44"/>
                  </a:cubicBezTo>
                  <a:close/>
                  <a:moveTo>
                    <a:pt x="700" y="28"/>
                  </a:moveTo>
                  <a:cubicBezTo>
                    <a:pt x="700" y="29"/>
                    <a:pt x="700" y="29"/>
                    <a:pt x="700" y="29"/>
                  </a:cubicBezTo>
                  <a:cubicBezTo>
                    <a:pt x="702" y="28"/>
                    <a:pt x="703" y="29"/>
                    <a:pt x="704" y="29"/>
                  </a:cubicBezTo>
                  <a:cubicBezTo>
                    <a:pt x="705" y="29"/>
                    <a:pt x="707" y="29"/>
                    <a:pt x="706" y="28"/>
                  </a:cubicBezTo>
                  <a:cubicBezTo>
                    <a:pt x="704" y="29"/>
                    <a:pt x="702" y="27"/>
                    <a:pt x="700" y="28"/>
                  </a:cubicBezTo>
                  <a:close/>
                  <a:moveTo>
                    <a:pt x="716" y="63"/>
                  </a:moveTo>
                  <a:cubicBezTo>
                    <a:pt x="716" y="63"/>
                    <a:pt x="714" y="63"/>
                    <a:pt x="714" y="64"/>
                  </a:cubicBezTo>
                  <a:cubicBezTo>
                    <a:pt x="715" y="63"/>
                    <a:pt x="716" y="64"/>
                    <a:pt x="716" y="63"/>
                  </a:cubicBezTo>
                  <a:close/>
                  <a:moveTo>
                    <a:pt x="565" y="64"/>
                  </a:moveTo>
                  <a:cubicBezTo>
                    <a:pt x="564" y="64"/>
                    <a:pt x="564" y="65"/>
                    <a:pt x="565" y="65"/>
                  </a:cubicBezTo>
                  <a:cubicBezTo>
                    <a:pt x="567" y="64"/>
                    <a:pt x="567" y="65"/>
                    <a:pt x="568" y="65"/>
                  </a:cubicBezTo>
                  <a:cubicBezTo>
                    <a:pt x="569" y="65"/>
                    <a:pt x="569" y="64"/>
                    <a:pt x="569" y="64"/>
                  </a:cubicBezTo>
                  <a:cubicBezTo>
                    <a:pt x="570" y="64"/>
                    <a:pt x="571" y="66"/>
                    <a:pt x="572" y="64"/>
                  </a:cubicBezTo>
                  <a:cubicBezTo>
                    <a:pt x="570" y="64"/>
                    <a:pt x="570" y="64"/>
                    <a:pt x="571" y="63"/>
                  </a:cubicBezTo>
                  <a:cubicBezTo>
                    <a:pt x="568" y="63"/>
                    <a:pt x="567" y="64"/>
                    <a:pt x="565" y="64"/>
                  </a:cubicBezTo>
                  <a:close/>
                  <a:moveTo>
                    <a:pt x="576" y="64"/>
                  </a:moveTo>
                  <a:cubicBezTo>
                    <a:pt x="577" y="64"/>
                    <a:pt x="578" y="64"/>
                    <a:pt x="578" y="64"/>
                  </a:cubicBezTo>
                  <a:cubicBezTo>
                    <a:pt x="577" y="63"/>
                    <a:pt x="576" y="63"/>
                    <a:pt x="576" y="64"/>
                  </a:cubicBezTo>
                  <a:close/>
                  <a:moveTo>
                    <a:pt x="519" y="42"/>
                  </a:moveTo>
                  <a:cubicBezTo>
                    <a:pt x="520" y="42"/>
                    <a:pt x="522" y="42"/>
                    <a:pt x="522" y="41"/>
                  </a:cubicBezTo>
                  <a:cubicBezTo>
                    <a:pt x="517" y="41"/>
                    <a:pt x="517" y="41"/>
                    <a:pt x="517" y="41"/>
                  </a:cubicBezTo>
                  <a:cubicBezTo>
                    <a:pt x="516" y="42"/>
                    <a:pt x="518" y="41"/>
                    <a:pt x="519" y="42"/>
                  </a:cubicBezTo>
                  <a:close/>
                  <a:moveTo>
                    <a:pt x="551" y="40"/>
                  </a:moveTo>
                  <a:cubicBezTo>
                    <a:pt x="550" y="40"/>
                    <a:pt x="550" y="40"/>
                    <a:pt x="550" y="39"/>
                  </a:cubicBezTo>
                  <a:cubicBezTo>
                    <a:pt x="547" y="40"/>
                    <a:pt x="544" y="39"/>
                    <a:pt x="542" y="40"/>
                  </a:cubicBezTo>
                  <a:cubicBezTo>
                    <a:pt x="541" y="40"/>
                    <a:pt x="541" y="39"/>
                    <a:pt x="541" y="39"/>
                  </a:cubicBezTo>
                  <a:cubicBezTo>
                    <a:pt x="540" y="39"/>
                    <a:pt x="539" y="40"/>
                    <a:pt x="538" y="40"/>
                  </a:cubicBezTo>
                  <a:cubicBezTo>
                    <a:pt x="537" y="40"/>
                    <a:pt x="536" y="40"/>
                    <a:pt x="535" y="41"/>
                  </a:cubicBezTo>
                  <a:cubicBezTo>
                    <a:pt x="540" y="41"/>
                    <a:pt x="545" y="41"/>
                    <a:pt x="551" y="40"/>
                  </a:cubicBezTo>
                  <a:close/>
                  <a:moveTo>
                    <a:pt x="518" y="40"/>
                  </a:moveTo>
                  <a:cubicBezTo>
                    <a:pt x="519" y="40"/>
                    <a:pt x="520" y="41"/>
                    <a:pt x="520" y="40"/>
                  </a:cubicBezTo>
                  <a:cubicBezTo>
                    <a:pt x="518" y="40"/>
                    <a:pt x="515" y="39"/>
                    <a:pt x="513" y="40"/>
                  </a:cubicBezTo>
                  <a:cubicBezTo>
                    <a:pt x="515" y="40"/>
                    <a:pt x="516" y="40"/>
                    <a:pt x="518" y="40"/>
                  </a:cubicBezTo>
                  <a:close/>
                  <a:moveTo>
                    <a:pt x="599" y="43"/>
                  </a:moveTo>
                  <a:cubicBezTo>
                    <a:pt x="600" y="42"/>
                    <a:pt x="598" y="43"/>
                    <a:pt x="599" y="42"/>
                  </a:cubicBezTo>
                  <a:cubicBezTo>
                    <a:pt x="602" y="42"/>
                    <a:pt x="604" y="41"/>
                    <a:pt x="606" y="42"/>
                  </a:cubicBezTo>
                  <a:cubicBezTo>
                    <a:pt x="605" y="42"/>
                    <a:pt x="603" y="42"/>
                    <a:pt x="602" y="43"/>
                  </a:cubicBezTo>
                  <a:cubicBezTo>
                    <a:pt x="604" y="43"/>
                    <a:pt x="608" y="43"/>
                    <a:pt x="610" y="42"/>
                  </a:cubicBezTo>
                  <a:cubicBezTo>
                    <a:pt x="612" y="43"/>
                    <a:pt x="611" y="42"/>
                    <a:pt x="610" y="42"/>
                  </a:cubicBezTo>
                  <a:cubicBezTo>
                    <a:pt x="609" y="42"/>
                    <a:pt x="608" y="43"/>
                    <a:pt x="607" y="42"/>
                  </a:cubicBezTo>
                  <a:cubicBezTo>
                    <a:pt x="608" y="42"/>
                    <a:pt x="609" y="42"/>
                    <a:pt x="609" y="42"/>
                  </a:cubicBezTo>
                  <a:cubicBezTo>
                    <a:pt x="607" y="41"/>
                    <a:pt x="607" y="41"/>
                    <a:pt x="606" y="42"/>
                  </a:cubicBezTo>
                  <a:cubicBezTo>
                    <a:pt x="605" y="41"/>
                    <a:pt x="605" y="41"/>
                    <a:pt x="605" y="41"/>
                  </a:cubicBezTo>
                  <a:cubicBezTo>
                    <a:pt x="604" y="41"/>
                    <a:pt x="604" y="40"/>
                    <a:pt x="603" y="41"/>
                  </a:cubicBezTo>
                  <a:cubicBezTo>
                    <a:pt x="601" y="42"/>
                    <a:pt x="598" y="40"/>
                    <a:pt x="597" y="42"/>
                  </a:cubicBezTo>
                  <a:cubicBezTo>
                    <a:pt x="598" y="42"/>
                    <a:pt x="598" y="42"/>
                    <a:pt x="598" y="42"/>
                  </a:cubicBezTo>
                  <a:cubicBezTo>
                    <a:pt x="598" y="43"/>
                    <a:pt x="597" y="42"/>
                    <a:pt x="597" y="43"/>
                  </a:cubicBezTo>
                  <a:cubicBezTo>
                    <a:pt x="598" y="44"/>
                    <a:pt x="598" y="43"/>
                    <a:pt x="599" y="43"/>
                  </a:cubicBezTo>
                  <a:close/>
                  <a:moveTo>
                    <a:pt x="547" y="37"/>
                  </a:moveTo>
                  <a:cubicBezTo>
                    <a:pt x="553" y="37"/>
                    <a:pt x="559" y="37"/>
                    <a:pt x="565" y="37"/>
                  </a:cubicBezTo>
                  <a:cubicBezTo>
                    <a:pt x="565" y="39"/>
                    <a:pt x="563" y="38"/>
                    <a:pt x="561" y="38"/>
                  </a:cubicBezTo>
                  <a:cubicBezTo>
                    <a:pt x="559" y="38"/>
                    <a:pt x="556" y="38"/>
                    <a:pt x="556" y="39"/>
                  </a:cubicBezTo>
                  <a:cubicBezTo>
                    <a:pt x="558" y="40"/>
                    <a:pt x="564" y="39"/>
                    <a:pt x="568" y="39"/>
                  </a:cubicBezTo>
                  <a:cubicBezTo>
                    <a:pt x="569" y="39"/>
                    <a:pt x="570" y="39"/>
                    <a:pt x="571" y="39"/>
                  </a:cubicBezTo>
                  <a:cubicBezTo>
                    <a:pt x="572" y="39"/>
                    <a:pt x="572" y="38"/>
                    <a:pt x="573" y="37"/>
                  </a:cubicBezTo>
                  <a:cubicBezTo>
                    <a:pt x="571" y="37"/>
                    <a:pt x="570" y="38"/>
                    <a:pt x="569" y="37"/>
                  </a:cubicBezTo>
                  <a:cubicBezTo>
                    <a:pt x="570" y="36"/>
                    <a:pt x="572" y="37"/>
                    <a:pt x="572" y="36"/>
                  </a:cubicBezTo>
                  <a:cubicBezTo>
                    <a:pt x="565" y="36"/>
                    <a:pt x="559" y="37"/>
                    <a:pt x="553" y="36"/>
                  </a:cubicBezTo>
                  <a:cubicBezTo>
                    <a:pt x="553" y="36"/>
                    <a:pt x="555" y="36"/>
                    <a:pt x="555" y="35"/>
                  </a:cubicBezTo>
                  <a:cubicBezTo>
                    <a:pt x="553" y="35"/>
                    <a:pt x="552" y="36"/>
                    <a:pt x="551" y="36"/>
                  </a:cubicBezTo>
                  <a:cubicBezTo>
                    <a:pt x="550" y="36"/>
                    <a:pt x="552" y="37"/>
                    <a:pt x="551" y="37"/>
                  </a:cubicBezTo>
                  <a:cubicBezTo>
                    <a:pt x="548" y="37"/>
                    <a:pt x="545" y="36"/>
                    <a:pt x="544" y="37"/>
                  </a:cubicBezTo>
                  <a:cubicBezTo>
                    <a:pt x="545" y="37"/>
                    <a:pt x="546" y="37"/>
                    <a:pt x="547" y="37"/>
                  </a:cubicBezTo>
                  <a:close/>
                  <a:moveTo>
                    <a:pt x="592" y="15"/>
                  </a:moveTo>
                  <a:cubicBezTo>
                    <a:pt x="591" y="15"/>
                    <a:pt x="591" y="15"/>
                    <a:pt x="590" y="15"/>
                  </a:cubicBezTo>
                  <a:cubicBezTo>
                    <a:pt x="589" y="16"/>
                    <a:pt x="593" y="15"/>
                    <a:pt x="592" y="15"/>
                  </a:cubicBezTo>
                  <a:close/>
                  <a:moveTo>
                    <a:pt x="525" y="61"/>
                  </a:moveTo>
                  <a:cubicBezTo>
                    <a:pt x="524" y="61"/>
                    <a:pt x="527" y="61"/>
                    <a:pt x="528" y="60"/>
                  </a:cubicBezTo>
                  <a:cubicBezTo>
                    <a:pt x="527" y="60"/>
                    <a:pt x="527" y="60"/>
                    <a:pt x="527" y="60"/>
                  </a:cubicBezTo>
                  <a:cubicBezTo>
                    <a:pt x="529" y="60"/>
                    <a:pt x="528" y="59"/>
                    <a:pt x="529" y="59"/>
                  </a:cubicBezTo>
                  <a:cubicBezTo>
                    <a:pt x="531" y="58"/>
                    <a:pt x="536" y="59"/>
                    <a:pt x="539" y="59"/>
                  </a:cubicBezTo>
                  <a:cubicBezTo>
                    <a:pt x="540" y="59"/>
                    <a:pt x="541" y="59"/>
                    <a:pt x="541" y="58"/>
                  </a:cubicBezTo>
                  <a:cubicBezTo>
                    <a:pt x="536" y="57"/>
                    <a:pt x="530" y="58"/>
                    <a:pt x="525" y="58"/>
                  </a:cubicBezTo>
                  <a:cubicBezTo>
                    <a:pt x="524" y="58"/>
                    <a:pt x="524" y="58"/>
                    <a:pt x="524" y="58"/>
                  </a:cubicBezTo>
                  <a:cubicBezTo>
                    <a:pt x="523" y="57"/>
                    <a:pt x="523" y="58"/>
                    <a:pt x="523" y="58"/>
                  </a:cubicBezTo>
                  <a:cubicBezTo>
                    <a:pt x="523" y="58"/>
                    <a:pt x="523" y="57"/>
                    <a:pt x="522" y="57"/>
                  </a:cubicBezTo>
                  <a:cubicBezTo>
                    <a:pt x="521" y="57"/>
                    <a:pt x="520" y="58"/>
                    <a:pt x="519" y="58"/>
                  </a:cubicBezTo>
                  <a:cubicBezTo>
                    <a:pt x="519" y="58"/>
                    <a:pt x="519" y="58"/>
                    <a:pt x="518" y="58"/>
                  </a:cubicBezTo>
                  <a:cubicBezTo>
                    <a:pt x="517" y="58"/>
                    <a:pt x="516" y="58"/>
                    <a:pt x="515" y="58"/>
                  </a:cubicBezTo>
                  <a:cubicBezTo>
                    <a:pt x="511" y="58"/>
                    <a:pt x="507" y="58"/>
                    <a:pt x="504" y="58"/>
                  </a:cubicBezTo>
                  <a:cubicBezTo>
                    <a:pt x="503" y="58"/>
                    <a:pt x="502" y="59"/>
                    <a:pt x="501" y="58"/>
                  </a:cubicBezTo>
                  <a:cubicBezTo>
                    <a:pt x="500" y="58"/>
                    <a:pt x="498" y="58"/>
                    <a:pt x="496" y="58"/>
                  </a:cubicBezTo>
                  <a:cubicBezTo>
                    <a:pt x="494" y="58"/>
                    <a:pt x="493" y="59"/>
                    <a:pt x="491" y="59"/>
                  </a:cubicBezTo>
                  <a:cubicBezTo>
                    <a:pt x="486" y="59"/>
                    <a:pt x="480" y="59"/>
                    <a:pt x="476" y="59"/>
                  </a:cubicBezTo>
                  <a:cubicBezTo>
                    <a:pt x="475" y="59"/>
                    <a:pt x="474" y="59"/>
                    <a:pt x="474" y="59"/>
                  </a:cubicBezTo>
                  <a:cubicBezTo>
                    <a:pt x="473" y="59"/>
                    <a:pt x="473" y="59"/>
                    <a:pt x="472" y="59"/>
                  </a:cubicBezTo>
                  <a:cubicBezTo>
                    <a:pt x="471" y="59"/>
                    <a:pt x="471" y="59"/>
                    <a:pt x="470" y="59"/>
                  </a:cubicBezTo>
                  <a:cubicBezTo>
                    <a:pt x="466" y="59"/>
                    <a:pt x="463" y="59"/>
                    <a:pt x="459" y="59"/>
                  </a:cubicBezTo>
                  <a:cubicBezTo>
                    <a:pt x="458" y="59"/>
                    <a:pt x="456" y="60"/>
                    <a:pt x="455" y="60"/>
                  </a:cubicBezTo>
                  <a:cubicBezTo>
                    <a:pt x="454" y="60"/>
                    <a:pt x="453" y="60"/>
                    <a:pt x="453" y="60"/>
                  </a:cubicBezTo>
                  <a:cubicBezTo>
                    <a:pt x="452" y="60"/>
                    <a:pt x="451" y="60"/>
                    <a:pt x="451" y="60"/>
                  </a:cubicBezTo>
                  <a:cubicBezTo>
                    <a:pt x="450" y="60"/>
                    <a:pt x="449" y="60"/>
                    <a:pt x="448" y="60"/>
                  </a:cubicBezTo>
                  <a:cubicBezTo>
                    <a:pt x="447" y="60"/>
                    <a:pt x="446" y="61"/>
                    <a:pt x="445" y="61"/>
                  </a:cubicBezTo>
                  <a:cubicBezTo>
                    <a:pt x="443" y="61"/>
                    <a:pt x="442" y="60"/>
                    <a:pt x="440" y="60"/>
                  </a:cubicBezTo>
                  <a:cubicBezTo>
                    <a:pt x="438" y="60"/>
                    <a:pt x="435" y="61"/>
                    <a:pt x="433" y="61"/>
                  </a:cubicBezTo>
                  <a:cubicBezTo>
                    <a:pt x="431" y="61"/>
                    <a:pt x="429" y="61"/>
                    <a:pt x="427" y="61"/>
                  </a:cubicBezTo>
                  <a:cubicBezTo>
                    <a:pt x="425" y="61"/>
                    <a:pt x="422" y="60"/>
                    <a:pt x="421" y="60"/>
                  </a:cubicBezTo>
                  <a:cubicBezTo>
                    <a:pt x="420" y="60"/>
                    <a:pt x="420" y="61"/>
                    <a:pt x="420" y="61"/>
                  </a:cubicBezTo>
                  <a:cubicBezTo>
                    <a:pt x="420" y="61"/>
                    <a:pt x="419" y="61"/>
                    <a:pt x="419" y="61"/>
                  </a:cubicBezTo>
                  <a:cubicBezTo>
                    <a:pt x="416" y="61"/>
                    <a:pt x="413" y="61"/>
                    <a:pt x="411" y="62"/>
                  </a:cubicBezTo>
                  <a:cubicBezTo>
                    <a:pt x="413" y="62"/>
                    <a:pt x="415" y="61"/>
                    <a:pt x="416" y="62"/>
                  </a:cubicBezTo>
                  <a:cubicBezTo>
                    <a:pt x="415" y="62"/>
                    <a:pt x="415" y="63"/>
                    <a:pt x="414" y="63"/>
                  </a:cubicBezTo>
                  <a:cubicBezTo>
                    <a:pt x="414" y="63"/>
                    <a:pt x="414" y="62"/>
                    <a:pt x="413" y="62"/>
                  </a:cubicBezTo>
                  <a:cubicBezTo>
                    <a:pt x="413" y="62"/>
                    <a:pt x="414" y="63"/>
                    <a:pt x="413" y="63"/>
                  </a:cubicBezTo>
                  <a:cubicBezTo>
                    <a:pt x="413" y="63"/>
                    <a:pt x="413" y="63"/>
                    <a:pt x="413" y="63"/>
                  </a:cubicBezTo>
                  <a:cubicBezTo>
                    <a:pt x="412" y="63"/>
                    <a:pt x="411" y="63"/>
                    <a:pt x="410" y="64"/>
                  </a:cubicBezTo>
                  <a:cubicBezTo>
                    <a:pt x="412" y="64"/>
                    <a:pt x="414" y="64"/>
                    <a:pt x="416" y="64"/>
                  </a:cubicBezTo>
                  <a:cubicBezTo>
                    <a:pt x="418" y="64"/>
                    <a:pt x="420" y="64"/>
                    <a:pt x="422" y="64"/>
                  </a:cubicBezTo>
                  <a:cubicBezTo>
                    <a:pt x="423" y="64"/>
                    <a:pt x="423" y="63"/>
                    <a:pt x="423" y="63"/>
                  </a:cubicBezTo>
                  <a:cubicBezTo>
                    <a:pt x="425" y="64"/>
                    <a:pt x="428" y="62"/>
                    <a:pt x="431" y="63"/>
                  </a:cubicBezTo>
                  <a:cubicBezTo>
                    <a:pt x="431" y="62"/>
                    <a:pt x="431" y="62"/>
                    <a:pt x="432" y="62"/>
                  </a:cubicBezTo>
                  <a:cubicBezTo>
                    <a:pt x="432" y="62"/>
                    <a:pt x="432" y="61"/>
                    <a:pt x="433" y="61"/>
                  </a:cubicBezTo>
                  <a:cubicBezTo>
                    <a:pt x="435" y="61"/>
                    <a:pt x="437" y="62"/>
                    <a:pt x="439" y="61"/>
                  </a:cubicBezTo>
                  <a:cubicBezTo>
                    <a:pt x="445" y="61"/>
                    <a:pt x="453" y="61"/>
                    <a:pt x="458" y="61"/>
                  </a:cubicBezTo>
                  <a:cubicBezTo>
                    <a:pt x="458" y="62"/>
                    <a:pt x="460" y="62"/>
                    <a:pt x="460" y="62"/>
                  </a:cubicBezTo>
                  <a:cubicBezTo>
                    <a:pt x="460" y="62"/>
                    <a:pt x="460" y="62"/>
                    <a:pt x="461" y="62"/>
                  </a:cubicBezTo>
                  <a:cubicBezTo>
                    <a:pt x="462" y="62"/>
                    <a:pt x="463" y="62"/>
                    <a:pt x="464" y="62"/>
                  </a:cubicBezTo>
                  <a:cubicBezTo>
                    <a:pt x="466" y="62"/>
                    <a:pt x="467" y="62"/>
                    <a:pt x="468" y="62"/>
                  </a:cubicBezTo>
                  <a:cubicBezTo>
                    <a:pt x="476" y="61"/>
                    <a:pt x="483" y="62"/>
                    <a:pt x="491" y="61"/>
                  </a:cubicBezTo>
                  <a:cubicBezTo>
                    <a:pt x="493" y="61"/>
                    <a:pt x="494" y="61"/>
                    <a:pt x="496" y="61"/>
                  </a:cubicBezTo>
                  <a:cubicBezTo>
                    <a:pt x="498" y="61"/>
                    <a:pt x="500" y="61"/>
                    <a:pt x="502" y="61"/>
                  </a:cubicBezTo>
                  <a:cubicBezTo>
                    <a:pt x="503" y="61"/>
                    <a:pt x="504" y="60"/>
                    <a:pt x="505" y="60"/>
                  </a:cubicBezTo>
                  <a:cubicBezTo>
                    <a:pt x="508" y="60"/>
                    <a:pt x="511" y="60"/>
                    <a:pt x="514" y="60"/>
                  </a:cubicBezTo>
                  <a:cubicBezTo>
                    <a:pt x="515" y="60"/>
                    <a:pt x="516" y="60"/>
                    <a:pt x="517" y="59"/>
                  </a:cubicBezTo>
                  <a:cubicBezTo>
                    <a:pt x="517" y="59"/>
                    <a:pt x="518" y="59"/>
                    <a:pt x="518" y="59"/>
                  </a:cubicBezTo>
                  <a:cubicBezTo>
                    <a:pt x="518" y="59"/>
                    <a:pt x="519" y="59"/>
                    <a:pt x="519" y="59"/>
                  </a:cubicBezTo>
                  <a:cubicBezTo>
                    <a:pt x="521" y="59"/>
                    <a:pt x="524" y="59"/>
                    <a:pt x="526" y="60"/>
                  </a:cubicBezTo>
                  <a:cubicBezTo>
                    <a:pt x="526" y="61"/>
                    <a:pt x="526" y="61"/>
                    <a:pt x="525" y="61"/>
                  </a:cubicBezTo>
                  <a:close/>
                  <a:moveTo>
                    <a:pt x="602" y="46"/>
                  </a:moveTo>
                  <a:cubicBezTo>
                    <a:pt x="600" y="46"/>
                    <a:pt x="599" y="47"/>
                    <a:pt x="597" y="47"/>
                  </a:cubicBezTo>
                  <a:cubicBezTo>
                    <a:pt x="597" y="47"/>
                    <a:pt x="596" y="47"/>
                    <a:pt x="597" y="47"/>
                  </a:cubicBezTo>
                  <a:cubicBezTo>
                    <a:pt x="599" y="47"/>
                    <a:pt x="601" y="47"/>
                    <a:pt x="602" y="46"/>
                  </a:cubicBezTo>
                  <a:close/>
                  <a:moveTo>
                    <a:pt x="515" y="41"/>
                  </a:moveTo>
                  <a:cubicBezTo>
                    <a:pt x="515" y="41"/>
                    <a:pt x="514" y="41"/>
                    <a:pt x="514" y="41"/>
                  </a:cubicBezTo>
                  <a:cubicBezTo>
                    <a:pt x="510" y="41"/>
                    <a:pt x="514" y="42"/>
                    <a:pt x="515" y="41"/>
                  </a:cubicBezTo>
                  <a:close/>
                  <a:moveTo>
                    <a:pt x="581" y="34"/>
                  </a:moveTo>
                  <a:cubicBezTo>
                    <a:pt x="582" y="33"/>
                    <a:pt x="586" y="34"/>
                    <a:pt x="587" y="33"/>
                  </a:cubicBezTo>
                  <a:cubicBezTo>
                    <a:pt x="581" y="33"/>
                    <a:pt x="578" y="34"/>
                    <a:pt x="573" y="34"/>
                  </a:cubicBezTo>
                  <a:cubicBezTo>
                    <a:pt x="575" y="34"/>
                    <a:pt x="579" y="33"/>
                    <a:pt x="581" y="34"/>
                  </a:cubicBezTo>
                  <a:close/>
                  <a:moveTo>
                    <a:pt x="593" y="36"/>
                  </a:moveTo>
                  <a:cubicBezTo>
                    <a:pt x="592" y="35"/>
                    <a:pt x="593" y="36"/>
                    <a:pt x="594" y="35"/>
                  </a:cubicBezTo>
                  <a:cubicBezTo>
                    <a:pt x="587" y="35"/>
                    <a:pt x="580" y="36"/>
                    <a:pt x="573" y="36"/>
                  </a:cubicBezTo>
                  <a:cubicBezTo>
                    <a:pt x="578" y="37"/>
                    <a:pt x="587" y="37"/>
                    <a:pt x="593" y="36"/>
                  </a:cubicBezTo>
                  <a:close/>
                  <a:moveTo>
                    <a:pt x="509" y="55"/>
                  </a:moveTo>
                  <a:cubicBezTo>
                    <a:pt x="507" y="55"/>
                    <a:pt x="506" y="54"/>
                    <a:pt x="505" y="55"/>
                  </a:cubicBezTo>
                  <a:cubicBezTo>
                    <a:pt x="508" y="55"/>
                    <a:pt x="508" y="55"/>
                    <a:pt x="508" y="55"/>
                  </a:cubicBezTo>
                  <a:cubicBezTo>
                    <a:pt x="507" y="56"/>
                    <a:pt x="508" y="57"/>
                    <a:pt x="509" y="56"/>
                  </a:cubicBezTo>
                  <a:cubicBezTo>
                    <a:pt x="508" y="56"/>
                    <a:pt x="508" y="56"/>
                    <a:pt x="508" y="55"/>
                  </a:cubicBezTo>
                  <a:cubicBezTo>
                    <a:pt x="508" y="55"/>
                    <a:pt x="509" y="55"/>
                    <a:pt x="509" y="55"/>
                  </a:cubicBezTo>
                  <a:close/>
                  <a:moveTo>
                    <a:pt x="515" y="43"/>
                  </a:moveTo>
                  <a:cubicBezTo>
                    <a:pt x="514" y="44"/>
                    <a:pt x="517" y="44"/>
                    <a:pt x="517" y="43"/>
                  </a:cubicBezTo>
                  <a:cubicBezTo>
                    <a:pt x="516" y="43"/>
                    <a:pt x="516" y="43"/>
                    <a:pt x="515" y="43"/>
                  </a:cubicBezTo>
                  <a:close/>
                  <a:moveTo>
                    <a:pt x="508" y="62"/>
                  </a:moveTo>
                  <a:cubicBezTo>
                    <a:pt x="506" y="62"/>
                    <a:pt x="506" y="63"/>
                    <a:pt x="505" y="62"/>
                  </a:cubicBezTo>
                  <a:cubicBezTo>
                    <a:pt x="505" y="63"/>
                    <a:pt x="503" y="62"/>
                    <a:pt x="502" y="63"/>
                  </a:cubicBezTo>
                  <a:cubicBezTo>
                    <a:pt x="502" y="63"/>
                    <a:pt x="500" y="63"/>
                    <a:pt x="501" y="63"/>
                  </a:cubicBezTo>
                  <a:cubicBezTo>
                    <a:pt x="505" y="63"/>
                    <a:pt x="508" y="63"/>
                    <a:pt x="510" y="62"/>
                  </a:cubicBezTo>
                  <a:cubicBezTo>
                    <a:pt x="511" y="62"/>
                    <a:pt x="510" y="60"/>
                    <a:pt x="509" y="61"/>
                  </a:cubicBezTo>
                  <a:cubicBezTo>
                    <a:pt x="510" y="61"/>
                    <a:pt x="510" y="61"/>
                    <a:pt x="510" y="61"/>
                  </a:cubicBezTo>
                  <a:cubicBezTo>
                    <a:pt x="510" y="63"/>
                    <a:pt x="508" y="62"/>
                    <a:pt x="508" y="62"/>
                  </a:cubicBezTo>
                  <a:close/>
                  <a:moveTo>
                    <a:pt x="501" y="69"/>
                  </a:moveTo>
                  <a:cubicBezTo>
                    <a:pt x="500" y="69"/>
                    <a:pt x="500" y="69"/>
                    <a:pt x="499" y="69"/>
                  </a:cubicBezTo>
                  <a:cubicBezTo>
                    <a:pt x="498" y="69"/>
                    <a:pt x="498" y="69"/>
                    <a:pt x="497" y="69"/>
                  </a:cubicBezTo>
                  <a:cubicBezTo>
                    <a:pt x="494" y="69"/>
                    <a:pt x="491" y="69"/>
                    <a:pt x="489" y="69"/>
                  </a:cubicBezTo>
                  <a:cubicBezTo>
                    <a:pt x="488" y="69"/>
                    <a:pt x="487" y="68"/>
                    <a:pt x="486" y="68"/>
                  </a:cubicBezTo>
                  <a:cubicBezTo>
                    <a:pt x="485" y="68"/>
                    <a:pt x="483" y="69"/>
                    <a:pt x="481" y="69"/>
                  </a:cubicBezTo>
                  <a:cubicBezTo>
                    <a:pt x="480" y="69"/>
                    <a:pt x="479" y="69"/>
                    <a:pt x="478" y="69"/>
                  </a:cubicBezTo>
                  <a:cubicBezTo>
                    <a:pt x="478" y="69"/>
                    <a:pt x="477" y="69"/>
                    <a:pt x="477" y="70"/>
                  </a:cubicBezTo>
                  <a:cubicBezTo>
                    <a:pt x="481" y="69"/>
                    <a:pt x="486" y="70"/>
                    <a:pt x="491" y="70"/>
                  </a:cubicBezTo>
                  <a:cubicBezTo>
                    <a:pt x="492" y="70"/>
                    <a:pt x="493" y="70"/>
                    <a:pt x="493" y="70"/>
                  </a:cubicBezTo>
                  <a:cubicBezTo>
                    <a:pt x="498" y="70"/>
                    <a:pt x="506" y="70"/>
                    <a:pt x="510" y="70"/>
                  </a:cubicBezTo>
                  <a:cubicBezTo>
                    <a:pt x="512" y="70"/>
                    <a:pt x="513" y="70"/>
                    <a:pt x="514" y="69"/>
                  </a:cubicBezTo>
                  <a:cubicBezTo>
                    <a:pt x="510" y="69"/>
                    <a:pt x="505" y="69"/>
                    <a:pt x="501" y="69"/>
                  </a:cubicBezTo>
                  <a:close/>
                  <a:moveTo>
                    <a:pt x="510" y="46"/>
                  </a:moveTo>
                  <a:cubicBezTo>
                    <a:pt x="509" y="46"/>
                    <a:pt x="510" y="47"/>
                    <a:pt x="510" y="46"/>
                  </a:cubicBezTo>
                  <a:cubicBezTo>
                    <a:pt x="515" y="46"/>
                    <a:pt x="521" y="47"/>
                    <a:pt x="525" y="46"/>
                  </a:cubicBezTo>
                  <a:cubicBezTo>
                    <a:pt x="526" y="46"/>
                    <a:pt x="526" y="45"/>
                    <a:pt x="526" y="45"/>
                  </a:cubicBezTo>
                  <a:cubicBezTo>
                    <a:pt x="528" y="45"/>
                    <a:pt x="531" y="46"/>
                    <a:pt x="532" y="44"/>
                  </a:cubicBezTo>
                  <a:cubicBezTo>
                    <a:pt x="529" y="44"/>
                    <a:pt x="527" y="44"/>
                    <a:pt x="525" y="44"/>
                  </a:cubicBezTo>
                  <a:cubicBezTo>
                    <a:pt x="530" y="43"/>
                    <a:pt x="536" y="43"/>
                    <a:pt x="542" y="43"/>
                  </a:cubicBezTo>
                  <a:cubicBezTo>
                    <a:pt x="542" y="42"/>
                    <a:pt x="541" y="43"/>
                    <a:pt x="540" y="42"/>
                  </a:cubicBezTo>
                  <a:cubicBezTo>
                    <a:pt x="540" y="42"/>
                    <a:pt x="540" y="42"/>
                    <a:pt x="540" y="42"/>
                  </a:cubicBezTo>
                  <a:cubicBezTo>
                    <a:pt x="538" y="42"/>
                    <a:pt x="537" y="42"/>
                    <a:pt x="536" y="42"/>
                  </a:cubicBezTo>
                  <a:cubicBezTo>
                    <a:pt x="533" y="43"/>
                    <a:pt x="530" y="42"/>
                    <a:pt x="527" y="42"/>
                  </a:cubicBezTo>
                  <a:cubicBezTo>
                    <a:pt x="524" y="43"/>
                    <a:pt x="521" y="42"/>
                    <a:pt x="519" y="43"/>
                  </a:cubicBezTo>
                  <a:cubicBezTo>
                    <a:pt x="519" y="43"/>
                    <a:pt x="518" y="44"/>
                    <a:pt x="517" y="43"/>
                  </a:cubicBezTo>
                  <a:cubicBezTo>
                    <a:pt x="517" y="44"/>
                    <a:pt x="518" y="45"/>
                    <a:pt x="517" y="45"/>
                  </a:cubicBezTo>
                  <a:cubicBezTo>
                    <a:pt x="516" y="45"/>
                    <a:pt x="514" y="45"/>
                    <a:pt x="512" y="45"/>
                  </a:cubicBezTo>
                  <a:cubicBezTo>
                    <a:pt x="511" y="45"/>
                    <a:pt x="509" y="45"/>
                    <a:pt x="510" y="46"/>
                  </a:cubicBezTo>
                  <a:close/>
                  <a:moveTo>
                    <a:pt x="495" y="43"/>
                  </a:moveTo>
                  <a:cubicBezTo>
                    <a:pt x="495" y="44"/>
                    <a:pt x="494" y="44"/>
                    <a:pt x="493" y="44"/>
                  </a:cubicBezTo>
                  <a:cubicBezTo>
                    <a:pt x="493" y="44"/>
                    <a:pt x="491" y="44"/>
                    <a:pt x="492" y="44"/>
                  </a:cubicBezTo>
                  <a:cubicBezTo>
                    <a:pt x="494" y="44"/>
                    <a:pt x="496" y="45"/>
                    <a:pt x="498" y="45"/>
                  </a:cubicBezTo>
                  <a:cubicBezTo>
                    <a:pt x="498" y="45"/>
                    <a:pt x="498" y="44"/>
                    <a:pt x="499" y="44"/>
                  </a:cubicBezTo>
                  <a:cubicBezTo>
                    <a:pt x="500" y="45"/>
                    <a:pt x="502" y="44"/>
                    <a:pt x="504" y="45"/>
                  </a:cubicBezTo>
                  <a:cubicBezTo>
                    <a:pt x="506" y="45"/>
                    <a:pt x="505" y="44"/>
                    <a:pt x="506" y="44"/>
                  </a:cubicBezTo>
                  <a:cubicBezTo>
                    <a:pt x="507" y="44"/>
                    <a:pt x="509" y="45"/>
                    <a:pt x="510" y="43"/>
                  </a:cubicBezTo>
                  <a:cubicBezTo>
                    <a:pt x="505" y="43"/>
                    <a:pt x="499" y="44"/>
                    <a:pt x="495" y="43"/>
                  </a:cubicBezTo>
                  <a:close/>
                  <a:moveTo>
                    <a:pt x="509" y="57"/>
                  </a:moveTo>
                  <a:cubicBezTo>
                    <a:pt x="510" y="58"/>
                    <a:pt x="510" y="57"/>
                    <a:pt x="511" y="57"/>
                  </a:cubicBezTo>
                  <a:cubicBezTo>
                    <a:pt x="512" y="56"/>
                    <a:pt x="514" y="57"/>
                    <a:pt x="514" y="56"/>
                  </a:cubicBezTo>
                  <a:cubicBezTo>
                    <a:pt x="512" y="56"/>
                    <a:pt x="509" y="55"/>
                    <a:pt x="509" y="57"/>
                  </a:cubicBezTo>
                  <a:close/>
                  <a:moveTo>
                    <a:pt x="404" y="62"/>
                  </a:moveTo>
                  <a:cubicBezTo>
                    <a:pt x="403" y="61"/>
                    <a:pt x="401" y="62"/>
                    <a:pt x="401" y="61"/>
                  </a:cubicBezTo>
                  <a:cubicBezTo>
                    <a:pt x="400" y="62"/>
                    <a:pt x="400" y="62"/>
                    <a:pt x="400" y="62"/>
                  </a:cubicBezTo>
                  <a:cubicBezTo>
                    <a:pt x="399" y="62"/>
                    <a:pt x="397" y="61"/>
                    <a:pt x="396" y="62"/>
                  </a:cubicBezTo>
                  <a:cubicBezTo>
                    <a:pt x="397" y="62"/>
                    <a:pt x="397" y="63"/>
                    <a:pt x="397" y="63"/>
                  </a:cubicBezTo>
                  <a:cubicBezTo>
                    <a:pt x="399" y="63"/>
                    <a:pt x="401" y="63"/>
                    <a:pt x="401" y="62"/>
                  </a:cubicBezTo>
                  <a:cubicBezTo>
                    <a:pt x="402" y="63"/>
                    <a:pt x="404" y="62"/>
                    <a:pt x="404" y="62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Freeform 112"/>
          <p:cNvSpPr>
            <a:spLocks noEditPoints="1"/>
          </p:cNvSpPr>
          <p:nvPr/>
        </p:nvSpPr>
        <p:spPr bwMode="auto">
          <a:xfrm>
            <a:off x="94642" y="111822"/>
            <a:ext cx="3411714" cy="785976"/>
          </a:xfrm>
          <a:custGeom>
            <a:avLst/>
            <a:gdLst>
              <a:gd name="T0" fmla="*/ 150 w 4217"/>
              <a:gd name="T1" fmla="*/ 264 h 841"/>
              <a:gd name="T2" fmla="*/ 270 w 4217"/>
              <a:gd name="T3" fmla="*/ 230 h 841"/>
              <a:gd name="T4" fmla="*/ 517 w 4217"/>
              <a:gd name="T5" fmla="*/ 217 h 841"/>
              <a:gd name="T6" fmla="*/ 534 w 4217"/>
              <a:gd name="T7" fmla="*/ 174 h 841"/>
              <a:gd name="T8" fmla="*/ 570 w 4217"/>
              <a:gd name="T9" fmla="*/ 114 h 841"/>
              <a:gd name="T10" fmla="*/ 773 w 4217"/>
              <a:gd name="T11" fmla="*/ 55 h 841"/>
              <a:gd name="T12" fmla="*/ 973 w 4217"/>
              <a:gd name="T13" fmla="*/ 20 h 841"/>
              <a:gd name="T14" fmla="*/ 1604 w 4217"/>
              <a:gd name="T15" fmla="*/ 85 h 841"/>
              <a:gd name="T16" fmla="*/ 1720 w 4217"/>
              <a:gd name="T17" fmla="*/ 89 h 841"/>
              <a:gd name="T18" fmla="*/ 1823 w 4217"/>
              <a:gd name="T19" fmla="*/ 42 h 841"/>
              <a:gd name="T20" fmla="*/ 2146 w 4217"/>
              <a:gd name="T21" fmla="*/ 55 h 841"/>
              <a:gd name="T22" fmla="*/ 2277 w 4217"/>
              <a:gd name="T23" fmla="*/ 63 h 841"/>
              <a:gd name="T24" fmla="*/ 2292 w 4217"/>
              <a:gd name="T25" fmla="*/ 97 h 841"/>
              <a:gd name="T26" fmla="*/ 2674 w 4217"/>
              <a:gd name="T27" fmla="*/ 63 h 841"/>
              <a:gd name="T28" fmla="*/ 2699 w 4217"/>
              <a:gd name="T29" fmla="*/ 119 h 841"/>
              <a:gd name="T30" fmla="*/ 2766 w 4217"/>
              <a:gd name="T31" fmla="*/ 144 h 841"/>
              <a:gd name="T32" fmla="*/ 3380 w 4217"/>
              <a:gd name="T33" fmla="*/ 149 h 841"/>
              <a:gd name="T34" fmla="*/ 3551 w 4217"/>
              <a:gd name="T35" fmla="*/ 221 h 841"/>
              <a:gd name="T36" fmla="*/ 3849 w 4217"/>
              <a:gd name="T37" fmla="*/ 238 h 841"/>
              <a:gd name="T38" fmla="*/ 3855 w 4217"/>
              <a:gd name="T39" fmla="*/ 328 h 841"/>
              <a:gd name="T40" fmla="*/ 4172 w 4217"/>
              <a:gd name="T41" fmla="*/ 324 h 841"/>
              <a:gd name="T42" fmla="*/ 3990 w 4217"/>
              <a:gd name="T43" fmla="*/ 405 h 841"/>
              <a:gd name="T44" fmla="*/ 4190 w 4217"/>
              <a:gd name="T45" fmla="*/ 431 h 841"/>
              <a:gd name="T46" fmla="*/ 4203 w 4217"/>
              <a:gd name="T47" fmla="*/ 525 h 841"/>
              <a:gd name="T48" fmla="*/ 4060 w 4217"/>
              <a:gd name="T49" fmla="*/ 631 h 841"/>
              <a:gd name="T50" fmla="*/ 3942 w 4217"/>
              <a:gd name="T51" fmla="*/ 648 h 841"/>
              <a:gd name="T52" fmla="*/ 3648 w 4217"/>
              <a:gd name="T53" fmla="*/ 738 h 841"/>
              <a:gd name="T54" fmla="*/ 3408 w 4217"/>
              <a:gd name="T55" fmla="*/ 807 h 841"/>
              <a:gd name="T56" fmla="*/ 3435 w 4217"/>
              <a:gd name="T57" fmla="*/ 772 h 841"/>
              <a:gd name="T58" fmla="*/ 2488 w 4217"/>
              <a:gd name="T59" fmla="*/ 807 h 841"/>
              <a:gd name="T60" fmla="*/ 2199 w 4217"/>
              <a:gd name="T61" fmla="*/ 811 h 841"/>
              <a:gd name="T62" fmla="*/ 2055 w 4217"/>
              <a:gd name="T63" fmla="*/ 785 h 841"/>
              <a:gd name="T64" fmla="*/ 1321 w 4217"/>
              <a:gd name="T65" fmla="*/ 760 h 841"/>
              <a:gd name="T66" fmla="*/ 741 w 4217"/>
              <a:gd name="T67" fmla="*/ 807 h 841"/>
              <a:gd name="T68" fmla="*/ 397 w 4217"/>
              <a:gd name="T69" fmla="*/ 781 h 841"/>
              <a:gd name="T70" fmla="*/ 85 w 4217"/>
              <a:gd name="T71" fmla="*/ 721 h 841"/>
              <a:gd name="T72" fmla="*/ 70 w 4217"/>
              <a:gd name="T73" fmla="*/ 636 h 841"/>
              <a:gd name="T74" fmla="*/ 222 w 4217"/>
              <a:gd name="T75" fmla="*/ 567 h 841"/>
              <a:gd name="T76" fmla="*/ 163 w 4217"/>
              <a:gd name="T77" fmla="*/ 533 h 841"/>
              <a:gd name="T78" fmla="*/ 197 w 4217"/>
              <a:gd name="T79" fmla="*/ 435 h 841"/>
              <a:gd name="T80" fmla="*/ 355 w 4217"/>
              <a:gd name="T81" fmla="*/ 392 h 841"/>
              <a:gd name="T82" fmla="*/ 169 w 4217"/>
              <a:gd name="T83" fmla="*/ 366 h 841"/>
              <a:gd name="T84" fmla="*/ 3669 w 4217"/>
              <a:gd name="T85" fmla="*/ 294 h 841"/>
              <a:gd name="T86" fmla="*/ 3731 w 4217"/>
              <a:gd name="T87" fmla="*/ 366 h 841"/>
              <a:gd name="T88" fmla="*/ 3779 w 4217"/>
              <a:gd name="T89" fmla="*/ 324 h 841"/>
              <a:gd name="T90" fmla="*/ 3942 w 4217"/>
              <a:gd name="T91" fmla="*/ 392 h 841"/>
              <a:gd name="T92" fmla="*/ 3792 w 4217"/>
              <a:gd name="T93" fmla="*/ 392 h 841"/>
              <a:gd name="T94" fmla="*/ 3872 w 4217"/>
              <a:gd name="T95" fmla="*/ 426 h 841"/>
              <a:gd name="T96" fmla="*/ 3646 w 4217"/>
              <a:gd name="T97" fmla="*/ 747 h 841"/>
              <a:gd name="T98" fmla="*/ 2692 w 4217"/>
              <a:gd name="T99" fmla="*/ 102 h 841"/>
              <a:gd name="T100" fmla="*/ 2321 w 4217"/>
              <a:gd name="T101" fmla="*/ 811 h 841"/>
              <a:gd name="T102" fmla="*/ 454 w 4217"/>
              <a:gd name="T103" fmla="*/ 384 h 841"/>
              <a:gd name="T104" fmla="*/ 443 w 4217"/>
              <a:gd name="T105" fmla="*/ 422 h 841"/>
              <a:gd name="T106" fmla="*/ 509 w 4217"/>
              <a:gd name="T107" fmla="*/ 426 h 841"/>
              <a:gd name="T108" fmla="*/ 408 w 4217"/>
              <a:gd name="T109" fmla="*/ 426 h 841"/>
              <a:gd name="T110" fmla="*/ 133 w 4217"/>
              <a:gd name="T111" fmla="*/ 627 h 8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217" h="841">
                <a:moveTo>
                  <a:pt x="348" y="341"/>
                </a:moveTo>
                <a:cubicBezTo>
                  <a:pt x="330" y="331"/>
                  <a:pt x="314" y="326"/>
                  <a:pt x="296" y="319"/>
                </a:cubicBezTo>
                <a:cubicBezTo>
                  <a:pt x="286" y="316"/>
                  <a:pt x="272" y="306"/>
                  <a:pt x="266" y="307"/>
                </a:cubicBezTo>
                <a:cubicBezTo>
                  <a:pt x="255" y="308"/>
                  <a:pt x="241" y="345"/>
                  <a:pt x="224" y="315"/>
                </a:cubicBezTo>
                <a:cubicBezTo>
                  <a:pt x="196" y="340"/>
                  <a:pt x="157" y="312"/>
                  <a:pt x="150" y="264"/>
                </a:cubicBezTo>
                <a:cubicBezTo>
                  <a:pt x="168" y="273"/>
                  <a:pt x="204" y="279"/>
                  <a:pt x="226" y="264"/>
                </a:cubicBezTo>
                <a:cubicBezTo>
                  <a:pt x="226" y="258"/>
                  <a:pt x="209" y="254"/>
                  <a:pt x="220" y="251"/>
                </a:cubicBezTo>
                <a:cubicBezTo>
                  <a:pt x="227" y="262"/>
                  <a:pt x="220" y="248"/>
                  <a:pt x="220" y="238"/>
                </a:cubicBezTo>
                <a:cubicBezTo>
                  <a:pt x="238" y="242"/>
                  <a:pt x="257" y="238"/>
                  <a:pt x="279" y="234"/>
                </a:cubicBezTo>
                <a:cubicBezTo>
                  <a:pt x="278" y="228"/>
                  <a:pt x="274" y="230"/>
                  <a:pt x="270" y="230"/>
                </a:cubicBezTo>
                <a:cubicBezTo>
                  <a:pt x="289" y="229"/>
                  <a:pt x="341" y="231"/>
                  <a:pt x="365" y="230"/>
                </a:cubicBezTo>
                <a:cubicBezTo>
                  <a:pt x="361" y="218"/>
                  <a:pt x="348" y="218"/>
                  <a:pt x="342" y="221"/>
                </a:cubicBezTo>
                <a:cubicBezTo>
                  <a:pt x="342" y="199"/>
                  <a:pt x="355" y="211"/>
                  <a:pt x="359" y="217"/>
                </a:cubicBezTo>
                <a:cubicBezTo>
                  <a:pt x="366" y="226"/>
                  <a:pt x="362" y="193"/>
                  <a:pt x="365" y="208"/>
                </a:cubicBezTo>
                <a:cubicBezTo>
                  <a:pt x="400" y="231"/>
                  <a:pt x="465" y="232"/>
                  <a:pt x="517" y="217"/>
                </a:cubicBezTo>
                <a:cubicBezTo>
                  <a:pt x="508" y="205"/>
                  <a:pt x="487" y="219"/>
                  <a:pt x="481" y="200"/>
                </a:cubicBezTo>
                <a:cubicBezTo>
                  <a:pt x="490" y="200"/>
                  <a:pt x="500" y="200"/>
                  <a:pt x="509" y="200"/>
                </a:cubicBezTo>
                <a:cubicBezTo>
                  <a:pt x="509" y="184"/>
                  <a:pt x="482" y="195"/>
                  <a:pt x="502" y="187"/>
                </a:cubicBezTo>
                <a:cubicBezTo>
                  <a:pt x="512" y="183"/>
                  <a:pt x="508" y="176"/>
                  <a:pt x="498" y="179"/>
                </a:cubicBezTo>
                <a:cubicBezTo>
                  <a:pt x="506" y="169"/>
                  <a:pt x="523" y="177"/>
                  <a:pt x="534" y="174"/>
                </a:cubicBezTo>
                <a:cubicBezTo>
                  <a:pt x="530" y="165"/>
                  <a:pt x="516" y="174"/>
                  <a:pt x="511" y="166"/>
                </a:cubicBezTo>
                <a:cubicBezTo>
                  <a:pt x="532" y="154"/>
                  <a:pt x="541" y="159"/>
                  <a:pt x="570" y="157"/>
                </a:cubicBezTo>
                <a:cubicBezTo>
                  <a:pt x="570" y="144"/>
                  <a:pt x="562" y="151"/>
                  <a:pt x="553" y="149"/>
                </a:cubicBezTo>
                <a:cubicBezTo>
                  <a:pt x="560" y="125"/>
                  <a:pt x="564" y="133"/>
                  <a:pt x="576" y="132"/>
                </a:cubicBezTo>
                <a:cubicBezTo>
                  <a:pt x="573" y="124"/>
                  <a:pt x="579" y="115"/>
                  <a:pt x="570" y="114"/>
                </a:cubicBezTo>
                <a:cubicBezTo>
                  <a:pt x="616" y="96"/>
                  <a:pt x="658" y="95"/>
                  <a:pt x="694" y="89"/>
                </a:cubicBezTo>
                <a:cubicBezTo>
                  <a:pt x="683" y="74"/>
                  <a:pt x="657" y="88"/>
                  <a:pt x="650" y="63"/>
                </a:cubicBezTo>
                <a:cubicBezTo>
                  <a:pt x="680" y="70"/>
                  <a:pt x="679" y="46"/>
                  <a:pt x="707" y="46"/>
                </a:cubicBezTo>
                <a:cubicBezTo>
                  <a:pt x="708" y="58"/>
                  <a:pt x="696" y="43"/>
                  <a:pt x="697" y="55"/>
                </a:cubicBezTo>
                <a:cubicBezTo>
                  <a:pt x="717" y="71"/>
                  <a:pt x="746" y="52"/>
                  <a:pt x="773" y="55"/>
                </a:cubicBezTo>
                <a:cubicBezTo>
                  <a:pt x="773" y="47"/>
                  <a:pt x="771" y="47"/>
                  <a:pt x="768" y="46"/>
                </a:cubicBezTo>
                <a:cubicBezTo>
                  <a:pt x="822" y="32"/>
                  <a:pt x="879" y="24"/>
                  <a:pt x="956" y="25"/>
                </a:cubicBezTo>
                <a:cubicBezTo>
                  <a:pt x="954" y="18"/>
                  <a:pt x="947" y="20"/>
                  <a:pt x="943" y="16"/>
                </a:cubicBezTo>
                <a:cubicBezTo>
                  <a:pt x="956" y="5"/>
                  <a:pt x="993" y="0"/>
                  <a:pt x="1005" y="16"/>
                </a:cubicBezTo>
                <a:cubicBezTo>
                  <a:pt x="995" y="14"/>
                  <a:pt x="983" y="13"/>
                  <a:pt x="973" y="20"/>
                </a:cubicBezTo>
                <a:cubicBezTo>
                  <a:pt x="983" y="22"/>
                  <a:pt x="997" y="28"/>
                  <a:pt x="1013" y="29"/>
                </a:cubicBezTo>
                <a:cubicBezTo>
                  <a:pt x="1001" y="53"/>
                  <a:pt x="955" y="44"/>
                  <a:pt x="927" y="59"/>
                </a:cubicBezTo>
                <a:cubicBezTo>
                  <a:pt x="1046" y="67"/>
                  <a:pt x="1203" y="52"/>
                  <a:pt x="1321" y="55"/>
                </a:cubicBezTo>
                <a:cubicBezTo>
                  <a:pt x="1302" y="69"/>
                  <a:pt x="1265" y="54"/>
                  <a:pt x="1241" y="67"/>
                </a:cubicBezTo>
                <a:cubicBezTo>
                  <a:pt x="1360" y="80"/>
                  <a:pt x="1480" y="94"/>
                  <a:pt x="1604" y="85"/>
                </a:cubicBezTo>
                <a:cubicBezTo>
                  <a:pt x="1599" y="76"/>
                  <a:pt x="1590" y="75"/>
                  <a:pt x="1581" y="76"/>
                </a:cubicBezTo>
                <a:cubicBezTo>
                  <a:pt x="1583" y="71"/>
                  <a:pt x="1585" y="48"/>
                  <a:pt x="1576" y="55"/>
                </a:cubicBezTo>
                <a:cubicBezTo>
                  <a:pt x="1596" y="39"/>
                  <a:pt x="1637" y="50"/>
                  <a:pt x="1661" y="63"/>
                </a:cubicBezTo>
                <a:cubicBezTo>
                  <a:pt x="1643" y="79"/>
                  <a:pt x="1609" y="55"/>
                  <a:pt x="1585" y="67"/>
                </a:cubicBezTo>
                <a:cubicBezTo>
                  <a:pt x="1631" y="99"/>
                  <a:pt x="1688" y="80"/>
                  <a:pt x="1720" y="89"/>
                </a:cubicBezTo>
                <a:cubicBezTo>
                  <a:pt x="1724" y="80"/>
                  <a:pt x="1718" y="73"/>
                  <a:pt x="1722" y="63"/>
                </a:cubicBezTo>
                <a:cubicBezTo>
                  <a:pt x="1752" y="55"/>
                  <a:pt x="1797" y="63"/>
                  <a:pt x="1821" y="55"/>
                </a:cubicBezTo>
                <a:cubicBezTo>
                  <a:pt x="1821" y="50"/>
                  <a:pt x="1817" y="51"/>
                  <a:pt x="1815" y="50"/>
                </a:cubicBezTo>
                <a:cubicBezTo>
                  <a:pt x="1817" y="45"/>
                  <a:pt x="1830" y="24"/>
                  <a:pt x="1830" y="42"/>
                </a:cubicBezTo>
                <a:cubicBezTo>
                  <a:pt x="1827" y="42"/>
                  <a:pt x="1825" y="42"/>
                  <a:pt x="1823" y="42"/>
                </a:cubicBezTo>
                <a:cubicBezTo>
                  <a:pt x="1824" y="48"/>
                  <a:pt x="1832" y="50"/>
                  <a:pt x="1823" y="50"/>
                </a:cubicBezTo>
                <a:cubicBezTo>
                  <a:pt x="1855" y="39"/>
                  <a:pt x="1892" y="56"/>
                  <a:pt x="1925" y="42"/>
                </a:cubicBezTo>
                <a:cubicBezTo>
                  <a:pt x="1931" y="79"/>
                  <a:pt x="1970" y="55"/>
                  <a:pt x="1990" y="55"/>
                </a:cubicBezTo>
                <a:cubicBezTo>
                  <a:pt x="2002" y="54"/>
                  <a:pt x="2013" y="64"/>
                  <a:pt x="2024" y="63"/>
                </a:cubicBezTo>
                <a:cubicBezTo>
                  <a:pt x="2063" y="58"/>
                  <a:pt x="2101" y="43"/>
                  <a:pt x="2146" y="55"/>
                </a:cubicBezTo>
                <a:cubicBezTo>
                  <a:pt x="2145" y="50"/>
                  <a:pt x="2141" y="50"/>
                  <a:pt x="2142" y="42"/>
                </a:cubicBezTo>
                <a:cubicBezTo>
                  <a:pt x="2150" y="42"/>
                  <a:pt x="2157" y="42"/>
                  <a:pt x="2165" y="42"/>
                </a:cubicBezTo>
                <a:cubicBezTo>
                  <a:pt x="2171" y="48"/>
                  <a:pt x="2156" y="46"/>
                  <a:pt x="2152" y="46"/>
                </a:cubicBezTo>
                <a:cubicBezTo>
                  <a:pt x="2181" y="66"/>
                  <a:pt x="2229" y="47"/>
                  <a:pt x="2260" y="63"/>
                </a:cubicBezTo>
                <a:cubicBezTo>
                  <a:pt x="2266" y="63"/>
                  <a:pt x="2271" y="63"/>
                  <a:pt x="2277" y="63"/>
                </a:cubicBezTo>
                <a:cubicBezTo>
                  <a:pt x="2284" y="69"/>
                  <a:pt x="2269" y="67"/>
                  <a:pt x="2266" y="67"/>
                </a:cubicBezTo>
                <a:cubicBezTo>
                  <a:pt x="2181" y="60"/>
                  <a:pt x="2090" y="92"/>
                  <a:pt x="2003" y="80"/>
                </a:cubicBezTo>
                <a:cubicBezTo>
                  <a:pt x="1983" y="78"/>
                  <a:pt x="1977" y="80"/>
                  <a:pt x="1962" y="80"/>
                </a:cubicBezTo>
                <a:cubicBezTo>
                  <a:pt x="1962" y="92"/>
                  <a:pt x="1974" y="76"/>
                  <a:pt x="1971" y="93"/>
                </a:cubicBezTo>
                <a:cubicBezTo>
                  <a:pt x="2085" y="103"/>
                  <a:pt x="2187" y="91"/>
                  <a:pt x="2292" y="97"/>
                </a:cubicBezTo>
                <a:cubicBezTo>
                  <a:pt x="2398" y="104"/>
                  <a:pt x="2499" y="105"/>
                  <a:pt x="2600" y="85"/>
                </a:cubicBezTo>
                <a:cubicBezTo>
                  <a:pt x="2542" y="81"/>
                  <a:pt x="2459" y="88"/>
                  <a:pt x="2399" y="80"/>
                </a:cubicBezTo>
                <a:cubicBezTo>
                  <a:pt x="2440" y="59"/>
                  <a:pt x="2483" y="70"/>
                  <a:pt x="2528" y="67"/>
                </a:cubicBezTo>
                <a:cubicBezTo>
                  <a:pt x="2587" y="64"/>
                  <a:pt x="2650" y="49"/>
                  <a:pt x="2722" y="46"/>
                </a:cubicBezTo>
                <a:cubicBezTo>
                  <a:pt x="2707" y="60"/>
                  <a:pt x="2689" y="73"/>
                  <a:pt x="2674" y="63"/>
                </a:cubicBezTo>
                <a:cubicBezTo>
                  <a:pt x="2676" y="68"/>
                  <a:pt x="2675" y="72"/>
                  <a:pt x="2671" y="72"/>
                </a:cubicBezTo>
                <a:cubicBezTo>
                  <a:pt x="2684" y="95"/>
                  <a:pt x="2727" y="70"/>
                  <a:pt x="2747" y="89"/>
                </a:cubicBezTo>
                <a:cubicBezTo>
                  <a:pt x="2748" y="100"/>
                  <a:pt x="2743" y="100"/>
                  <a:pt x="2739" y="102"/>
                </a:cubicBezTo>
                <a:cubicBezTo>
                  <a:pt x="2750" y="109"/>
                  <a:pt x="2764" y="110"/>
                  <a:pt x="2779" y="110"/>
                </a:cubicBezTo>
                <a:cubicBezTo>
                  <a:pt x="2766" y="125"/>
                  <a:pt x="2721" y="112"/>
                  <a:pt x="2699" y="119"/>
                </a:cubicBezTo>
                <a:cubicBezTo>
                  <a:pt x="2695" y="116"/>
                  <a:pt x="2699" y="111"/>
                  <a:pt x="2699" y="106"/>
                </a:cubicBezTo>
                <a:cubicBezTo>
                  <a:pt x="2685" y="124"/>
                  <a:pt x="2664" y="110"/>
                  <a:pt x="2648" y="110"/>
                </a:cubicBezTo>
                <a:cubicBezTo>
                  <a:pt x="2654" y="126"/>
                  <a:pt x="2596" y="117"/>
                  <a:pt x="2581" y="136"/>
                </a:cubicBezTo>
                <a:cubicBezTo>
                  <a:pt x="2591" y="153"/>
                  <a:pt x="2616" y="153"/>
                  <a:pt x="2629" y="153"/>
                </a:cubicBezTo>
                <a:cubicBezTo>
                  <a:pt x="2674" y="153"/>
                  <a:pt x="2723" y="147"/>
                  <a:pt x="2766" y="144"/>
                </a:cubicBezTo>
                <a:cubicBezTo>
                  <a:pt x="2799" y="142"/>
                  <a:pt x="2844" y="126"/>
                  <a:pt x="2895" y="123"/>
                </a:cubicBezTo>
                <a:cubicBezTo>
                  <a:pt x="2905" y="123"/>
                  <a:pt x="2893" y="129"/>
                  <a:pt x="2895" y="140"/>
                </a:cubicBezTo>
                <a:cubicBezTo>
                  <a:pt x="2968" y="136"/>
                  <a:pt x="3028" y="136"/>
                  <a:pt x="3089" y="136"/>
                </a:cubicBezTo>
                <a:cubicBezTo>
                  <a:pt x="3126" y="136"/>
                  <a:pt x="3174" y="154"/>
                  <a:pt x="3214" y="136"/>
                </a:cubicBezTo>
                <a:cubicBezTo>
                  <a:pt x="3255" y="161"/>
                  <a:pt x="3333" y="144"/>
                  <a:pt x="3380" y="149"/>
                </a:cubicBezTo>
                <a:cubicBezTo>
                  <a:pt x="3380" y="170"/>
                  <a:pt x="3429" y="156"/>
                  <a:pt x="3448" y="166"/>
                </a:cubicBezTo>
                <a:cubicBezTo>
                  <a:pt x="3444" y="175"/>
                  <a:pt x="3431" y="167"/>
                  <a:pt x="3429" y="179"/>
                </a:cubicBezTo>
                <a:cubicBezTo>
                  <a:pt x="3459" y="193"/>
                  <a:pt x="3498" y="203"/>
                  <a:pt x="3530" y="187"/>
                </a:cubicBezTo>
                <a:cubicBezTo>
                  <a:pt x="3531" y="216"/>
                  <a:pt x="3548" y="207"/>
                  <a:pt x="3560" y="204"/>
                </a:cubicBezTo>
                <a:cubicBezTo>
                  <a:pt x="3557" y="211"/>
                  <a:pt x="3554" y="215"/>
                  <a:pt x="3551" y="221"/>
                </a:cubicBezTo>
                <a:cubicBezTo>
                  <a:pt x="3564" y="243"/>
                  <a:pt x="3576" y="234"/>
                  <a:pt x="3593" y="243"/>
                </a:cubicBezTo>
                <a:cubicBezTo>
                  <a:pt x="3594" y="252"/>
                  <a:pt x="3590" y="251"/>
                  <a:pt x="3587" y="251"/>
                </a:cubicBezTo>
                <a:cubicBezTo>
                  <a:pt x="3589" y="261"/>
                  <a:pt x="3597" y="260"/>
                  <a:pt x="3604" y="260"/>
                </a:cubicBezTo>
                <a:cubicBezTo>
                  <a:pt x="3603" y="263"/>
                  <a:pt x="3602" y="267"/>
                  <a:pt x="3602" y="272"/>
                </a:cubicBezTo>
                <a:cubicBezTo>
                  <a:pt x="3692" y="272"/>
                  <a:pt x="3773" y="271"/>
                  <a:pt x="3849" y="238"/>
                </a:cubicBezTo>
                <a:cubicBezTo>
                  <a:pt x="3831" y="246"/>
                  <a:pt x="3843" y="261"/>
                  <a:pt x="3859" y="255"/>
                </a:cubicBezTo>
                <a:cubicBezTo>
                  <a:pt x="3840" y="274"/>
                  <a:pt x="3820" y="300"/>
                  <a:pt x="3798" y="272"/>
                </a:cubicBezTo>
                <a:cubicBezTo>
                  <a:pt x="3788" y="286"/>
                  <a:pt x="3772" y="284"/>
                  <a:pt x="3766" y="307"/>
                </a:cubicBezTo>
                <a:cubicBezTo>
                  <a:pt x="3785" y="318"/>
                  <a:pt x="3807" y="298"/>
                  <a:pt x="3813" y="337"/>
                </a:cubicBezTo>
                <a:cubicBezTo>
                  <a:pt x="3822" y="324"/>
                  <a:pt x="3840" y="329"/>
                  <a:pt x="3855" y="328"/>
                </a:cubicBezTo>
                <a:cubicBezTo>
                  <a:pt x="3856" y="319"/>
                  <a:pt x="3852" y="320"/>
                  <a:pt x="3849" y="319"/>
                </a:cubicBezTo>
                <a:cubicBezTo>
                  <a:pt x="3851" y="302"/>
                  <a:pt x="3856" y="323"/>
                  <a:pt x="3861" y="324"/>
                </a:cubicBezTo>
                <a:cubicBezTo>
                  <a:pt x="3960" y="302"/>
                  <a:pt x="4048" y="284"/>
                  <a:pt x="4129" y="302"/>
                </a:cubicBezTo>
                <a:cubicBezTo>
                  <a:pt x="4120" y="322"/>
                  <a:pt x="4101" y="294"/>
                  <a:pt x="4096" y="319"/>
                </a:cubicBezTo>
                <a:cubicBezTo>
                  <a:pt x="4118" y="338"/>
                  <a:pt x="4144" y="299"/>
                  <a:pt x="4172" y="324"/>
                </a:cubicBezTo>
                <a:cubicBezTo>
                  <a:pt x="4152" y="346"/>
                  <a:pt x="4121" y="325"/>
                  <a:pt x="4096" y="341"/>
                </a:cubicBezTo>
                <a:cubicBezTo>
                  <a:pt x="4102" y="349"/>
                  <a:pt x="4087" y="352"/>
                  <a:pt x="4098" y="354"/>
                </a:cubicBezTo>
                <a:cubicBezTo>
                  <a:pt x="4073" y="382"/>
                  <a:pt x="4035" y="358"/>
                  <a:pt x="4013" y="392"/>
                </a:cubicBezTo>
                <a:cubicBezTo>
                  <a:pt x="4014" y="371"/>
                  <a:pt x="4000" y="379"/>
                  <a:pt x="3992" y="375"/>
                </a:cubicBezTo>
                <a:cubicBezTo>
                  <a:pt x="3988" y="381"/>
                  <a:pt x="3995" y="394"/>
                  <a:pt x="3990" y="405"/>
                </a:cubicBezTo>
                <a:cubicBezTo>
                  <a:pt x="4053" y="403"/>
                  <a:pt x="4117" y="373"/>
                  <a:pt x="4172" y="366"/>
                </a:cubicBezTo>
                <a:cubicBezTo>
                  <a:pt x="4175" y="375"/>
                  <a:pt x="4171" y="390"/>
                  <a:pt x="4169" y="401"/>
                </a:cubicBezTo>
                <a:cubicBezTo>
                  <a:pt x="4098" y="396"/>
                  <a:pt x="4031" y="435"/>
                  <a:pt x="3969" y="409"/>
                </a:cubicBezTo>
                <a:cubicBezTo>
                  <a:pt x="3965" y="410"/>
                  <a:pt x="3972" y="421"/>
                  <a:pt x="3967" y="426"/>
                </a:cubicBezTo>
                <a:cubicBezTo>
                  <a:pt x="4040" y="448"/>
                  <a:pt x="4116" y="397"/>
                  <a:pt x="4190" y="431"/>
                </a:cubicBezTo>
                <a:cubicBezTo>
                  <a:pt x="4184" y="444"/>
                  <a:pt x="4177" y="457"/>
                  <a:pt x="4174" y="478"/>
                </a:cubicBezTo>
                <a:cubicBezTo>
                  <a:pt x="4182" y="487"/>
                  <a:pt x="4196" y="472"/>
                  <a:pt x="4203" y="465"/>
                </a:cubicBezTo>
                <a:cubicBezTo>
                  <a:pt x="4208" y="475"/>
                  <a:pt x="4217" y="479"/>
                  <a:pt x="4216" y="503"/>
                </a:cubicBezTo>
                <a:cubicBezTo>
                  <a:pt x="4210" y="509"/>
                  <a:pt x="4204" y="515"/>
                  <a:pt x="4197" y="507"/>
                </a:cubicBezTo>
                <a:cubicBezTo>
                  <a:pt x="4195" y="521"/>
                  <a:pt x="4200" y="521"/>
                  <a:pt x="4203" y="525"/>
                </a:cubicBezTo>
                <a:cubicBezTo>
                  <a:pt x="4180" y="547"/>
                  <a:pt x="4160" y="551"/>
                  <a:pt x="4131" y="567"/>
                </a:cubicBezTo>
                <a:cubicBezTo>
                  <a:pt x="4135" y="583"/>
                  <a:pt x="4144" y="562"/>
                  <a:pt x="4144" y="580"/>
                </a:cubicBezTo>
                <a:cubicBezTo>
                  <a:pt x="4130" y="620"/>
                  <a:pt x="4099" y="573"/>
                  <a:pt x="4079" y="589"/>
                </a:cubicBezTo>
                <a:cubicBezTo>
                  <a:pt x="4079" y="594"/>
                  <a:pt x="4083" y="592"/>
                  <a:pt x="4085" y="593"/>
                </a:cubicBezTo>
                <a:cubicBezTo>
                  <a:pt x="4080" y="603"/>
                  <a:pt x="4068" y="627"/>
                  <a:pt x="4060" y="631"/>
                </a:cubicBezTo>
                <a:cubicBezTo>
                  <a:pt x="4058" y="632"/>
                  <a:pt x="4051" y="622"/>
                  <a:pt x="4049" y="623"/>
                </a:cubicBezTo>
                <a:cubicBezTo>
                  <a:pt x="4047" y="624"/>
                  <a:pt x="4048" y="632"/>
                  <a:pt x="4045" y="631"/>
                </a:cubicBezTo>
                <a:cubicBezTo>
                  <a:pt x="4037" y="630"/>
                  <a:pt x="4046" y="626"/>
                  <a:pt x="4039" y="619"/>
                </a:cubicBezTo>
                <a:cubicBezTo>
                  <a:pt x="4026" y="608"/>
                  <a:pt x="3987" y="622"/>
                  <a:pt x="3971" y="627"/>
                </a:cubicBezTo>
                <a:cubicBezTo>
                  <a:pt x="3961" y="630"/>
                  <a:pt x="3950" y="636"/>
                  <a:pt x="3942" y="648"/>
                </a:cubicBezTo>
                <a:cubicBezTo>
                  <a:pt x="3941" y="658"/>
                  <a:pt x="3949" y="650"/>
                  <a:pt x="3952" y="653"/>
                </a:cubicBezTo>
                <a:cubicBezTo>
                  <a:pt x="3896" y="660"/>
                  <a:pt x="3833" y="680"/>
                  <a:pt x="3783" y="713"/>
                </a:cubicBezTo>
                <a:cubicBezTo>
                  <a:pt x="3786" y="727"/>
                  <a:pt x="3807" y="704"/>
                  <a:pt x="3807" y="725"/>
                </a:cubicBezTo>
                <a:cubicBezTo>
                  <a:pt x="3747" y="728"/>
                  <a:pt x="3712" y="728"/>
                  <a:pt x="3657" y="725"/>
                </a:cubicBezTo>
                <a:cubicBezTo>
                  <a:pt x="3652" y="727"/>
                  <a:pt x="3653" y="737"/>
                  <a:pt x="3648" y="738"/>
                </a:cubicBezTo>
                <a:cubicBezTo>
                  <a:pt x="3656" y="749"/>
                  <a:pt x="3646" y="761"/>
                  <a:pt x="3650" y="772"/>
                </a:cubicBezTo>
                <a:cubicBezTo>
                  <a:pt x="3636" y="779"/>
                  <a:pt x="3631" y="817"/>
                  <a:pt x="3617" y="824"/>
                </a:cubicBezTo>
                <a:cubicBezTo>
                  <a:pt x="3601" y="831"/>
                  <a:pt x="3581" y="804"/>
                  <a:pt x="3558" y="815"/>
                </a:cubicBezTo>
                <a:cubicBezTo>
                  <a:pt x="3559" y="811"/>
                  <a:pt x="3561" y="809"/>
                  <a:pt x="3564" y="807"/>
                </a:cubicBezTo>
                <a:cubicBezTo>
                  <a:pt x="3522" y="781"/>
                  <a:pt x="3455" y="808"/>
                  <a:pt x="3408" y="807"/>
                </a:cubicBezTo>
                <a:cubicBezTo>
                  <a:pt x="3405" y="808"/>
                  <a:pt x="3407" y="819"/>
                  <a:pt x="3404" y="819"/>
                </a:cubicBezTo>
                <a:cubicBezTo>
                  <a:pt x="3394" y="821"/>
                  <a:pt x="3386" y="818"/>
                  <a:pt x="3378" y="815"/>
                </a:cubicBezTo>
                <a:cubicBezTo>
                  <a:pt x="3388" y="808"/>
                  <a:pt x="3398" y="789"/>
                  <a:pt x="3412" y="802"/>
                </a:cubicBezTo>
                <a:cubicBezTo>
                  <a:pt x="3411" y="782"/>
                  <a:pt x="3398" y="789"/>
                  <a:pt x="3393" y="785"/>
                </a:cubicBezTo>
                <a:cubicBezTo>
                  <a:pt x="3407" y="781"/>
                  <a:pt x="3419" y="772"/>
                  <a:pt x="3435" y="772"/>
                </a:cubicBezTo>
                <a:cubicBezTo>
                  <a:pt x="3372" y="757"/>
                  <a:pt x="3346" y="773"/>
                  <a:pt x="3287" y="777"/>
                </a:cubicBezTo>
                <a:cubicBezTo>
                  <a:pt x="3290" y="749"/>
                  <a:pt x="3307" y="778"/>
                  <a:pt x="3317" y="764"/>
                </a:cubicBezTo>
                <a:cubicBezTo>
                  <a:pt x="3252" y="737"/>
                  <a:pt x="3197" y="769"/>
                  <a:pt x="3131" y="768"/>
                </a:cubicBezTo>
                <a:cubicBezTo>
                  <a:pt x="3129" y="769"/>
                  <a:pt x="3129" y="777"/>
                  <a:pt x="3131" y="777"/>
                </a:cubicBezTo>
                <a:cubicBezTo>
                  <a:pt x="2927" y="782"/>
                  <a:pt x="2691" y="793"/>
                  <a:pt x="2488" y="807"/>
                </a:cubicBezTo>
                <a:cubicBezTo>
                  <a:pt x="2491" y="818"/>
                  <a:pt x="2506" y="804"/>
                  <a:pt x="2509" y="815"/>
                </a:cubicBezTo>
                <a:cubicBezTo>
                  <a:pt x="2450" y="841"/>
                  <a:pt x="2355" y="835"/>
                  <a:pt x="2285" y="828"/>
                </a:cubicBezTo>
                <a:cubicBezTo>
                  <a:pt x="2284" y="816"/>
                  <a:pt x="2293" y="824"/>
                  <a:pt x="2294" y="815"/>
                </a:cubicBezTo>
                <a:cubicBezTo>
                  <a:pt x="2270" y="797"/>
                  <a:pt x="2225" y="807"/>
                  <a:pt x="2197" y="802"/>
                </a:cubicBezTo>
                <a:cubicBezTo>
                  <a:pt x="2194" y="808"/>
                  <a:pt x="2195" y="811"/>
                  <a:pt x="2199" y="811"/>
                </a:cubicBezTo>
                <a:cubicBezTo>
                  <a:pt x="2180" y="823"/>
                  <a:pt x="2165" y="816"/>
                  <a:pt x="2144" y="815"/>
                </a:cubicBezTo>
                <a:cubicBezTo>
                  <a:pt x="2147" y="808"/>
                  <a:pt x="2152" y="806"/>
                  <a:pt x="2159" y="807"/>
                </a:cubicBezTo>
                <a:cubicBezTo>
                  <a:pt x="2136" y="791"/>
                  <a:pt x="2122" y="808"/>
                  <a:pt x="2095" y="807"/>
                </a:cubicBezTo>
                <a:cubicBezTo>
                  <a:pt x="2109" y="774"/>
                  <a:pt x="2143" y="804"/>
                  <a:pt x="2157" y="789"/>
                </a:cubicBezTo>
                <a:cubicBezTo>
                  <a:pt x="2129" y="780"/>
                  <a:pt x="2083" y="784"/>
                  <a:pt x="2055" y="785"/>
                </a:cubicBezTo>
                <a:cubicBezTo>
                  <a:pt x="2032" y="786"/>
                  <a:pt x="2001" y="792"/>
                  <a:pt x="1984" y="772"/>
                </a:cubicBezTo>
                <a:cubicBezTo>
                  <a:pt x="1980" y="774"/>
                  <a:pt x="1982" y="786"/>
                  <a:pt x="1975" y="781"/>
                </a:cubicBezTo>
                <a:cubicBezTo>
                  <a:pt x="1976" y="776"/>
                  <a:pt x="1979" y="778"/>
                  <a:pt x="1979" y="772"/>
                </a:cubicBezTo>
                <a:cubicBezTo>
                  <a:pt x="1773" y="755"/>
                  <a:pt x="1522" y="744"/>
                  <a:pt x="1279" y="742"/>
                </a:cubicBezTo>
                <a:cubicBezTo>
                  <a:pt x="1292" y="757"/>
                  <a:pt x="1308" y="756"/>
                  <a:pt x="1321" y="760"/>
                </a:cubicBezTo>
                <a:cubicBezTo>
                  <a:pt x="1261" y="771"/>
                  <a:pt x="1201" y="757"/>
                  <a:pt x="1146" y="772"/>
                </a:cubicBezTo>
                <a:cubicBezTo>
                  <a:pt x="1093" y="787"/>
                  <a:pt x="1033" y="782"/>
                  <a:pt x="975" y="785"/>
                </a:cubicBezTo>
                <a:cubicBezTo>
                  <a:pt x="942" y="787"/>
                  <a:pt x="909" y="798"/>
                  <a:pt x="880" y="794"/>
                </a:cubicBezTo>
                <a:cubicBezTo>
                  <a:pt x="851" y="789"/>
                  <a:pt x="812" y="811"/>
                  <a:pt x="781" y="798"/>
                </a:cubicBezTo>
                <a:cubicBezTo>
                  <a:pt x="781" y="808"/>
                  <a:pt x="749" y="818"/>
                  <a:pt x="741" y="807"/>
                </a:cubicBezTo>
                <a:cubicBezTo>
                  <a:pt x="730" y="819"/>
                  <a:pt x="687" y="814"/>
                  <a:pt x="659" y="815"/>
                </a:cubicBezTo>
                <a:cubicBezTo>
                  <a:pt x="619" y="816"/>
                  <a:pt x="559" y="807"/>
                  <a:pt x="517" y="815"/>
                </a:cubicBezTo>
                <a:cubicBezTo>
                  <a:pt x="501" y="818"/>
                  <a:pt x="486" y="825"/>
                  <a:pt x="471" y="824"/>
                </a:cubicBezTo>
                <a:cubicBezTo>
                  <a:pt x="372" y="815"/>
                  <a:pt x="281" y="835"/>
                  <a:pt x="175" y="798"/>
                </a:cubicBezTo>
                <a:cubicBezTo>
                  <a:pt x="251" y="795"/>
                  <a:pt x="311" y="771"/>
                  <a:pt x="397" y="781"/>
                </a:cubicBezTo>
                <a:cubicBezTo>
                  <a:pt x="394" y="772"/>
                  <a:pt x="389" y="769"/>
                  <a:pt x="384" y="764"/>
                </a:cubicBezTo>
                <a:cubicBezTo>
                  <a:pt x="388" y="778"/>
                  <a:pt x="369" y="771"/>
                  <a:pt x="361" y="764"/>
                </a:cubicBezTo>
                <a:cubicBezTo>
                  <a:pt x="358" y="766"/>
                  <a:pt x="361" y="768"/>
                  <a:pt x="363" y="768"/>
                </a:cubicBezTo>
                <a:cubicBezTo>
                  <a:pt x="288" y="756"/>
                  <a:pt x="183" y="757"/>
                  <a:pt x="95" y="738"/>
                </a:cubicBezTo>
                <a:cubicBezTo>
                  <a:pt x="88" y="739"/>
                  <a:pt x="91" y="722"/>
                  <a:pt x="85" y="721"/>
                </a:cubicBezTo>
                <a:cubicBezTo>
                  <a:pt x="69" y="729"/>
                  <a:pt x="52" y="713"/>
                  <a:pt x="38" y="717"/>
                </a:cubicBezTo>
                <a:cubicBezTo>
                  <a:pt x="67" y="673"/>
                  <a:pt x="112" y="686"/>
                  <a:pt x="152" y="670"/>
                </a:cubicBezTo>
                <a:cubicBezTo>
                  <a:pt x="147" y="659"/>
                  <a:pt x="156" y="666"/>
                  <a:pt x="154" y="653"/>
                </a:cubicBezTo>
                <a:cubicBezTo>
                  <a:pt x="133" y="644"/>
                  <a:pt x="80" y="645"/>
                  <a:pt x="51" y="640"/>
                </a:cubicBezTo>
                <a:cubicBezTo>
                  <a:pt x="55" y="634"/>
                  <a:pt x="68" y="633"/>
                  <a:pt x="70" y="636"/>
                </a:cubicBezTo>
                <a:cubicBezTo>
                  <a:pt x="58" y="608"/>
                  <a:pt x="20" y="614"/>
                  <a:pt x="0" y="614"/>
                </a:cubicBezTo>
                <a:cubicBezTo>
                  <a:pt x="45" y="603"/>
                  <a:pt x="107" y="568"/>
                  <a:pt x="142" y="606"/>
                </a:cubicBezTo>
                <a:cubicBezTo>
                  <a:pt x="169" y="605"/>
                  <a:pt x="180" y="588"/>
                  <a:pt x="201" y="580"/>
                </a:cubicBezTo>
                <a:cubicBezTo>
                  <a:pt x="195" y="570"/>
                  <a:pt x="182" y="575"/>
                  <a:pt x="182" y="554"/>
                </a:cubicBezTo>
                <a:cubicBezTo>
                  <a:pt x="194" y="561"/>
                  <a:pt x="212" y="568"/>
                  <a:pt x="222" y="567"/>
                </a:cubicBezTo>
                <a:cubicBezTo>
                  <a:pt x="228" y="564"/>
                  <a:pt x="220" y="558"/>
                  <a:pt x="222" y="550"/>
                </a:cubicBezTo>
                <a:cubicBezTo>
                  <a:pt x="225" y="550"/>
                  <a:pt x="230" y="566"/>
                  <a:pt x="232" y="554"/>
                </a:cubicBezTo>
                <a:cubicBezTo>
                  <a:pt x="224" y="532"/>
                  <a:pt x="206" y="538"/>
                  <a:pt x="194" y="533"/>
                </a:cubicBezTo>
                <a:cubicBezTo>
                  <a:pt x="192" y="538"/>
                  <a:pt x="193" y="542"/>
                  <a:pt x="197" y="542"/>
                </a:cubicBezTo>
                <a:cubicBezTo>
                  <a:pt x="186" y="559"/>
                  <a:pt x="178" y="531"/>
                  <a:pt x="163" y="533"/>
                </a:cubicBezTo>
                <a:cubicBezTo>
                  <a:pt x="187" y="530"/>
                  <a:pt x="205" y="513"/>
                  <a:pt x="224" y="499"/>
                </a:cubicBezTo>
                <a:cubicBezTo>
                  <a:pt x="206" y="477"/>
                  <a:pt x="183" y="466"/>
                  <a:pt x="161" y="452"/>
                </a:cubicBezTo>
                <a:cubicBezTo>
                  <a:pt x="167" y="439"/>
                  <a:pt x="175" y="456"/>
                  <a:pt x="184" y="452"/>
                </a:cubicBezTo>
                <a:cubicBezTo>
                  <a:pt x="171" y="431"/>
                  <a:pt x="157" y="441"/>
                  <a:pt x="140" y="431"/>
                </a:cubicBezTo>
                <a:cubicBezTo>
                  <a:pt x="152" y="412"/>
                  <a:pt x="176" y="442"/>
                  <a:pt x="197" y="435"/>
                </a:cubicBezTo>
                <a:cubicBezTo>
                  <a:pt x="195" y="431"/>
                  <a:pt x="192" y="430"/>
                  <a:pt x="192" y="422"/>
                </a:cubicBezTo>
                <a:cubicBezTo>
                  <a:pt x="250" y="395"/>
                  <a:pt x="309" y="447"/>
                  <a:pt x="361" y="426"/>
                </a:cubicBezTo>
                <a:cubicBezTo>
                  <a:pt x="353" y="417"/>
                  <a:pt x="346" y="423"/>
                  <a:pt x="340" y="418"/>
                </a:cubicBezTo>
                <a:cubicBezTo>
                  <a:pt x="356" y="407"/>
                  <a:pt x="369" y="402"/>
                  <a:pt x="391" y="405"/>
                </a:cubicBezTo>
                <a:cubicBezTo>
                  <a:pt x="384" y="390"/>
                  <a:pt x="365" y="400"/>
                  <a:pt x="355" y="392"/>
                </a:cubicBezTo>
                <a:cubicBezTo>
                  <a:pt x="355" y="386"/>
                  <a:pt x="360" y="389"/>
                  <a:pt x="363" y="388"/>
                </a:cubicBezTo>
                <a:cubicBezTo>
                  <a:pt x="345" y="361"/>
                  <a:pt x="320" y="384"/>
                  <a:pt x="291" y="362"/>
                </a:cubicBezTo>
                <a:cubicBezTo>
                  <a:pt x="265" y="393"/>
                  <a:pt x="233" y="370"/>
                  <a:pt x="199" y="371"/>
                </a:cubicBezTo>
                <a:cubicBezTo>
                  <a:pt x="192" y="374"/>
                  <a:pt x="196" y="382"/>
                  <a:pt x="197" y="392"/>
                </a:cubicBezTo>
                <a:cubicBezTo>
                  <a:pt x="192" y="374"/>
                  <a:pt x="175" y="381"/>
                  <a:pt x="169" y="366"/>
                </a:cubicBezTo>
                <a:cubicBezTo>
                  <a:pt x="175" y="341"/>
                  <a:pt x="201" y="355"/>
                  <a:pt x="216" y="345"/>
                </a:cubicBezTo>
                <a:cubicBezTo>
                  <a:pt x="219" y="347"/>
                  <a:pt x="216" y="350"/>
                  <a:pt x="213" y="349"/>
                </a:cubicBezTo>
                <a:cubicBezTo>
                  <a:pt x="244" y="338"/>
                  <a:pt x="289" y="356"/>
                  <a:pt x="348" y="341"/>
                </a:cubicBezTo>
                <a:close/>
                <a:moveTo>
                  <a:pt x="3762" y="298"/>
                </a:moveTo>
                <a:cubicBezTo>
                  <a:pt x="3730" y="296"/>
                  <a:pt x="3702" y="272"/>
                  <a:pt x="3669" y="294"/>
                </a:cubicBezTo>
                <a:cubicBezTo>
                  <a:pt x="3676" y="295"/>
                  <a:pt x="3684" y="293"/>
                  <a:pt x="3684" y="307"/>
                </a:cubicBezTo>
                <a:cubicBezTo>
                  <a:pt x="3680" y="323"/>
                  <a:pt x="3671" y="308"/>
                  <a:pt x="3665" y="315"/>
                </a:cubicBezTo>
                <a:cubicBezTo>
                  <a:pt x="3684" y="342"/>
                  <a:pt x="3724" y="330"/>
                  <a:pt x="3747" y="319"/>
                </a:cubicBezTo>
                <a:cubicBezTo>
                  <a:pt x="3745" y="346"/>
                  <a:pt x="3770" y="320"/>
                  <a:pt x="3771" y="341"/>
                </a:cubicBezTo>
                <a:cubicBezTo>
                  <a:pt x="3756" y="355"/>
                  <a:pt x="3745" y="352"/>
                  <a:pt x="3731" y="366"/>
                </a:cubicBezTo>
                <a:cubicBezTo>
                  <a:pt x="3740" y="372"/>
                  <a:pt x="3752" y="372"/>
                  <a:pt x="3760" y="362"/>
                </a:cubicBezTo>
                <a:cubicBezTo>
                  <a:pt x="3794" y="357"/>
                  <a:pt x="3892" y="356"/>
                  <a:pt x="3946" y="358"/>
                </a:cubicBezTo>
                <a:cubicBezTo>
                  <a:pt x="3956" y="379"/>
                  <a:pt x="3977" y="381"/>
                  <a:pt x="3988" y="362"/>
                </a:cubicBezTo>
                <a:cubicBezTo>
                  <a:pt x="3926" y="305"/>
                  <a:pt x="3845" y="364"/>
                  <a:pt x="3773" y="345"/>
                </a:cubicBezTo>
                <a:cubicBezTo>
                  <a:pt x="3773" y="334"/>
                  <a:pt x="3785" y="336"/>
                  <a:pt x="3779" y="324"/>
                </a:cubicBezTo>
                <a:cubicBezTo>
                  <a:pt x="3770" y="322"/>
                  <a:pt x="3757" y="328"/>
                  <a:pt x="3758" y="307"/>
                </a:cubicBezTo>
                <a:cubicBezTo>
                  <a:pt x="3761" y="304"/>
                  <a:pt x="3763" y="323"/>
                  <a:pt x="3764" y="311"/>
                </a:cubicBezTo>
                <a:cubicBezTo>
                  <a:pt x="3760" y="309"/>
                  <a:pt x="3767" y="304"/>
                  <a:pt x="3762" y="298"/>
                </a:cubicBezTo>
                <a:close/>
                <a:moveTo>
                  <a:pt x="3933" y="401"/>
                </a:moveTo>
                <a:cubicBezTo>
                  <a:pt x="3938" y="402"/>
                  <a:pt x="3941" y="400"/>
                  <a:pt x="3942" y="392"/>
                </a:cubicBezTo>
                <a:cubicBezTo>
                  <a:pt x="3929" y="390"/>
                  <a:pt x="3900" y="400"/>
                  <a:pt x="3912" y="375"/>
                </a:cubicBezTo>
                <a:cubicBezTo>
                  <a:pt x="3881" y="371"/>
                  <a:pt x="3868" y="375"/>
                  <a:pt x="3842" y="392"/>
                </a:cubicBezTo>
                <a:cubicBezTo>
                  <a:pt x="3850" y="391"/>
                  <a:pt x="3862" y="389"/>
                  <a:pt x="3870" y="396"/>
                </a:cubicBezTo>
                <a:cubicBezTo>
                  <a:pt x="3842" y="415"/>
                  <a:pt x="3815" y="373"/>
                  <a:pt x="3794" y="401"/>
                </a:cubicBezTo>
                <a:cubicBezTo>
                  <a:pt x="3794" y="395"/>
                  <a:pt x="3797" y="392"/>
                  <a:pt x="3792" y="392"/>
                </a:cubicBezTo>
                <a:cubicBezTo>
                  <a:pt x="3785" y="391"/>
                  <a:pt x="3797" y="404"/>
                  <a:pt x="3790" y="405"/>
                </a:cubicBezTo>
                <a:cubicBezTo>
                  <a:pt x="3780" y="399"/>
                  <a:pt x="3776" y="407"/>
                  <a:pt x="3764" y="405"/>
                </a:cubicBezTo>
                <a:cubicBezTo>
                  <a:pt x="3765" y="415"/>
                  <a:pt x="3769" y="419"/>
                  <a:pt x="3771" y="426"/>
                </a:cubicBezTo>
                <a:cubicBezTo>
                  <a:pt x="3775" y="406"/>
                  <a:pt x="3791" y="423"/>
                  <a:pt x="3802" y="431"/>
                </a:cubicBezTo>
                <a:cubicBezTo>
                  <a:pt x="3827" y="436"/>
                  <a:pt x="3850" y="426"/>
                  <a:pt x="3872" y="426"/>
                </a:cubicBezTo>
                <a:cubicBezTo>
                  <a:pt x="3899" y="426"/>
                  <a:pt x="3931" y="453"/>
                  <a:pt x="3954" y="418"/>
                </a:cubicBezTo>
                <a:cubicBezTo>
                  <a:pt x="3944" y="418"/>
                  <a:pt x="3941" y="404"/>
                  <a:pt x="3933" y="401"/>
                </a:cubicBezTo>
                <a:close/>
                <a:moveTo>
                  <a:pt x="3636" y="747"/>
                </a:moveTo>
                <a:cubicBezTo>
                  <a:pt x="3641" y="745"/>
                  <a:pt x="3637" y="763"/>
                  <a:pt x="3644" y="760"/>
                </a:cubicBezTo>
                <a:cubicBezTo>
                  <a:pt x="3644" y="754"/>
                  <a:pt x="3645" y="750"/>
                  <a:pt x="3646" y="747"/>
                </a:cubicBezTo>
                <a:cubicBezTo>
                  <a:pt x="3643" y="744"/>
                  <a:pt x="3637" y="743"/>
                  <a:pt x="3636" y="747"/>
                </a:cubicBezTo>
                <a:close/>
                <a:moveTo>
                  <a:pt x="2692" y="102"/>
                </a:moveTo>
                <a:cubicBezTo>
                  <a:pt x="2700" y="98"/>
                  <a:pt x="2708" y="115"/>
                  <a:pt x="2714" y="102"/>
                </a:cubicBezTo>
                <a:cubicBezTo>
                  <a:pt x="2702" y="101"/>
                  <a:pt x="2711" y="99"/>
                  <a:pt x="2714" y="93"/>
                </a:cubicBezTo>
                <a:cubicBezTo>
                  <a:pt x="2707" y="87"/>
                  <a:pt x="2696" y="89"/>
                  <a:pt x="2692" y="102"/>
                </a:cubicBezTo>
                <a:close/>
                <a:moveTo>
                  <a:pt x="2446" y="811"/>
                </a:moveTo>
                <a:cubicBezTo>
                  <a:pt x="2450" y="806"/>
                  <a:pt x="2470" y="809"/>
                  <a:pt x="2467" y="802"/>
                </a:cubicBezTo>
                <a:cubicBezTo>
                  <a:pt x="2460" y="806"/>
                  <a:pt x="2445" y="793"/>
                  <a:pt x="2446" y="811"/>
                </a:cubicBezTo>
                <a:close/>
                <a:moveTo>
                  <a:pt x="2296" y="815"/>
                </a:moveTo>
                <a:cubicBezTo>
                  <a:pt x="2307" y="813"/>
                  <a:pt x="2315" y="827"/>
                  <a:pt x="2321" y="811"/>
                </a:cubicBezTo>
                <a:cubicBezTo>
                  <a:pt x="2313" y="814"/>
                  <a:pt x="2300" y="805"/>
                  <a:pt x="2296" y="815"/>
                </a:cubicBezTo>
                <a:close/>
                <a:moveTo>
                  <a:pt x="454" y="384"/>
                </a:moveTo>
                <a:cubicBezTo>
                  <a:pt x="497" y="406"/>
                  <a:pt x="558" y="390"/>
                  <a:pt x="589" y="388"/>
                </a:cubicBezTo>
                <a:cubicBezTo>
                  <a:pt x="589" y="390"/>
                  <a:pt x="591" y="393"/>
                  <a:pt x="591" y="388"/>
                </a:cubicBezTo>
                <a:cubicBezTo>
                  <a:pt x="554" y="358"/>
                  <a:pt x="492" y="353"/>
                  <a:pt x="454" y="384"/>
                </a:cubicBezTo>
                <a:close/>
                <a:moveTo>
                  <a:pt x="551" y="418"/>
                </a:moveTo>
                <a:cubicBezTo>
                  <a:pt x="554" y="431"/>
                  <a:pt x="572" y="433"/>
                  <a:pt x="574" y="422"/>
                </a:cubicBezTo>
                <a:cubicBezTo>
                  <a:pt x="565" y="415"/>
                  <a:pt x="559" y="424"/>
                  <a:pt x="551" y="418"/>
                </a:cubicBezTo>
                <a:close/>
                <a:moveTo>
                  <a:pt x="431" y="413"/>
                </a:moveTo>
                <a:cubicBezTo>
                  <a:pt x="432" y="422"/>
                  <a:pt x="442" y="412"/>
                  <a:pt x="443" y="422"/>
                </a:cubicBezTo>
                <a:cubicBezTo>
                  <a:pt x="441" y="430"/>
                  <a:pt x="428" y="412"/>
                  <a:pt x="426" y="431"/>
                </a:cubicBezTo>
                <a:cubicBezTo>
                  <a:pt x="448" y="467"/>
                  <a:pt x="502" y="460"/>
                  <a:pt x="534" y="460"/>
                </a:cubicBezTo>
                <a:cubicBezTo>
                  <a:pt x="526" y="460"/>
                  <a:pt x="519" y="457"/>
                  <a:pt x="517" y="443"/>
                </a:cubicBezTo>
                <a:cubicBezTo>
                  <a:pt x="524" y="450"/>
                  <a:pt x="525" y="442"/>
                  <a:pt x="534" y="443"/>
                </a:cubicBezTo>
                <a:cubicBezTo>
                  <a:pt x="534" y="422"/>
                  <a:pt x="514" y="438"/>
                  <a:pt x="509" y="426"/>
                </a:cubicBezTo>
                <a:cubicBezTo>
                  <a:pt x="514" y="412"/>
                  <a:pt x="541" y="421"/>
                  <a:pt x="540" y="409"/>
                </a:cubicBezTo>
                <a:cubicBezTo>
                  <a:pt x="497" y="407"/>
                  <a:pt x="471" y="403"/>
                  <a:pt x="431" y="413"/>
                </a:cubicBezTo>
                <a:close/>
                <a:moveTo>
                  <a:pt x="386" y="418"/>
                </a:moveTo>
                <a:cubicBezTo>
                  <a:pt x="381" y="421"/>
                  <a:pt x="379" y="432"/>
                  <a:pt x="374" y="435"/>
                </a:cubicBezTo>
                <a:cubicBezTo>
                  <a:pt x="390" y="432"/>
                  <a:pt x="401" y="450"/>
                  <a:pt x="408" y="426"/>
                </a:cubicBezTo>
                <a:cubicBezTo>
                  <a:pt x="401" y="422"/>
                  <a:pt x="386" y="435"/>
                  <a:pt x="386" y="418"/>
                </a:cubicBezTo>
                <a:close/>
                <a:moveTo>
                  <a:pt x="348" y="371"/>
                </a:moveTo>
                <a:cubicBezTo>
                  <a:pt x="356" y="372"/>
                  <a:pt x="360" y="379"/>
                  <a:pt x="365" y="366"/>
                </a:cubicBezTo>
                <a:cubicBezTo>
                  <a:pt x="360" y="369"/>
                  <a:pt x="350" y="361"/>
                  <a:pt x="348" y="371"/>
                </a:cubicBezTo>
                <a:close/>
                <a:moveTo>
                  <a:pt x="133" y="627"/>
                </a:moveTo>
                <a:cubicBezTo>
                  <a:pt x="150" y="634"/>
                  <a:pt x="181" y="636"/>
                  <a:pt x="192" y="619"/>
                </a:cubicBezTo>
                <a:cubicBezTo>
                  <a:pt x="168" y="616"/>
                  <a:pt x="153" y="599"/>
                  <a:pt x="133" y="627"/>
                </a:cubicBezTo>
                <a:close/>
              </a:path>
            </a:pathLst>
          </a:custGeom>
          <a:solidFill>
            <a:srgbClr val="000000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804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-33441" y="4272725"/>
            <a:ext cx="6891441" cy="7919275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>
            <a:spLocks/>
          </p:cNvSpPr>
          <p:nvPr/>
        </p:nvSpPr>
        <p:spPr>
          <a:xfrm>
            <a:off x="0" y="0"/>
            <a:ext cx="6858000" cy="963386"/>
          </a:xfrm>
          <a:prstGeom prst="rect">
            <a:avLst/>
          </a:prstGeom>
          <a:gradFill flip="none" rotWithShape="1">
            <a:gsLst>
              <a:gs pos="0">
                <a:srgbClr val="DCDCDC"/>
              </a:gs>
              <a:gs pos="50000">
                <a:srgbClr val="F0F0F0"/>
              </a:gs>
              <a:gs pos="100000">
                <a:srgbClr val="DCDCD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激活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6" y="335561"/>
            <a:ext cx="375557" cy="29226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94495" y="25085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筛选</a:t>
            </a:r>
            <a:endParaRPr lang="zh-CN" altLang="en-US" sz="24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086190" y="1786618"/>
            <a:ext cx="4685619" cy="4630406"/>
            <a:chOff x="1086190" y="1737632"/>
            <a:chExt cx="4685619" cy="4630406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7" name="Freeform 8"/>
            <p:cNvSpPr>
              <a:spLocks noEditPoints="1"/>
            </p:cNvSpPr>
            <p:nvPr/>
          </p:nvSpPr>
          <p:spPr bwMode="auto">
            <a:xfrm>
              <a:off x="1086190" y="1737632"/>
              <a:ext cx="4685619" cy="4630406"/>
            </a:xfrm>
            <a:custGeom>
              <a:avLst/>
              <a:gdLst>
                <a:gd name="T0" fmla="*/ 398 w 476"/>
                <a:gd name="T1" fmla="*/ 385 h 471"/>
                <a:gd name="T2" fmla="*/ 451 w 476"/>
                <a:gd name="T3" fmla="*/ 190 h 471"/>
                <a:gd name="T4" fmla="*/ 224 w 476"/>
                <a:gd name="T5" fmla="*/ 465 h 471"/>
                <a:gd name="T6" fmla="*/ 182 w 476"/>
                <a:gd name="T7" fmla="*/ 202 h 471"/>
                <a:gd name="T8" fmla="*/ 216 w 476"/>
                <a:gd name="T9" fmla="*/ 194 h 471"/>
                <a:gd name="T10" fmla="*/ 261 w 476"/>
                <a:gd name="T11" fmla="*/ 197 h 471"/>
                <a:gd name="T12" fmla="*/ 229 w 476"/>
                <a:gd name="T13" fmla="*/ 205 h 471"/>
                <a:gd name="T14" fmla="*/ 398 w 476"/>
                <a:gd name="T15" fmla="*/ 98 h 471"/>
                <a:gd name="T16" fmla="*/ 300 w 476"/>
                <a:gd name="T17" fmla="*/ 38 h 471"/>
                <a:gd name="T18" fmla="*/ 221 w 476"/>
                <a:gd name="T19" fmla="*/ 20 h 471"/>
                <a:gd name="T20" fmla="*/ 206 w 476"/>
                <a:gd name="T21" fmla="*/ 14 h 471"/>
                <a:gd name="T22" fmla="*/ 111 w 476"/>
                <a:gd name="T23" fmla="*/ 50 h 471"/>
                <a:gd name="T24" fmla="*/ 15 w 476"/>
                <a:gd name="T25" fmla="*/ 204 h 471"/>
                <a:gd name="T26" fmla="*/ 48 w 476"/>
                <a:gd name="T27" fmla="*/ 354 h 471"/>
                <a:gd name="T28" fmla="*/ 179 w 476"/>
                <a:gd name="T29" fmla="*/ 441 h 471"/>
                <a:gd name="T30" fmla="*/ 195 w 476"/>
                <a:gd name="T31" fmla="*/ 433 h 471"/>
                <a:gd name="T32" fmla="*/ 342 w 476"/>
                <a:gd name="T33" fmla="*/ 399 h 471"/>
                <a:gd name="T34" fmla="*/ 389 w 476"/>
                <a:gd name="T35" fmla="*/ 354 h 471"/>
                <a:gd name="T36" fmla="*/ 339 w 476"/>
                <a:gd name="T37" fmla="*/ 425 h 471"/>
                <a:gd name="T38" fmla="*/ 426 w 476"/>
                <a:gd name="T39" fmla="*/ 304 h 471"/>
                <a:gd name="T40" fmla="*/ 300 w 476"/>
                <a:gd name="T41" fmla="*/ 41 h 471"/>
                <a:gd name="T42" fmla="*/ 232 w 476"/>
                <a:gd name="T43" fmla="*/ 374 h 471"/>
                <a:gd name="T44" fmla="*/ 265 w 476"/>
                <a:gd name="T45" fmla="*/ 374 h 471"/>
                <a:gd name="T46" fmla="*/ 283 w 476"/>
                <a:gd name="T47" fmla="*/ 343 h 471"/>
                <a:gd name="T48" fmla="*/ 271 w 476"/>
                <a:gd name="T49" fmla="*/ 347 h 471"/>
                <a:gd name="T50" fmla="*/ 199 w 476"/>
                <a:gd name="T51" fmla="*/ 361 h 471"/>
                <a:gd name="T52" fmla="*/ 179 w 476"/>
                <a:gd name="T53" fmla="*/ 365 h 471"/>
                <a:gd name="T54" fmla="*/ 125 w 476"/>
                <a:gd name="T55" fmla="*/ 318 h 471"/>
                <a:gd name="T56" fmla="*/ 113 w 476"/>
                <a:gd name="T57" fmla="*/ 272 h 471"/>
                <a:gd name="T58" fmla="*/ 127 w 476"/>
                <a:gd name="T59" fmla="*/ 209 h 471"/>
                <a:gd name="T60" fmla="*/ 151 w 476"/>
                <a:gd name="T61" fmla="*/ 208 h 471"/>
                <a:gd name="T62" fmla="*/ 189 w 476"/>
                <a:gd name="T63" fmla="*/ 194 h 471"/>
                <a:gd name="T64" fmla="*/ 237 w 476"/>
                <a:gd name="T65" fmla="*/ 165 h 471"/>
                <a:gd name="T66" fmla="*/ 235 w 476"/>
                <a:gd name="T67" fmla="*/ 183 h 471"/>
                <a:gd name="T68" fmla="*/ 298 w 476"/>
                <a:gd name="T69" fmla="*/ 220 h 471"/>
                <a:gd name="T70" fmla="*/ 319 w 476"/>
                <a:gd name="T71" fmla="*/ 267 h 471"/>
                <a:gd name="T72" fmla="*/ 361 w 476"/>
                <a:gd name="T73" fmla="*/ 377 h 471"/>
                <a:gd name="T74" fmla="*/ 361 w 476"/>
                <a:gd name="T75" fmla="*/ 397 h 471"/>
                <a:gd name="T76" fmla="*/ 365 w 476"/>
                <a:gd name="T77" fmla="*/ 405 h 471"/>
                <a:gd name="T78" fmla="*/ 122 w 476"/>
                <a:gd name="T79" fmla="*/ 242 h 471"/>
                <a:gd name="T80" fmla="*/ 128 w 476"/>
                <a:gd name="T81" fmla="*/ 220 h 471"/>
                <a:gd name="T82" fmla="*/ 297 w 476"/>
                <a:gd name="T83" fmla="*/ 311 h 471"/>
                <a:gd name="T84" fmla="*/ 250 w 476"/>
                <a:gd name="T85" fmla="*/ 346 h 471"/>
                <a:gd name="T86" fmla="*/ 283 w 476"/>
                <a:gd name="T87" fmla="*/ 332 h 471"/>
                <a:gd name="T88" fmla="*/ 292 w 476"/>
                <a:gd name="T89" fmla="*/ 298 h 471"/>
                <a:gd name="T90" fmla="*/ 301 w 476"/>
                <a:gd name="T91" fmla="*/ 291 h 471"/>
                <a:gd name="T92" fmla="*/ 288 w 476"/>
                <a:gd name="T93" fmla="*/ 337 h 471"/>
                <a:gd name="T94" fmla="*/ 54 w 476"/>
                <a:gd name="T95" fmla="*/ 72 h 471"/>
                <a:gd name="T96" fmla="*/ 42 w 476"/>
                <a:gd name="T97" fmla="*/ 354 h 471"/>
                <a:gd name="T98" fmla="*/ 123 w 476"/>
                <a:gd name="T99" fmla="*/ 430 h 471"/>
                <a:gd name="T100" fmla="*/ 13 w 476"/>
                <a:gd name="T101" fmla="*/ 182 h 471"/>
                <a:gd name="T102" fmla="*/ 391 w 476"/>
                <a:gd name="T103" fmla="*/ 66 h 471"/>
                <a:gd name="T104" fmla="*/ 88 w 476"/>
                <a:gd name="T105" fmla="*/ 407 h 471"/>
                <a:gd name="T106" fmla="*/ 419 w 476"/>
                <a:gd name="T107" fmla="*/ 107 h 471"/>
                <a:gd name="T108" fmla="*/ 121 w 476"/>
                <a:gd name="T109" fmla="*/ 274 h 471"/>
                <a:gd name="T110" fmla="*/ 117 w 476"/>
                <a:gd name="T111" fmla="*/ 267 h 471"/>
                <a:gd name="T112" fmla="*/ 52 w 476"/>
                <a:gd name="T113" fmla="*/ 93 h 471"/>
                <a:gd name="T114" fmla="*/ 115 w 476"/>
                <a:gd name="T115" fmla="*/ 443 h 471"/>
                <a:gd name="T116" fmla="*/ 86 w 476"/>
                <a:gd name="T117" fmla="*/ 406 h 471"/>
                <a:gd name="T118" fmla="*/ 205 w 476"/>
                <a:gd name="T119" fmla="*/ 460 h 471"/>
                <a:gd name="T120" fmla="*/ 312 w 476"/>
                <a:gd name="T121" fmla="*/ 441 h 471"/>
                <a:gd name="T122" fmla="*/ 284 w 476"/>
                <a:gd name="T123" fmla="*/ 435 h 471"/>
                <a:gd name="T124" fmla="*/ 204 w 476"/>
                <a:gd name="T125" fmla="*/ 45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6" h="471">
                  <a:moveTo>
                    <a:pt x="190" y="455"/>
                  </a:moveTo>
                  <a:cubicBezTo>
                    <a:pt x="193" y="455"/>
                    <a:pt x="196" y="455"/>
                    <a:pt x="199" y="455"/>
                  </a:cubicBezTo>
                  <a:cubicBezTo>
                    <a:pt x="202" y="455"/>
                    <a:pt x="204" y="455"/>
                    <a:pt x="204" y="455"/>
                  </a:cubicBezTo>
                  <a:cubicBezTo>
                    <a:pt x="201" y="455"/>
                    <a:pt x="200" y="453"/>
                    <a:pt x="195" y="454"/>
                  </a:cubicBezTo>
                  <a:cubicBezTo>
                    <a:pt x="192" y="454"/>
                    <a:pt x="190" y="454"/>
                    <a:pt x="190" y="455"/>
                  </a:cubicBezTo>
                  <a:close/>
                  <a:moveTo>
                    <a:pt x="275" y="435"/>
                  </a:moveTo>
                  <a:cubicBezTo>
                    <a:pt x="276" y="435"/>
                    <a:pt x="278" y="434"/>
                    <a:pt x="278" y="434"/>
                  </a:cubicBezTo>
                  <a:cubicBezTo>
                    <a:pt x="278" y="434"/>
                    <a:pt x="277" y="434"/>
                    <a:pt x="275" y="434"/>
                  </a:cubicBezTo>
                  <a:cubicBezTo>
                    <a:pt x="273" y="435"/>
                    <a:pt x="271" y="436"/>
                    <a:pt x="268" y="436"/>
                  </a:cubicBezTo>
                  <a:cubicBezTo>
                    <a:pt x="265" y="437"/>
                    <a:pt x="263" y="438"/>
                    <a:pt x="259" y="439"/>
                  </a:cubicBezTo>
                  <a:cubicBezTo>
                    <a:pt x="263" y="438"/>
                    <a:pt x="265" y="438"/>
                    <a:pt x="268" y="437"/>
                  </a:cubicBezTo>
                  <a:cubicBezTo>
                    <a:pt x="270" y="436"/>
                    <a:pt x="273" y="436"/>
                    <a:pt x="275" y="435"/>
                  </a:cubicBezTo>
                  <a:close/>
                  <a:moveTo>
                    <a:pt x="433" y="139"/>
                  </a:moveTo>
                  <a:cubicBezTo>
                    <a:pt x="432" y="136"/>
                    <a:pt x="431" y="134"/>
                    <a:pt x="430" y="132"/>
                  </a:cubicBezTo>
                  <a:cubicBezTo>
                    <a:pt x="427" y="128"/>
                    <a:pt x="425" y="123"/>
                    <a:pt x="422" y="119"/>
                  </a:cubicBezTo>
                  <a:cubicBezTo>
                    <a:pt x="424" y="123"/>
                    <a:pt x="427" y="128"/>
                    <a:pt x="429" y="132"/>
                  </a:cubicBezTo>
                  <a:cubicBezTo>
                    <a:pt x="430" y="134"/>
                    <a:pt x="432" y="136"/>
                    <a:pt x="433" y="139"/>
                  </a:cubicBezTo>
                  <a:cubicBezTo>
                    <a:pt x="434" y="141"/>
                    <a:pt x="436" y="143"/>
                    <a:pt x="436" y="145"/>
                  </a:cubicBezTo>
                  <a:cubicBezTo>
                    <a:pt x="436" y="143"/>
                    <a:pt x="435" y="141"/>
                    <a:pt x="433" y="139"/>
                  </a:cubicBezTo>
                  <a:close/>
                  <a:moveTo>
                    <a:pt x="439" y="128"/>
                  </a:moveTo>
                  <a:cubicBezTo>
                    <a:pt x="442" y="133"/>
                    <a:pt x="438" y="125"/>
                    <a:pt x="440" y="129"/>
                  </a:cubicBezTo>
                  <a:cubicBezTo>
                    <a:pt x="442" y="131"/>
                    <a:pt x="441" y="130"/>
                    <a:pt x="440" y="128"/>
                  </a:cubicBezTo>
                  <a:cubicBezTo>
                    <a:pt x="437" y="123"/>
                    <a:pt x="435" y="117"/>
                    <a:pt x="430" y="111"/>
                  </a:cubicBezTo>
                  <a:cubicBezTo>
                    <a:pt x="431" y="113"/>
                    <a:pt x="432" y="116"/>
                    <a:pt x="434" y="119"/>
                  </a:cubicBezTo>
                  <a:cubicBezTo>
                    <a:pt x="436" y="122"/>
                    <a:pt x="438" y="125"/>
                    <a:pt x="439" y="128"/>
                  </a:cubicBezTo>
                  <a:close/>
                  <a:moveTo>
                    <a:pt x="421" y="107"/>
                  </a:moveTo>
                  <a:cubicBezTo>
                    <a:pt x="423" y="111"/>
                    <a:pt x="429" y="117"/>
                    <a:pt x="428" y="119"/>
                  </a:cubicBezTo>
                  <a:cubicBezTo>
                    <a:pt x="428" y="119"/>
                    <a:pt x="432" y="126"/>
                    <a:pt x="434" y="130"/>
                  </a:cubicBezTo>
                  <a:cubicBezTo>
                    <a:pt x="436" y="134"/>
                    <a:pt x="436" y="133"/>
                    <a:pt x="437" y="133"/>
                  </a:cubicBezTo>
                  <a:cubicBezTo>
                    <a:pt x="439" y="134"/>
                    <a:pt x="437" y="129"/>
                    <a:pt x="430" y="119"/>
                  </a:cubicBezTo>
                  <a:cubicBezTo>
                    <a:pt x="430" y="118"/>
                    <a:pt x="428" y="116"/>
                    <a:pt x="428" y="116"/>
                  </a:cubicBezTo>
                  <a:cubicBezTo>
                    <a:pt x="428" y="117"/>
                    <a:pt x="430" y="119"/>
                    <a:pt x="430" y="120"/>
                  </a:cubicBezTo>
                  <a:cubicBezTo>
                    <a:pt x="427" y="116"/>
                    <a:pt x="424" y="110"/>
                    <a:pt x="421" y="107"/>
                  </a:cubicBezTo>
                  <a:close/>
                  <a:moveTo>
                    <a:pt x="421" y="124"/>
                  </a:moveTo>
                  <a:cubicBezTo>
                    <a:pt x="422" y="126"/>
                    <a:pt x="422" y="126"/>
                    <a:pt x="422" y="126"/>
                  </a:cubicBezTo>
                  <a:cubicBezTo>
                    <a:pt x="423" y="126"/>
                    <a:pt x="423" y="127"/>
                    <a:pt x="424" y="128"/>
                  </a:cubicBezTo>
                  <a:cubicBezTo>
                    <a:pt x="425" y="130"/>
                    <a:pt x="426" y="131"/>
                    <a:pt x="427" y="133"/>
                  </a:cubicBezTo>
                  <a:cubicBezTo>
                    <a:pt x="430" y="138"/>
                    <a:pt x="432" y="144"/>
                    <a:pt x="435" y="150"/>
                  </a:cubicBezTo>
                  <a:cubicBezTo>
                    <a:pt x="436" y="151"/>
                    <a:pt x="436" y="152"/>
                    <a:pt x="436" y="152"/>
                  </a:cubicBezTo>
                  <a:cubicBezTo>
                    <a:pt x="436" y="150"/>
                    <a:pt x="435" y="148"/>
                    <a:pt x="435" y="146"/>
                  </a:cubicBezTo>
                  <a:cubicBezTo>
                    <a:pt x="434" y="144"/>
                    <a:pt x="434" y="142"/>
                    <a:pt x="433" y="141"/>
                  </a:cubicBezTo>
                  <a:cubicBezTo>
                    <a:pt x="431" y="137"/>
                    <a:pt x="429" y="132"/>
                    <a:pt x="426" y="128"/>
                  </a:cubicBezTo>
                  <a:cubicBezTo>
                    <a:pt x="424" y="125"/>
                    <a:pt x="422" y="122"/>
                    <a:pt x="421" y="120"/>
                  </a:cubicBezTo>
                  <a:cubicBezTo>
                    <a:pt x="421" y="121"/>
                    <a:pt x="424" y="125"/>
                    <a:pt x="425" y="128"/>
                  </a:cubicBezTo>
                  <a:cubicBezTo>
                    <a:pt x="425" y="128"/>
                    <a:pt x="426" y="129"/>
                    <a:pt x="427" y="131"/>
                  </a:cubicBezTo>
                  <a:cubicBezTo>
                    <a:pt x="423" y="124"/>
                    <a:pt x="419" y="119"/>
                    <a:pt x="416" y="115"/>
                  </a:cubicBezTo>
                  <a:cubicBezTo>
                    <a:pt x="415" y="113"/>
                    <a:pt x="414" y="112"/>
                    <a:pt x="413" y="110"/>
                  </a:cubicBezTo>
                  <a:cubicBezTo>
                    <a:pt x="412" y="110"/>
                    <a:pt x="412" y="109"/>
                    <a:pt x="411" y="109"/>
                  </a:cubicBezTo>
                  <a:cubicBezTo>
                    <a:pt x="413" y="111"/>
                    <a:pt x="414" y="113"/>
                    <a:pt x="415" y="115"/>
                  </a:cubicBezTo>
                  <a:cubicBezTo>
                    <a:pt x="417" y="118"/>
                    <a:pt x="419" y="121"/>
                    <a:pt x="421" y="124"/>
                  </a:cubicBezTo>
                  <a:close/>
                  <a:moveTo>
                    <a:pt x="290" y="471"/>
                  </a:moveTo>
                  <a:cubicBezTo>
                    <a:pt x="294" y="469"/>
                    <a:pt x="299" y="468"/>
                    <a:pt x="303" y="466"/>
                  </a:cubicBezTo>
                  <a:cubicBezTo>
                    <a:pt x="308" y="464"/>
                    <a:pt x="312" y="462"/>
                    <a:pt x="317" y="460"/>
                  </a:cubicBezTo>
                  <a:cubicBezTo>
                    <a:pt x="312" y="462"/>
                    <a:pt x="308" y="463"/>
                    <a:pt x="303" y="465"/>
                  </a:cubicBezTo>
                  <a:cubicBezTo>
                    <a:pt x="299" y="467"/>
                    <a:pt x="294" y="468"/>
                    <a:pt x="290" y="471"/>
                  </a:cubicBezTo>
                  <a:close/>
                  <a:moveTo>
                    <a:pt x="396" y="387"/>
                  </a:moveTo>
                  <a:cubicBezTo>
                    <a:pt x="396" y="386"/>
                    <a:pt x="397" y="385"/>
                    <a:pt x="398" y="384"/>
                  </a:cubicBezTo>
                  <a:cubicBezTo>
                    <a:pt x="396" y="385"/>
                    <a:pt x="394" y="388"/>
                    <a:pt x="394" y="389"/>
                  </a:cubicBezTo>
                  <a:cubicBezTo>
                    <a:pt x="393" y="391"/>
                    <a:pt x="389" y="395"/>
                    <a:pt x="385" y="399"/>
                  </a:cubicBezTo>
                  <a:cubicBezTo>
                    <a:pt x="385" y="399"/>
                    <a:pt x="390" y="394"/>
                    <a:pt x="395" y="389"/>
                  </a:cubicBezTo>
                  <a:cubicBezTo>
                    <a:pt x="396" y="387"/>
                    <a:pt x="397" y="386"/>
                    <a:pt x="398" y="385"/>
                  </a:cubicBezTo>
                  <a:cubicBezTo>
                    <a:pt x="399" y="384"/>
                    <a:pt x="400" y="382"/>
                    <a:pt x="401" y="381"/>
                  </a:cubicBezTo>
                  <a:cubicBezTo>
                    <a:pt x="403" y="379"/>
                    <a:pt x="404" y="378"/>
                    <a:pt x="404" y="378"/>
                  </a:cubicBezTo>
                  <a:cubicBezTo>
                    <a:pt x="401" y="380"/>
                    <a:pt x="398" y="385"/>
                    <a:pt x="396" y="387"/>
                  </a:cubicBezTo>
                  <a:close/>
                  <a:moveTo>
                    <a:pt x="395" y="380"/>
                  </a:moveTo>
                  <a:cubicBezTo>
                    <a:pt x="394" y="380"/>
                    <a:pt x="393" y="381"/>
                    <a:pt x="391" y="384"/>
                  </a:cubicBezTo>
                  <a:cubicBezTo>
                    <a:pt x="386" y="389"/>
                    <a:pt x="382" y="394"/>
                    <a:pt x="377" y="398"/>
                  </a:cubicBezTo>
                  <a:cubicBezTo>
                    <a:pt x="383" y="392"/>
                    <a:pt x="387" y="390"/>
                    <a:pt x="393" y="384"/>
                  </a:cubicBezTo>
                  <a:cubicBezTo>
                    <a:pt x="394" y="383"/>
                    <a:pt x="394" y="383"/>
                    <a:pt x="396" y="382"/>
                  </a:cubicBezTo>
                  <a:cubicBezTo>
                    <a:pt x="395" y="383"/>
                    <a:pt x="395" y="381"/>
                    <a:pt x="396" y="380"/>
                  </a:cubicBezTo>
                  <a:cubicBezTo>
                    <a:pt x="392" y="384"/>
                    <a:pt x="395" y="380"/>
                    <a:pt x="395" y="380"/>
                  </a:cubicBezTo>
                  <a:close/>
                  <a:moveTo>
                    <a:pt x="458" y="215"/>
                  </a:move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lose/>
                  <a:moveTo>
                    <a:pt x="399" y="386"/>
                  </a:moveTo>
                  <a:cubicBezTo>
                    <a:pt x="398" y="387"/>
                    <a:pt x="396" y="389"/>
                    <a:pt x="395" y="390"/>
                  </a:cubicBezTo>
                  <a:cubicBezTo>
                    <a:pt x="392" y="393"/>
                    <a:pt x="389" y="396"/>
                    <a:pt x="386" y="399"/>
                  </a:cubicBezTo>
                  <a:cubicBezTo>
                    <a:pt x="392" y="392"/>
                    <a:pt x="393" y="394"/>
                    <a:pt x="397" y="390"/>
                  </a:cubicBezTo>
                  <a:cubicBezTo>
                    <a:pt x="396" y="389"/>
                    <a:pt x="398" y="387"/>
                    <a:pt x="403" y="381"/>
                  </a:cubicBezTo>
                  <a:cubicBezTo>
                    <a:pt x="402" y="382"/>
                    <a:pt x="400" y="384"/>
                    <a:pt x="399" y="386"/>
                  </a:cubicBezTo>
                  <a:close/>
                  <a:moveTo>
                    <a:pt x="196" y="452"/>
                  </a:moveTo>
                  <a:cubicBezTo>
                    <a:pt x="188" y="451"/>
                    <a:pt x="181" y="449"/>
                    <a:pt x="173" y="448"/>
                  </a:cubicBezTo>
                  <a:cubicBezTo>
                    <a:pt x="180" y="450"/>
                    <a:pt x="188" y="452"/>
                    <a:pt x="196" y="452"/>
                  </a:cubicBezTo>
                  <a:close/>
                  <a:moveTo>
                    <a:pt x="448" y="249"/>
                  </a:moveTo>
                  <a:cubicBezTo>
                    <a:pt x="448" y="249"/>
                    <a:pt x="448" y="249"/>
                    <a:pt x="448" y="249"/>
                  </a:cubicBezTo>
                  <a:cubicBezTo>
                    <a:pt x="448" y="248"/>
                    <a:pt x="448" y="248"/>
                    <a:pt x="448" y="248"/>
                  </a:cubicBezTo>
                  <a:cubicBezTo>
                    <a:pt x="448" y="249"/>
                    <a:pt x="448" y="249"/>
                    <a:pt x="448" y="249"/>
                  </a:cubicBezTo>
                  <a:cubicBezTo>
                    <a:pt x="448" y="249"/>
                    <a:pt x="448" y="249"/>
                    <a:pt x="448" y="249"/>
                  </a:cubicBezTo>
                  <a:close/>
                  <a:moveTo>
                    <a:pt x="448" y="246"/>
                  </a:moveTo>
                  <a:cubicBezTo>
                    <a:pt x="448" y="243"/>
                    <a:pt x="448" y="237"/>
                    <a:pt x="448" y="236"/>
                  </a:cubicBezTo>
                  <a:cubicBezTo>
                    <a:pt x="447" y="235"/>
                    <a:pt x="447" y="241"/>
                    <a:pt x="447" y="244"/>
                  </a:cubicBezTo>
                  <a:cubicBezTo>
                    <a:pt x="447" y="245"/>
                    <a:pt x="447" y="245"/>
                    <a:pt x="447" y="246"/>
                  </a:cubicBezTo>
                  <a:cubicBezTo>
                    <a:pt x="447" y="248"/>
                    <a:pt x="446" y="259"/>
                    <a:pt x="448" y="249"/>
                  </a:cubicBezTo>
                  <a:cubicBezTo>
                    <a:pt x="448" y="248"/>
                    <a:pt x="448" y="250"/>
                    <a:pt x="448" y="246"/>
                  </a:cubicBezTo>
                  <a:close/>
                  <a:moveTo>
                    <a:pt x="458" y="214"/>
                  </a:moveTo>
                  <a:cubicBezTo>
                    <a:pt x="458" y="216"/>
                    <a:pt x="458" y="217"/>
                    <a:pt x="459" y="217"/>
                  </a:cubicBezTo>
                  <a:cubicBezTo>
                    <a:pt x="459" y="217"/>
                    <a:pt x="459" y="214"/>
                    <a:pt x="459" y="213"/>
                  </a:cubicBezTo>
                  <a:cubicBezTo>
                    <a:pt x="458" y="210"/>
                    <a:pt x="458" y="207"/>
                    <a:pt x="457" y="204"/>
                  </a:cubicBezTo>
                  <a:cubicBezTo>
                    <a:pt x="457" y="206"/>
                    <a:pt x="458" y="209"/>
                    <a:pt x="457" y="210"/>
                  </a:cubicBezTo>
                  <a:cubicBezTo>
                    <a:pt x="457" y="211"/>
                    <a:pt x="457" y="212"/>
                    <a:pt x="458" y="215"/>
                  </a:cubicBezTo>
                  <a:cubicBezTo>
                    <a:pt x="458" y="214"/>
                    <a:pt x="457" y="210"/>
                    <a:pt x="458" y="214"/>
                  </a:cubicBezTo>
                  <a:close/>
                  <a:moveTo>
                    <a:pt x="453" y="219"/>
                  </a:moveTo>
                  <a:cubicBezTo>
                    <a:pt x="453" y="220"/>
                    <a:pt x="453" y="221"/>
                    <a:pt x="453" y="223"/>
                  </a:cubicBezTo>
                  <a:cubicBezTo>
                    <a:pt x="453" y="224"/>
                    <a:pt x="453" y="225"/>
                    <a:pt x="453" y="226"/>
                  </a:cubicBezTo>
                  <a:cubicBezTo>
                    <a:pt x="453" y="231"/>
                    <a:pt x="454" y="231"/>
                    <a:pt x="454" y="230"/>
                  </a:cubicBezTo>
                  <a:cubicBezTo>
                    <a:pt x="455" y="229"/>
                    <a:pt x="456" y="231"/>
                    <a:pt x="455" y="237"/>
                  </a:cubicBezTo>
                  <a:cubicBezTo>
                    <a:pt x="455" y="240"/>
                    <a:pt x="455" y="243"/>
                    <a:pt x="455" y="246"/>
                  </a:cubicBezTo>
                  <a:cubicBezTo>
                    <a:pt x="455" y="248"/>
                    <a:pt x="455" y="251"/>
                    <a:pt x="455" y="254"/>
                  </a:cubicBezTo>
                  <a:cubicBezTo>
                    <a:pt x="455" y="250"/>
                    <a:pt x="456" y="247"/>
                    <a:pt x="456" y="244"/>
                  </a:cubicBezTo>
                  <a:cubicBezTo>
                    <a:pt x="456" y="240"/>
                    <a:pt x="457" y="238"/>
                    <a:pt x="457" y="235"/>
                  </a:cubicBezTo>
                  <a:cubicBezTo>
                    <a:pt x="458" y="229"/>
                    <a:pt x="459" y="223"/>
                    <a:pt x="458" y="215"/>
                  </a:cubicBezTo>
                  <a:cubicBezTo>
                    <a:pt x="457" y="215"/>
                    <a:pt x="456" y="212"/>
                    <a:pt x="456" y="209"/>
                  </a:cubicBezTo>
                  <a:cubicBezTo>
                    <a:pt x="455" y="205"/>
                    <a:pt x="455" y="201"/>
                    <a:pt x="454" y="199"/>
                  </a:cubicBezTo>
                  <a:cubicBezTo>
                    <a:pt x="455" y="201"/>
                    <a:pt x="455" y="204"/>
                    <a:pt x="455" y="207"/>
                  </a:cubicBezTo>
                  <a:cubicBezTo>
                    <a:pt x="456" y="209"/>
                    <a:pt x="456" y="212"/>
                    <a:pt x="455" y="213"/>
                  </a:cubicBezTo>
                  <a:cubicBezTo>
                    <a:pt x="455" y="213"/>
                    <a:pt x="455" y="215"/>
                    <a:pt x="455" y="215"/>
                  </a:cubicBezTo>
                  <a:cubicBezTo>
                    <a:pt x="454" y="212"/>
                    <a:pt x="454" y="209"/>
                    <a:pt x="455" y="209"/>
                  </a:cubicBezTo>
                  <a:cubicBezTo>
                    <a:pt x="455" y="209"/>
                    <a:pt x="455" y="210"/>
                    <a:pt x="455" y="207"/>
                  </a:cubicBezTo>
                  <a:cubicBezTo>
                    <a:pt x="454" y="205"/>
                    <a:pt x="454" y="203"/>
                    <a:pt x="453" y="201"/>
                  </a:cubicBezTo>
                  <a:cubicBezTo>
                    <a:pt x="453" y="199"/>
                    <a:pt x="452" y="197"/>
                    <a:pt x="452" y="195"/>
                  </a:cubicBezTo>
                  <a:cubicBezTo>
                    <a:pt x="451" y="191"/>
                    <a:pt x="449" y="186"/>
                    <a:pt x="449" y="180"/>
                  </a:cubicBezTo>
                  <a:cubicBezTo>
                    <a:pt x="450" y="184"/>
                    <a:pt x="450" y="187"/>
                    <a:pt x="451" y="190"/>
                  </a:cubicBezTo>
                  <a:cubicBezTo>
                    <a:pt x="451" y="181"/>
                    <a:pt x="447" y="174"/>
                    <a:pt x="444" y="165"/>
                  </a:cubicBezTo>
                  <a:cubicBezTo>
                    <a:pt x="445" y="168"/>
                    <a:pt x="446" y="172"/>
                    <a:pt x="446" y="175"/>
                  </a:cubicBezTo>
                  <a:cubicBezTo>
                    <a:pt x="447" y="179"/>
                    <a:pt x="448" y="183"/>
                    <a:pt x="448" y="185"/>
                  </a:cubicBezTo>
                  <a:cubicBezTo>
                    <a:pt x="448" y="188"/>
                    <a:pt x="449" y="193"/>
                    <a:pt x="447" y="188"/>
                  </a:cubicBezTo>
                  <a:cubicBezTo>
                    <a:pt x="446" y="185"/>
                    <a:pt x="446" y="187"/>
                    <a:pt x="446" y="188"/>
                  </a:cubicBezTo>
                  <a:cubicBezTo>
                    <a:pt x="446" y="189"/>
                    <a:pt x="446" y="193"/>
                    <a:pt x="447" y="194"/>
                  </a:cubicBezTo>
                  <a:cubicBezTo>
                    <a:pt x="447" y="194"/>
                    <a:pt x="447" y="195"/>
                    <a:pt x="447" y="195"/>
                  </a:cubicBezTo>
                  <a:cubicBezTo>
                    <a:pt x="447" y="196"/>
                    <a:pt x="447" y="198"/>
                    <a:pt x="448" y="200"/>
                  </a:cubicBezTo>
                  <a:cubicBezTo>
                    <a:pt x="450" y="201"/>
                    <a:pt x="450" y="218"/>
                    <a:pt x="453" y="219"/>
                  </a:cubicBezTo>
                  <a:close/>
                  <a:moveTo>
                    <a:pt x="458" y="215"/>
                  </a:move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lose/>
                  <a:moveTo>
                    <a:pt x="250" y="463"/>
                  </a:moveTo>
                  <a:cubicBezTo>
                    <a:pt x="246" y="463"/>
                    <a:pt x="241" y="463"/>
                    <a:pt x="240" y="463"/>
                  </a:cubicBezTo>
                  <a:cubicBezTo>
                    <a:pt x="236" y="464"/>
                    <a:pt x="232" y="463"/>
                    <a:pt x="228" y="463"/>
                  </a:cubicBezTo>
                  <a:cubicBezTo>
                    <a:pt x="229" y="462"/>
                    <a:pt x="232" y="463"/>
                    <a:pt x="233" y="462"/>
                  </a:cubicBezTo>
                  <a:cubicBezTo>
                    <a:pt x="232" y="462"/>
                    <a:pt x="228" y="462"/>
                    <a:pt x="226" y="462"/>
                  </a:cubicBezTo>
                  <a:cubicBezTo>
                    <a:pt x="224" y="461"/>
                    <a:pt x="218" y="461"/>
                    <a:pt x="214" y="461"/>
                  </a:cubicBezTo>
                  <a:cubicBezTo>
                    <a:pt x="218" y="461"/>
                    <a:pt x="216" y="462"/>
                    <a:pt x="221" y="463"/>
                  </a:cubicBezTo>
                  <a:cubicBezTo>
                    <a:pt x="227" y="463"/>
                    <a:pt x="233" y="464"/>
                    <a:pt x="240" y="464"/>
                  </a:cubicBezTo>
                  <a:cubicBezTo>
                    <a:pt x="240" y="464"/>
                    <a:pt x="240" y="464"/>
                    <a:pt x="240" y="464"/>
                  </a:cubicBezTo>
                  <a:cubicBezTo>
                    <a:pt x="235" y="464"/>
                    <a:pt x="230" y="464"/>
                    <a:pt x="224" y="465"/>
                  </a:cubicBezTo>
                  <a:cubicBezTo>
                    <a:pt x="229" y="465"/>
                    <a:pt x="234" y="465"/>
                    <a:pt x="239" y="465"/>
                  </a:cubicBezTo>
                  <a:cubicBezTo>
                    <a:pt x="241" y="465"/>
                    <a:pt x="243" y="464"/>
                    <a:pt x="246" y="464"/>
                  </a:cubicBezTo>
                  <a:cubicBezTo>
                    <a:pt x="247" y="464"/>
                    <a:pt x="249" y="463"/>
                    <a:pt x="250" y="463"/>
                  </a:cubicBezTo>
                  <a:cubicBezTo>
                    <a:pt x="251" y="463"/>
                    <a:pt x="252" y="463"/>
                    <a:pt x="252" y="463"/>
                  </a:cubicBezTo>
                  <a:cubicBezTo>
                    <a:pt x="252" y="463"/>
                    <a:pt x="252" y="463"/>
                    <a:pt x="251" y="463"/>
                  </a:cubicBezTo>
                  <a:cubicBezTo>
                    <a:pt x="252" y="463"/>
                    <a:pt x="252" y="463"/>
                    <a:pt x="252" y="463"/>
                  </a:cubicBezTo>
                  <a:cubicBezTo>
                    <a:pt x="252" y="463"/>
                    <a:pt x="251" y="463"/>
                    <a:pt x="250" y="463"/>
                  </a:cubicBezTo>
                  <a:close/>
                  <a:moveTo>
                    <a:pt x="304" y="455"/>
                  </a:moveTo>
                  <a:cubicBezTo>
                    <a:pt x="308" y="453"/>
                    <a:pt x="312" y="450"/>
                    <a:pt x="315" y="450"/>
                  </a:cubicBezTo>
                  <a:cubicBezTo>
                    <a:pt x="315" y="450"/>
                    <a:pt x="316" y="450"/>
                    <a:pt x="316" y="449"/>
                  </a:cubicBezTo>
                  <a:cubicBezTo>
                    <a:pt x="317" y="449"/>
                    <a:pt x="317" y="449"/>
                    <a:pt x="317" y="449"/>
                  </a:cubicBezTo>
                  <a:cubicBezTo>
                    <a:pt x="319" y="447"/>
                    <a:pt x="321" y="446"/>
                    <a:pt x="324" y="445"/>
                  </a:cubicBezTo>
                  <a:cubicBezTo>
                    <a:pt x="326" y="444"/>
                    <a:pt x="328" y="443"/>
                    <a:pt x="331" y="441"/>
                  </a:cubicBezTo>
                  <a:cubicBezTo>
                    <a:pt x="333" y="440"/>
                    <a:pt x="337" y="438"/>
                    <a:pt x="334" y="438"/>
                  </a:cubicBezTo>
                  <a:cubicBezTo>
                    <a:pt x="333" y="438"/>
                    <a:pt x="333" y="438"/>
                    <a:pt x="329" y="440"/>
                  </a:cubicBezTo>
                  <a:cubicBezTo>
                    <a:pt x="324" y="443"/>
                    <a:pt x="317" y="447"/>
                    <a:pt x="311" y="449"/>
                  </a:cubicBezTo>
                  <a:cubicBezTo>
                    <a:pt x="311" y="449"/>
                    <a:pt x="309" y="449"/>
                    <a:pt x="308" y="450"/>
                  </a:cubicBezTo>
                  <a:cubicBezTo>
                    <a:pt x="307" y="450"/>
                    <a:pt x="305" y="450"/>
                    <a:pt x="304" y="451"/>
                  </a:cubicBezTo>
                  <a:cubicBezTo>
                    <a:pt x="300" y="451"/>
                    <a:pt x="300" y="453"/>
                    <a:pt x="296" y="454"/>
                  </a:cubicBezTo>
                  <a:cubicBezTo>
                    <a:pt x="291" y="456"/>
                    <a:pt x="291" y="456"/>
                    <a:pt x="287" y="458"/>
                  </a:cubicBezTo>
                  <a:cubicBezTo>
                    <a:pt x="290" y="457"/>
                    <a:pt x="292" y="456"/>
                    <a:pt x="293" y="456"/>
                  </a:cubicBezTo>
                  <a:cubicBezTo>
                    <a:pt x="297" y="455"/>
                    <a:pt x="313" y="449"/>
                    <a:pt x="304" y="455"/>
                  </a:cubicBezTo>
                  <a:close/>
                  <a:moveTo>
                    <a:pt x="263" y="459"/>
                  </a:moveTo>
                  <a:cubicBezTo>
                    <a:pt x="260" y="459"/>
                    <a:pt x="258" y="460"/>
                    <a:pt x="256" y="460"/>
                  </a:cubicBezTo>
                  <a:cubicBezTo>
                    <a:pt x="260" y="460"/>
                    <a:pt x="259" y="461"/>
                    <a:pt x="261" y="460"/>
                  </a:cubicBezTo>
                  <a:cubicBezTo>
                    <a:pt x="263" y="460"/>
                    <a:pt x="264" y="460"/>
                    <a:pt x="266" y="460"/>
                  </a:cubicBezTo>
                  <a:cubicBezTo>
                    <a:pt x="268" y="459"/>
                    <a:pt x="270" y="459"/>
                    <a:pt x="272" y="458"/>
                  </a:cubicBezTo>
                  <a:cubicBezTo>
                    <a:pt x="275" y="457"/>
                    <a:pt x="279" y="456"/>
                    <a:pt x="283" y="455"/>
                  </a:cubicBezTo>
                  <a:cubicBezTo>
                    <a:pt x="280" y="455"/>
                    <a:pt x="276" y="456"/>
                    <a:pt x="273" y="457"/>
                  </a:cubicBezTo>
                  <a:cubicBezTo>
                    <a:pt x="270" y="457"/>
                    <a:pt x="266" y="458"/>
                    <a:pt x="263" y="459"/>
                  </a:cubicBezTo>
                  <a:close/>
                  <a:moveTo>
                    <a:pt x="209" y="464"/>
                  </a:moveTo>
                  <a:cubicBezTo>
                    <a:pt x="208" y="464"/>
                    <a:pt x="207" y="464"/>
                    <a:pt x="206" y="465"/>
                  </a:cubicBezTo>
                  <a:cubicBezTo>
                    <a:pt x="205" y="464"/>
                    <a:pt x="203" y="464"/>
                    <a:pt x="202" y="464"/>
                  </a:cubicBezTo>
                  <a:cubicBezTo>
                    <a:pt x="200" y="464"/>
                    <a:pt x="198" y="464"/>
                    <a:pt x="195" y="464"/>
                  </a:cubicBezTo>
                  <a:cubicBezTo>
                    <a:pt x="198" y="464"/>
                    <a:pt x="200" y="464"/>
                    <a:pt x="202" y="465"/>
                  </a:cubicBezTo>
                  <a:cubicBezTo>
                    <a:pt x="203" y="465"/>
                    <a:pt x="204" y="465"/>
                    <a:pt x="206" y="465"/>
                  </a:cubicBezTo>
                  <a:cubicBezTo>
                    <a:pt x="207" y="465"/>
                    <a:pt x="208" y="465"/>
                    <a:pt x="209" y="465"/>
                  </a:cubicBezTo>
                  <a:cubicBezTo>
                    <a:pt x="214" y="465"/>
                    <a:pt x="219" y="465"/>
                    <a:pt x="224" y="465"/>
                  </a:cubicBezTo>
                  <a:cubicBezTo>
                    <a:pt x="219" y="464"/>
                    <a:pt x="214" y="464"/>
                    <a:pt x="209" y="464"/>
                  </a:cubicBezTo>
                  <a:close/>
                  <a:moveTo>
                    <a:pt x="332" y="452"/>
                  </a:moveTo>
                  <a:cubicBezTo>
                    <a:pt x="332" y="452"/>
                    <a:pt x="332" y="451"/>
                    <a:pt x="332" y="451"/>
                  </a:cubicBezTo>
                  <a:cubicBezTo>
                    <a:pt x="332" y="451"/>
                    <a:pt x="332" y="452"/>
                    <a:pt x="332" y="452"/>
                  </a:cubicBezTo>
                  <a:cubicBezTo>
                    <a:pt x="332" y="452"/>
                    <a:pt x="332" y="452"/>
                    <a:pt x="332" y="452"/>
                  </a:cubicBezTo>
                  <a:close/>
                  <a:moveTo>
                    <a:pt x="332" y="452"/>
                  </a:moveTo>
                  <a:cubicBezTo>
                    <a:pt x="332" y="451"/>
                    <a:pt x="332" y="451"/>
                    <a:pt x="332" y="451"/>
                  </a:cubicBezTo>
                  <a:cubicBezTo>
                    <a:pt x="332" y="451"/>
                    <a:pt x="332" y="451"/>
                    <a:pt x="332" y="451"/>
                  </a:cubicBezTo>
                  <a:lnTo>
                    <a:pt x="332" y="452"/>
                  </a:lnTo>
                  <a:close/>
                  <a:moveTo>
                    <a:pt x="308" y="463"/>
                  </a:moveTo>
                  <a:cubicBezTo>
                    <a:pt x="312" y="461"/>
                    <a:pt x="316" y="460"/>
                    <a:pt x="320" y="458"/>
                  </a:cubicBezTo>
                  <a:cubicBezTo>
                    <a:pt x="324" y="456"/>
                    <a:pt x="328" y="454"/>
                    <a:pt x="332" y="452"/>
                  </a:cubicBezTo>
                  <a:cubicBezTo>
                    <a:pt x="328" y="453"/>
                    <a:pt x="324" y="455"/>
                    <a:pt x="320" y="457"/>
                  </a:cubicBezTo>
                  <a:cubicBezTo>
                    <a:pt x="316" y="459"/>
                    <a:pt x="312" y="461"/>
                    <a:pt x="308" y="463"/>
                  </a:cubicBezTo>
                  <a:close/>
                  <a:moveTo>
                    <a:pt x="311" y="461"/>
                  </a:moveTo>
                  <a:cubicBezTo>
                    <a:pt x="314" y="458"/>
                    <a:pt x="318" y="456"/>
                    <a:pt x="322" y="455"/>
                  </a:cubicBezTo>
                  <a:cubicBezTo>
                    <a:pt x="323" y="455"/>
                    <a:pt x="326" y="453"/>
                    <a:pt x="328" y="452"/>
                  </a:cubicBezTo>
                  <a:cubicBezTo>
                    <a:pt x="329" y="451"/>
                    <a:pt x="331" y="451"/>
                    <a:pt x="332" y="450"/>
                  </a:cubicBezTo>
                  <a:cubicBezTo>
                    <a:pt x="333" y="449"/>
                    <a:pt x="335" y="448"/>
                    <a:pt x="336" y="447"/>
                  </a:cubicBezTo>
                  <a:cubicBezTo>
                    <a:pt x="339" y="446"/>
                    <a:pt x="342" y="444"/>
                    <a:pt x="345" y="442"/>
                  </a:cubicBezTo>
                  <a:cubicBezTo>
                    <a:pt x="340" y="444"/>
                    <a:pt x="335" y="447"/>
                    <a:pt x="329" y="450"/>
                  </a:cubicBezTo>
                  <a:cubicBezTo>
                    <a:pt x="323" y="453"/>
                    <a:pt x="317" y="455"/>
                    <a:pt x="311" y="458"/>
                  </a:cubicBezTo>
                  <a:cubicBezTo>
                    <a:pt x="309" y="459"/>
                    <a:pt x="308" y="459"/>
                    <a:pt x="308" y="460"/>
                  </a:cubicBezTo>
                  <a:cubicBezTo>
                    <a:pt x="307" y="460"/>
                    <a:pt x="307" y="460"/>
                    <a:pt x="308" y="460"/>
                  </a:cubicBezTo>
                  <a:cubicBezTo>
                    <a:pt x="311" y="459"/>
                    <a:pt x="313" y="458"/>
                    <a:pt x="315" y="457"/>
                  </a:cubicBezTo>
                  <a:cubicBezTo>
                    <a:pt x="314" y="458"/>
                    <a:pt x="310" y="460"/>
                    <a:pt x="311" y="461"/>
                  </a:cubicBezTo>
                  <a:close/>
                  <a:moveTo>
                    <a:pt x="324" y="450"/>
                  </a:moveTo>
                  <a:cubicBezTo>
                    <a:pt x="324" y="450"/>
                    <a:pt x="324" y="450"/>
                    <a:pt x="324" y="450"/>
                  </a:cubicBezTo>
                  <a:cubicBezTo>
                    <a:pt x="330" y="447"/>
                    <a:pt x="335" y="446"/>
                    <a:pt x="342" y="441"/>
                  </a:cubicBezTo>
                  <a:cubicBezTo>
                    <a:pt x="338" y="443"/>
                    <a:pt x="335" y="444"/>
                    <a:pt x="331" y="446"/>
                  </a:cubicBezTo>
                  <a:cubicBezTo>
                    <a:pt x="329" y="447"/>
                    <a:pt x="326" y="449"/>
                    <a:pt x="324" y="450"/>
                  </a:cubicBezTo>
                  <a:close/>
                  <a:moveTo>
                    <a:pt x="449" y="309"/>
                  </a:moveTo>
                  <a:cubicBezTo>
                    <a:pt x="449" y="310"/>
                    <a:pt x="449" y="311"/>
                    <a:pt x="448" y="312"/>
                  </a:cubicBezTo>
                  <a:cubicBezTo>
                    <a:pt x="449" y="311"/>
                    <a:pt x="449" y="310"/>
                    <a:pt x="449" y="309"/>
                  </a:cubicBezTo>
                  <a:close/>
                  <a:moveTo>
                    <a:pt x="215" y="186"/>
                  </a:moveTo>
                  <a:cubicBezTo>
                    <a:pt x="215" y="186"/>
                    <a:pt x="215" y="186"/>
                    <a:pt x="215" y="186"/>
                  </a:cubicBezTo>
                  <a:cubicBezTo>
                    <a:pt x="216" y="185"/>
                    <a:pt x="216" y="185"/>
                    <a:pt x="217" y="184"/>
                  </a:cubicBezTo>
                  <a:cubicBezTo>
                    <a:pt x="217" y="183"/>
                    <a:pt x="219" y="184"/>
                    <a:pt x="219" y="183"/>
                  </a:cubicBezTo>
                  <a:cubicBezTo>
                    <a:pt x="218" y="183"/>
                    <a:pt x="218" y="183"/>
                    <a:pt x="217" y="183"/>
                  </a:cubicBezTo>
                  <a:cubicBezTo>
                    <a:pt x="216" y="184"/>
                    <a:pt x="216" y="184"/>
                    <a:pt x="215" y="184"/>
                  </a:cubicBezTo>
                  <a:cubicBezTo>
                    <a:pt x="214" y="184"/>
                    <a:pt x="213" y="184"/>
                    <a:pt x="211" y="185"/>
                  </a:cubicBezTo>
                  <a:cubicBezTo>
                    <a:pt x="211" y="184"/>
                    <a:pt x="213" y="184"/>
                    <a:pt x="212" y="183"/>
                  </a:cubicBezTo>
                  <a:cubicBezTo>
                    <a:pt x="212" y="184"/>
                    <a:pt x="211" y="184"/>
                    <a:pt x="210" y="184"/>
                  </a:cubicBezTo>
                  <a:cubicBezTo>
                    <a:pt x="210" y="184"/>
                    <a:pt x="209" y="184"/>
                    <a:pt x="209" y="184"/>
                  </a:cubicBezTo>
                  <a:cubicBezTo>
                    <a:pt x="210" y="183"/>
                    <a:pt x="212" y="183"/>
                    <a:pt x="214" y="182"/>
                  </a:cubicBezTo>
                  <a:cubicBezTo>
                    <a:pt x="212" y="182"/>
                    <a:pt x="212" y="183"/>
                    <a:pt x="211" y="183"/>
                  </a:cubicBezTo>
                  <a:cubicBezTo>
                    <a:pt x="210" y="183"/>
                    <a:pt x="210" y="183"/>
                    <a:pt x="209" y="183"/>
                  </a:cubicBezTo>
                  <a:cubicBezTo>
                    <a:pt x="208" y="183"/>
                    <a:pt x="208" y="184"/>
                    <a:pt x="208" y="184"/>
                  </a:cubicBezTo>
                  <a:cubicBezTo>
                    <a:pt x="207" y="186"/>
                    <a:pt x="205" y="185"/>
                    <a:pt x="204" y="186"/>
                  </a:cubicBezTo>
                  <a:cubicBezTo>
                    <a:pt x="203" y="186"/>
                    <a:pt x="203" y="186"/>
                    <a:pt x="202" y="186"/>
                  </a:cubicBezTo>
                  <a:cubicBezTo>
                    <a:pt x="201" y="186"/>
                    <a:pt x="200" y="186"/>
                    <a:pt x="200" y="187"/>
                  </a:cubicBezTo>
                  <a:cubicBezTo>
                    <a:pt x="199" y="188"/>
                    <a:pt x="200" y="188"/>
                    <a:pt x="200" y="188"/>
                  </a:cubicBezTo>
                  <a:cubicBezTo>
                    <a:pt x="199" y="189"/>
                    <a:pt x="201" y="188"/>
                    <a:pt x="201" y="188"/>
                  </a:cubicBezTo>
                  <a:cubicBezTo>
                    <a:pt x="202" y="188"/>
                    <a:pt x="203" y="187"/>
                    <a:pt x="203" y="187"/>
                  </a:cubicBezTo>
                  <a:cubicBezTo>
                    <a:pt x="202" y="188"/>
                    <a:pt x="200" y="189"/>
                    <a:pt x="199" y="190"/>
                  </a:cubicBezTo>
                  <a:cubicBezTo>
                    <a:pt x="198" y="191"/>
                    <a:pt x="196" y="191"/>
                    <a:pt x="195" y="192"/>
                  </a:cubicBezTo>
                  <a:cubicBezTo>
                    <a:pt x="194" y="193"/>
                    <a:pt x="193" y="194"/>
                    <a:pt x="191" y="195"/>
                  </a:cubicBezTo>
                  <a:cubicBezTo>
                    <a:pt x="191" y="195"/>
                    <a:pt x="190" y="196"/>
                    <a:pt x="189" y="196"/>
                  </a:cubicBezTo>
                  <a:cubicBezTo>
                    <a:pt x="189" y="196"/>
                    <a:pt x="188" y="197"/>
                    <a:pt x="188" y="198"/>
                  </a:cubicBezTo>
                  <a:cubicBezTo>
                    <a:pt x="188" y="197"/>
                    <a:pt x="189" y="196"/>
                    <a:pt x="188" y="196"/>
                  </a:cubicBezTo>
                  <a:cubicBezTo>
                    <a:pt x="187" y="198"/>
                    <a:pt x="184" y="200"/>
                    <a:pt x="182" y="202"/>
                  </a:cubicBezTo>
                  <a:cubicBezTo>
                    <a:pt x="182" y="203"/>
                    <a:pt x="181" y="206"/>
                    <a:pt x="181" y="205"/>
                  </a:cubicBezTo>
                  <a:cubicBezTo>
                    <a:pt x="182" y="205"/>
                    <a:pt x="182" y="205"/>
                    <a:pt x="183" y="205"/>
                  </a:cubicBezTo>
                  <a:cubicBezTo>
                    <a:pt x="183" y="204"/>
                    <a:pt x="184" y="203"/>
                    <a:pt x="185" y="203"/>
                  </a:cubicBezTo>
                  <a:cubicBezTo>
                    <a:pt x="185" y="203"/>
                    <a:pt x="186" y="202"/>
                    <a:pt x="187" y="202"/>
                  </a:cubicBezTo>
                  <a:cubicBezTo>
                    <a:pt x="187" y="202"/>
                    <a:pt x="186" y="203"/>
                    <a:pt x="185" y="204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4" y="207"/>
                    <a:pt x="182" y="208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2"/>
                    <a:pt x="179" y="213"/>
                    <a:pt x="178" y="214"/>
                  </a:cubicBezTo>
                  <a:cubicBezTo>
                    <a:pt x="176" y="216"/>
                    <a:pt x="176" y="216"/>
                    <a:pt x="176" y="216"/>
                  </a:cubicBezTo>
                  <a:cubicBezTo>
                    <a:pt x="176" y="217"/>
                    <a:pt x="175" y="218"/>
                    <a:pt x="175" y="218"/>
                  </a:cubicBezTo>
                  <a:cubicBezTo>
                    <a:pt x="175" y="218"/>
                    <a:pt x="176" y="217"/>
                    <a:pt x="176" y="216"/>
                  </a:cubicBezTo>
                  <a:cubicBezTo>
                    <a:pt x="177" y="216"/>
                    <a:pt x="178" y="216"/>
                    <a:pt x="178" y="215"/>
                  </a:cubicBezTo>
                  <a:cubicBezTo>
                    <a:pt x="179" y="214"/>
                    <a:pt x="179" y="213"/>
                    <a:pt x="180" y="212"/>
                  </a:cubicBezTo>
                  <a:cubicBezTo>
                    <a:pt x="181" y="212"/>
                    <a:pt x="181" y="211"/>
                    <a:pt x="181" y="211"/>
                  </a:cubicBezTo>
                  <a:cubicBezTo>
                    <a:pt x="182" y="210"/>
                    <a:pt x="183" y="208"/>
                    <a:pt x="184" y="207"/>
                  </a:cubicBezTo>
                  <a:cubicBezTo>
                    <a:pt x="185" y="206"/>
                    <a:pt x="186" y="205"/>
                    <a:pt x="186" y="203"/>
                  </a:cubicBezTo>
                  <a:cubicBezTo>
                    <a:pt x="186" y="203"/>
                    <a:pt x="187" y="203"/>
                    <a:pt x="187" y="203"/>
                  </a:cubicBezTo>
                  <a:cubicBezTo>
                    <a:pt x="189" y="203"/>
                    <a:pt x="190" y="201"/>
                    <a:pt x="190" y="200"/>
                  </a:cubicBezTo>
                  <a:cubicBezTo>
                    <a:pt x="191" y="200"/>
                    <a:pt x="191" y="199"/>
                    <a:pt x="192" y="199"/>
                  </a:cubicBezTo>
                  <a:cubicBezTo>
                    <a:pt x="194" y="198"/>
                    <a:pt x="195" y="197"/>
                    <a:pt x="197" y="195"/>
                  </a:cubicBezTo>
                  <a:cubicBezTo>
                    <a:pt x="199" y="194"/>
                    <a:pt x="201" y="193"/>
                    <a:pt x="202" y="192"/>
                  </a:cubicBezTo>
                  <a:cubicBezTo>
                    <a:pt x="203" y="191"/>
                    <a:pt x="204" y="191"/>
                    <a:pt x="204" y="191"/>
                  </a:cubicBezTo>
                  <a:cubicBezTo>
                    <a:pt x="204" y="191"/>
                    <a:pt x="203" y="191"/>
                    <a:pt x="203" y="192"/>
                  </a:cubicBezTo>
                  <a:cubicBezTo>
                    <a:pt x="204" y="191"/>
                    <a:pt x="203" y="193"/>
                    <a:pt x="204" y="192"/>
                  </a:cubicBezTo>
                  <a:cubicBezTo>
                    <a:pt x="205" y="191"/>
                    <a:pt x="206" y="191"/>
                    <a:pt x="206" y="191"/>
                  </a:cubicBezTo>
                  <a:cubicBezTo>
                    <a:pt x="206" y="191"/>
                    <a:pt x="205" y="191"/>
                    <a:pt x="205" y="192"/>
                  </a:cubicBezTo>
                  <a:cubicBezTo>
                    <a:pt x="205" y="192"/>
                    <a:pt x="202" y="193"/>
                    <a:pt x="203" y="194"/>
                  </a:cubicBezTo>
                  <a:cubicBezTo>
                    <a:pt x="203" y="194"/>
                    <a:pt x="205" y="193"/>
                    <a:pt x="206" y="192"/>
                  </a:cubicBezTo>
                  <a:cubicBezTo>
                    <a:pt x="206" y="192"/>
                    <a:pt x="206" y="192"/>
                    <a:pt x="207" y="192"/>
                  </a:cubicBezTo>
                  <a:cubicBezTo>
                    <a:pt x="206" y="193"/>
                    <a:pt x="205" y="193"/>
                    <a:pt x="204" y="194"/>
                  </a:cubicBezTo>
                  <a:cubicBezTo>
                    <a:pt x="203" y="194"/>
                    <a:pt x="203" y="195"/>
                    <a:pt x="203" y="195"/>
                  </a:cubicBezTo>
                  <a:cubicBezTo>
                    <a:pt x="203" y="195"/>
                    <a:pt x="203" y="196"/>
                    <a:pt x="204" y="196"/>
                  </a:cubicBezTo>
                  <a:cubicBezTo>
                    <a:pt x="205" y="195"/>
                    <a:pt x="205" y="195"/>
                    <a:pt x="206" y="194"/>
                  </a:cubicBezTo>
                  <a:cubicBezTo>
                    <a:pt x="207" y="193"/>
                    <a:pt x="208" y="193"/>
                    <a:pt x="209" y="192"/>
                  </a:cubicBezTo>
                  <a:cubicBezTo>
                    <a:pt x="210" y="191"/>
                    <a:pt x="211" y="191"/>
                    <a:pt x="211" y="190"/>
                  </a:cubicBezTo>
                  <a:cubicBezTo>
                    <a:pt x="212" y="190"/>
                    <a:pt x="213" y="190"/>
                    <a:pt x="213" y="190"/>
                  </a:cubicBezTo>
                  <a:cubicBezTo>
                    <a:pt x="215" y="189"/>
                    <a:pt x="215" y="187"/>
                    <a:pt x="215" y="186"/>
                  </a:cubicBezTo>
                  <a:close/>
                  <a:moveTo>
                    <a:pt x="229" y="189"/>
                  </a:moveTo>
                  <a:cubicBezTo>
                    <a:pt x="230" y="188"/>
                    <a:pt x="226" y="189"/>
                    <a:pt x="226" y="188"/>
                  </a:cubicBezTo>
                  <a:cubicBezTo>
                    <a:pt x="226" y="188"/>
                    <a:pt x="226" y="188"/>
                    <a:pt x="225" y="188"/>
                  </a:cubicBezTo>
                  <a:cubicBezTo>
                    <a:pt x="224" y="188"/>
                    <a:pt x="224" y="189"/>
                    <a:pt x="223" y="188"/>
                  </a:cubicBezTo>
                  <a:cubicBezTo>
                    <a:pt x="223" y="188"/>
                    <a:pt x="223" y="189"/>
                    <a:pt x="223" y="189"/>
                  </a:cubicBezTo>
                  <a:cubicBezTo>
                    <a:pt x="222" y="190"/>
                    <a:pt x="221" y="190"/>
                    <a:pt x="219" y="190"/>
                  </a:cubicBezTo>
                  <a:cubicBezTo>
                    <a:pt x="220" y="191"/>
                    <a:pt x="221" y="191"/>
                    <a:pt x="222" y="190"/>
                  </a:cubicBezTo>
                  <a:cubicBezTo>
                    <a:pt x="222" y="190"/>
                    <a:pt x="223" y="190"/>
                    <a:pt x="223" y="190"/>
                  </a:cubicBezTo>
                  <a:cubicBezTo>
                    <a:pt x="223" y="190"/>
                    <a:pt x="223" y="191"/>
                    <a:pt x="222" y="191"/>
                  </a:cubicBezTo>
                  <a:cubicBezTo>
                    <a:pt x="224" y="191"/>
                    <a:pt x="224" y="189"/>
                    <a:pt x="226" y="189"/>
                  </a:cubicBezTo>
                  <a:cubicBezTo>
                    <a:pt x="227" y="189"/>
                    <a:pt x="228" y="189"/>
                    <a:pt x="229" y="189"/>
                  </a:cubicBezTo>
                  <a:close/>
                  <a:moveTo>
                    <a:pt x="232" y="189"/>
                  </a:moveTo>
                  <a:cubicBezTo>
                    <a:pt x="231" y="189"/>
                    <a:pt x="230" y="189"/>
                    <a:pt x="229" y="189"/>
                  </a:cubicBezTo>
                  <a:cubicBezTo>
                    <a:pt x="228" y="190"/>
                    <a:pt x="227" y="190"/>
                    <a:pt x="226" y="190"/>
                  </a:cubicBezTo>
                  <a:cubicBezTo>
                    <a:pt x="225" y="190"/>
                    <a:pt x="224" y="191"/>
                    <a:pt x="222" y="191"/>
                  </a:cubicBezTo>
                  <a:cubicBezTo>
                    <a:pt x="222" y="191"/>
                    <a:pt x="222" y="191"/>
                    <a:pt x="222" y="191"/>
                  </a:cubicBezTo>
                  <a:cubicBezTo>
                    <a:pt x="222" y="191"/>
                    <a:pt x="222" y="191"/>
                    <a:pt x="222" y="191"/>
                  </a:cubicBezTo>
                  <a:cubicBezTo>
                    <a:pt x="222" y="191"/>
                    <a:pt x="222" y="191"/>
                    <a:pt x="222" y="191"/>
                  </a:cubicBezTo>
                  <a:cubicBezTo>
                    <a:pt x="221" y="191"/>
                    <a:pt x="220" y="191"/>
                    <a:pt x="219" y="192"/>
                  </a:cubicBezTo>
                  <a:cubicBezTo>
                    <a:pt x="218" y="193"/>
                    <a:pt x="217" y="193"/>
                    <a:pt x="216" y="194"/>
                  </a:cubicBezTo>
                  <a:cubicBezTo>
                    <a:pt x="215" y="194"/>
                    <a:pt x="214" y="194"/>
                    <a:pt x="214" y="195"/>
                  </a:cubicBezTo>
                  <a:cubicBezTo>
                    <a:pt x="215" y="195"/>
                    <a:pt x="215" y="195"/>
                    <a:pt x="216" y="194"/>
                  </a:cubicBezTo>
                  <a:cubicBezTo>
                    <a:pt x="217" y="194"/>
                    <a:pt x="218" y="193"/>
                    <a:pt x="218" y="194"/>
                  </a:cubicBezTo>
                  <a:cubicBezTo>
                    <a:pt x="219" y="194"/>
                    <a:pt x="219" y="194"/>
                    <a:pt x="219" y="194"/>
                  </a:cubicBezTo>
                  <a:cubicBezTo>
                    <a:pt x="220" y="194"/>
                    <a:pt x="220" y="194"/>
                    <a:pt x="221" y="194"/>
                  </a:cubicBezTo>
                  <a:cubicBezTo>
                    <a:pt x="222" y="193"/>
                    <a:pt x="224" y="192"/>
                    <a:pt x="225" y="192"/>
                  </a:cubicBezTo>
                  <a:cubicBezTo>
                    <a:pt x="227" y="191"/>
                    <a:pt x="229" y="191"/>
                    <a:pt x="230" y="191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0" y="190"/>
                    <a:pt x="231" y="189"/>
                    <a:pt x="231" y="189"/>
                  </a:cubicBezTo>
                  <a:cubicBezTo>
                    <a:pt x="232" y="189"/>
                    <a:pt x="233" y="190"/>
                    <a:pt x="233" y="190"/>
                  </a:cubicBezTo>
                  <a:cubicBezTo>
                    <a:pt x="233" y="189"/>
                    <a:pt x="234" y="190"/>
                    <a:pt x="234" y="189"/>
                  </a:cubicBezTo>
                  <a:cubicBezTo>
                    <a:pt x="234" y="189"/>
                    <a:pt x="233" y="189"/>
                    <a:pt x="232" y="189"/>
                  </a:cubicBezTo>
                  <a:close/>
                  <a:moveTo>
                    <a:pt x="175" y="216"/>
                  </a:moveTo>
                  <a:cubicBezTo>
                    <a:pt x="175" y="215"/>
                    <a:pt x="176" y="214"/>
                    <a:pt x="177" y="215"/>
                  </a:cubicBezTo>
                  <a:cubicBezTo>
                    <a:pt x="178" y="213"/>
                    <a:pt x="179" y="211"/>
                    <a:pt x="180" y="210"/>
                  </a:cubicBezTo>
                  <a:cubicBezTo>
                    <a:pt x="181" y="208"/>
                    <a:pt x="182" y="207"/>
                    <a:pt x="183" y="205"/>
                  </a:cubicBezTo>
                  <a:cubicBezTo>
                    <a:pt x="182" y="206"/>
                    <a:pt x="181" y="207"/>
                    <a:pt x="181" y="207"/>
                  </a:cubicBezTo>
                  <a:cubicBezTo>
                    <a:pt x="181" y="207"/>
                    <a:pt x="181" y="206"/>
                    <a:pt x="180" y="206"/>
                  </a:cubicBezTo>
                  <a:cubicBezTo>
                    <a:pt x="180" y="207"/>
                    <a:pt x="179" y="208"/>
                    <a:pt x="179" y="209"/>
                  </a:cubicBezTo>
                  <a:cubicBezTo>
                    <a:pt x="178" y="210"/>
                    <a:pt x="177" y="211"/>
                    <a:pt x="177" y="212"/>
                  </a:cubicBezTo>
                  <a:cubicBezTo>
                    <a:pt x="176" y="213"/>
                    <a:pt x="175" y="214"/>
                    <a:pt x="175" y="215"/>
                  </a:cubicBezTo>
                  <a:cubicBezTo>
                    <a:pt x="174" y="216"/>
                    <a:pt x="174" y="217"/>
                    <a:pt x="173" y="218"/>
                  </a:cubicBezTo>
                  <a:cubicBezTo>
                    <a:pt x="174" y="218"/>
                    <a:pt x="174" y="217"/>
                    <a:pt x="175" y="216"/>
                  </a:cubicBezTo>
                  <a:close/>
                  <a:moveTo>
                    <a:pt x="145" y="215"/>
                  </a:moveTo>
                  <a:cubicBezTo>
                    <a:pt x="145" y="215"/>
                    <a:pt x="144" y="214"/>
                    <a:pt x="144" y="214"/>
                  </a:cubicBezTo>
                  <a:cubicBezTo>
                    <a:pt x="144" y="215"/>
                    <a:pt x="143" y="216"/>
                    <a:pt x="142" y="217"/>
                  </a:cubicBezTo>
                  <a:cubicBezTo>
                    <a:pt x="142" y="218"/>
                    <a:pt x="142" y="218"/>
                    <a:pt x="142" y="219"/>
                  </a:cubicBezTo>
                  <a:cubicBezTo>
                    <a:pt x="141" y="220"/>
                    <a:pt x="141" y="220"/>
                    <a:pt x="141" y="221"/>
                  </a:cubicBezTo>
                  <a:cubicBezTo>
                    <a:pt x="141" y="223"/>
                    <a:pt x="139" y="226"/>
                    <a:pt x="139" y="229"/>
                  </a:cubicBezTo>
                  <a:cubicBezTo>
                    <a:pt x="140" y="227"/>
                    <a:pt x="141" y="225"/>
                    <a:pt x="142" y="223"/>
                  </a:cubicBezTo>
                  <a:cubicBezTo>
                    <a:pt x="142" y="222"/>
                    <a:pt x="143" y="221"/>
                    <a:pt x="143" y="220"/>
                  </a:cubicBezTo>
                  <a:cubicBezTo>
                    <a:pt x="144" y="219"/>
                    <a:pt x="144" y="218"/>
                    <a:pt x="145" y="217"/>
                  </a:cubicBezTo>
                  <a:cubicBezTo>
                    <a:pt x="145" y="216"/>
                    <a:pt x="146" y="215"/>
                    <a:pt x="145" y="215"/>
                  </a:cubicBezTo>
                  <a:close/>
                  <a:moveTo>
                    <a:pt x="142" y="248"/>
                  </a:moveTo>
                  <a:cubicBezTo>
                    <a:pt x="142" y="250"/>
                    <a:pt x="142" y="251"/>
                    <a:pt x="143" y="250"/>
                  </a:cubicBezTo>
                  <a:cubicBezTo>
                    <a:pt x="144" y="250"/>
                    <a:pt x="144" y="249"/>
                    <a:pt x="144" y="247"/>
                  </a:cubicBezTo>
                  <a:cubicBezTo>
                    <a:pt x="144" y="246"/>
                    <a:pt x="145" y="244"/>
                    <a:pt x="144" y="246"/>
                  </a:cubicBezTo>
                  <a:cubicBezTo>
                    <a:pt x="143" y="246"/>
                    <a:pt x="143" y="246"/>
                    <a:pt x="142" y="248"/>
                  </a:cubicBezTo>
                  <a:close/>
                  <a:moveTo>
                    <a:pt x="157" y="292"/>
                  </a:moveTo>
                  <a:cubicBezTo>
                    <a:pt x="157" y="292"/>
                    <a:pt x="157" y="294"/>
                    <a:pt x="158" y="294"/>
                  </a:cubicBezTo>
                  <a:cubicBezTo>
                    <a:pt x="159" y="293"/>
                    <a:pt x="158" y="291"/>
                    <a:pt x="158" y="290"/>
                  </a:cubicBezTo>
                  <a:cubicBezTo>
                    <a:pt x="157" y="290"/>
                    <a:pt x="156" y="289"/>
                    <a:pt x="157" y="292"/>
                  </a:cubicBezTo>
                  <a:close/>
                  <a:moveTo>
                    <a:pt x="140" y="233"/>
                  </a:moveTo>
                  <a:cubicBezTo>
                    <a:pt x="141" y="232"/>
                    <a:pt x="141" y="230"/>
                    <a:pt x="142" y="227"/>
                  </a:cubicBezTo>
                  <a:cubicBezTo>
                    <a:pt x="140" y="229"/>
                    <a:pt x="139" y="231"/>
                    <a:pt x="138" y="234"/>
                  </a:cubicBezTo>
                  <a:cubicBezTo>
                    <a:pt x="139" y="234"/>
                    <a:pt x="139" y="234"/>
                    <a:pt x="140" y="233"/>
                  </a:cubicBezTo>
                  <a:close/>
                  <a:moveTo>
                    <a:pt x="267" y="195"/>
                  </a:moveTo>
                  <a:cubicBezTo>
                    <a:pt x="267" y="195"/>
                    <a:pt x="267" y="195"/>
                    <a:pt x="267" y="195"/>
                  </a:cubicBezTo>
                  <a:cubicBezTo>
                    <a:pt x="267" y="195"/>
                    <a:pt x="267" y="195"/>
                    <a:pt x="267" y="195"/>
                  </a:cubicBezTo>
                  <a:cubicBezTo>
                    <a:pt x="267" y="195"/>
                    <a:pt x="267" y="195"/>
                    <a:pt x="267" y="195"/>
                  </a:cubicBezTo>
                  <a:close/>
                  <a:moveTo>
                    <a:pt x="271" y="197"/>
                  </a:moveTo>
                  <a:cubicBezTo>
                    <a:pt x="270" y="196"/>
                    <a:pt x="269" y="194"/>
                    <a:pt x="268" y="195"/>
                  </a:cubicBezTo>
                  <a:cubicBezTo>
                    <a:pt x="268" y="195"/>
                    <a:pt x="267" y="195"/>
                    <a:pt x="267" y="195"/>
                  </a:cubicBezTo>
                  <a:cubicBezTo>
                    <a:pt x="268" y="196"/>
                    <a:pt x="270" y="197"/>
                    <a:pt x="271" y="197"/>
                  </a:cubicBezTo>
                  <a:close/>
                  <a:moveTo>
                    <a:pt x="266" y="195"/>
                  </a:moveTo>
                  <a:cubicBezTo>
                    <a:pt x="264" y="195"/>
                    <a:pt x="263" y="194"/>
                    <a:pt x="261" y="193"/>
                  </a:cubicBezTo>
                  <a:cubicBezTo>
                    <a:pt x="260" y="193"/>
                    <a:pt x="259" y="192"/>
                    <a:pt x="258" y="191"/>
                  </a:cubicBezTo>
                  <a:cubicBezTo>
                    <a:pt x="257" y="192"/>
                    <a:pt x="258" y="193"/>
                    <a:pt x="259" y="193"/>
                  </a:cubicBezTo>
                  <a:cubicBezTo>
                    <a:pt x="259" y="194"/>
                    <a:pt x="256" y="193"/>
                    <a:pt x="258" y="194"/>
                  </a:cubicBezTo>
                  <a:cubicBezTo>
                    <a:pt x="259" y="195"/>
                    <a:pt x="257" y="195"/>
                    <a:pt x="258" y="196"/>
                  </a:cubicBezTo>
                  <a:cubicBezTo>
                    <a:pt x="259" y="196"/>
                    <a:pt x="259" y="197"/>
                    <a:pt x="260" y="197"/>
                  </a:cubicBezTo>
                  <a:cubicBezTo>
                    <a:pt x="262" y="199"/>
                    <a:pt x="260" y="196"/>
                    <a:pt x="261" y="197"/>
                  </a:cubicBezTo>
                  <a:cubicBezTo>
                    <a:pt x="261" y="197"/>
                    <a:pt x="261" y="197"/>
                    <a:pt x="261" y="197"/>
                  </a:cubicBezTo>
                  <a:cubicBezTo>
                    <a:pt x="262" y="198"/>
                    <a:pt x="264" y="198"/>
                    <a:pt x="265" y="198"/>
                  </a:cubicBezTo>
                  <a:cubicBezTo>
                    <a:pt x="266" y="199"/>
                    <a:pt x="266" y="200"/>
                    <a:pt x="267" y="200"/>
                  </a:cubicBezTo>
                  <a:cubicBezTo>
                    <a:pt x="267" y="200"/>
                    <a:pt x="267" y="199"/>
                    <a:pt x="267" y="198"/>
                  </a:cubicBezTo>
                  <a:cubicBezTo>
                    <a:pt x="266" y="198"/>
                    <a:pt x="266" y="198"/>
                    <a:pt x="266" y="198"/>
                  </a:cubicBezTo>
                  <a:cubicBezTo>
                    <a:pt x="266" y="197"/>
                    <a:pt x="265" y="197"/>
                    <a:pt x="265" y="197"/>
                  </a:cubicBezTo>
                  <a:cubicBezTo>
                    <a:pt x="265" y="197"/>
                    <a:pt x="265" y="197"/>
                    <a:pt x="265" y="197"/>
                  </a:cubicBezTo>
                  <a:cubicBezTo>
                    <a:pt x="265" y="197"/>
                    <a:pt x="265" y="197"/>
                    <a:pt x="265" y="197"/>
                  </a:cubicBezTo>
                  <a:cubicBezTo>
                    <a:pt x="265" y="197"/>
                    <a:pt x="265" y="197"/>
                    <a:pt x="265" y="197"/>
                  </a:cubicBezTo>
                  <a:cubicBezTo>
                    <a:pt x="265" y="197"/>
                    <a:pt x="265" y="197"/>
                    <a:pt x="265" y="197"/>
                  </a:cubicBezTo>
                  <a:cubicBezTo>
                    <a:pt x="266" y="197"/>
                    <a:pt x="266" y="197"/>
                    <a:pt x="267" y="197"/>
                  </a:cubicBezTo>
                  <a:cubicBezTo>
                    <a:pt x="268" y="196"/>
                    <a:pt x="268" y="196"/>
                    <a:pt x="269" y="198"/>
                  </a:cubicBezTo>
                  <a:cubicBezTo>
                    <a:pt x="270" y="199"/>
                    <a:pt x="272" y="199"/>
                    <a:pt x="274" y="200"/>
                  </a:cubicBezTo>
                  <a:cubicBezTo>
                    <a:pt x="273" y="199"/>
                    <a:pt x="271" y="198"/>
                    <a:pt x="270" y="197"/>
                  </a:cubicBezTo>
                  <a:cubicBezTo>
                    <a:pt x="268" y="197"/>
                    <a:pt x="267" y="196"/>
                    <a:pt x="266" y="195"/>
                  </a:cubicBezTo>
                  <a:close/>
                  <a:moveTo>
                    <a:pt x="260" y="321"/>
                  </a:moveTo>
                  <a:cubicBezTo>
                    <a:pt x="258" y="321"/>
                    <a:pt x="258" y="321"/>
                    <a:pt x="258" y="321"/>
                  </a:cubicBezTo>
                  <a:cubicBezTo>
                    <a:pt x="258" y="321"/>
                    <a:pt x="257" y="321"/>
                    <a:pt x="256" y="321"/>
                  </a:cubicBezTo>
                  <a:cubicBezTo>
                    <a:pt x="255" y="321"/>
                    <a:pt x="253" y="322"/>
                    <a:pt x="252" y="323"/>
                  </a:cubicBezTo>
                  <a:cubicBezTo>
                    <a:pt x="253" y="323"/>
                    <a:pt x="255" y="322"/>
                    <a:pt x="256" y="322"/>
                  </a:cubicBezTo>
                  <a:cubicBezTo>
                    <a:pt x="255" y="323"/>
                    <a:pt x="253" y="324"/>
                    <a:pt x="252" y="324"/>
                  </a:cubicBezTo>
                  <a:cubicBezTo>
                    <a:pt x="250" y="325"/>
                    <a:pt x="249" y="325"/>
                    <a:pt x="247" y="326"/>
                  </a:cubicBezTo>
                  <a:cubicBezTo>
                    <a:pt x="248" y="326"/>
                    <a:pt x="250" y="326"/>
                    <a:pt x="251" y="325"/>
                  </a:cubicBezTo>
                  <a:cubicBezTo>
                    <a:pt x="252" y="325"/>
                    <a:pt x="253" y="325"/>
                    <a:pt x="254" y="324"/>
                  </a:cubicBezTo>
                  <a:cubicBezTo>
                    <a:pt x="256" y="323"/>
                    <a:pt x="258" y="322"/>
                    <a:pt x="260" y="321"/>
                  </a:cubicBezTo>
                  <a:cubicBezTo>
                    <a:pt x="260" y="321"/>
                    <a:pt x="258" y="321"/>
                    <a:pt x="258" y="322"/>
                  </a:cubicBezTo>
                  <a:cubicBezTo>
                    <a:pt x="259" y="322"/>
                    <a:pt x="260" y="322"/>
                    <a:pt x="260" y="321"/>
                  </a:cubicBezTo>
                  <a:cubicBezTo>
                    <a:pt x="261" y="321"/>
                    <a:pt x="262" y="321"/>
                    <a:pt x="262" y="320"/>
                  </a:cubicBezTo>
                  <a:cubicBezTo>
                    <a:pt x="263" y="320"/>
                    <a:pt x="265" y="319"/>
                    <a:pt x="266" y="318"/>
                  </a:cubicBezTo>
                  <a:cubicBezTo>
                    <a:pt x="264" y="319"/>
                    <a:pt x="262" y="319"/>
                    <a:pt x="261" y="320"/>
                  </a:cubicBezTo>
                  <a:cubicBezTo>
                    <a:pt x="260" y="320"/>
                    <a:pt x="260" y="320"/>
                    <a:pt x="260" y="321"/>
                  </a:cubicBezTo>
                  <a:close/>
                  <a:moveTo>
                    <a:pt x="268" y="193"/>
                  </a:moveTo>
                  <a:cubicBezTo>
                    <a:pt x="267" y="194"/>
                    <a:pt x="265" y="193"/>
                    <a:pt x="265" y="193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3" y="193"/>
                    <a:pt x="263" y="193"/>
                    <a:pt x="263" y="193"/>
                  </a:cubicBezTo>
                  <a:cubicBezTo>
                    <a:pt x="264" y="194"/>
                    <a:pt x="266" y="194"/>
                    <a:pt x="267" y="195"/>
                  </a:cubicBezTo>
                  <a:cubicBezTo>
                    <a:pt x="267" y="195"/>
                    <a:pt x="267" y="194"/>
                    <a:pt x="268" y="193"/>
                  </a:cubicBezTo>
                  <a:close/>
                  <a:moveTo>
                    <a:pt x="240" y="184"/>
                  </a:moveTo>
                  <a:cubicBezTo>
                    <a:pt x="240" y="183"/>
                    <a:pt x="241" y="184"/>
                    <a:pt x="241" y="183"/>
                  </a:cubicBezTo>
                  <a:cubicBezTo>
                    <a:pt x="240" y="183"/>
                    <a:pt x="239" y="182"/>
                    <a:pt x="238" y="182"/>
                  </a:cubicBezTo>
                  <a:cubicBezTo>
                    <a:pt x="236" y="183"/>
                    <a:pt x="237" y="184"/>
                    <a:pt x="237" y="184"/>
                  </a:cubicBezTo>
                  <a:cubicBezTo>
                    <a:pt x="238" y="183"/>
                    <a:pt x="239" y="184"/>
                    <a:pt x="240" y="184"/>
                  </a:cubicBezTo>
                  <a:close/>
                  <a:moveTo>
                    <a:pt x="244" y="193"/>
                  </a:moveTo>
                  <a:cubicBezTo>
                    <a:pt x="244" y="193"/>
                    <a:pt x="244" y="194"/>
                    <a:pt x="245" y="194"/>
                  </a:cubicBezTo>
                  <a:cubicBezTo>
                    <a:pt x="246" y="194"/>
                    <a:pt x="246" y="194"/>
                    <a:pt x="247" y="194"/>
                  </a:cubicBezTo>
                  <a:cubicBezTo>
                    <a:pt x="247" y="194"/>
                    <a:pt x="247" y="194"/>
                    <a:pt x="247" y="194"/>
                  </a:cubicBezTo>
                  <a:cubicBezTo>
                    <a:pt x="247" y="192"/>
                    <a:pt x="246" y="192"/>
                    <a:pt x="244" y="192"/>
                  </a:cubicBezTo>
                  <a:cubicBezTo>
                    <a:pt x="243" y="192"/>
                    <a:pt x="242" y="192"/>
                    <a:pt x="242" y="192"/>
                  </a:cubicBezTo>
                  <a:cubicBezTo>
                    <a:pt x="241" y="192"/>
                    <a:pt x="240" y="191"/>
                    <a:pt x="239" y="192"/>
                  </a:cubicBezTo>
                  <a:cubicBezTo>
                    <a:pt x="238" y="192"/>
                    <a:pt x="238" y="191"/>
                    <a:pt x="238" y="191"/>
                  </a:cubicBezTo>
                  <a:cubicBezTo>
                    <a:pt x="238" y="192"/>
                    <a:pt x="238" y="192"/>
                    <a:pt x="238" y="192"/>
                  </a:cubicBezTo>
                  <a:cubicBezTo>
                    <a:pt x="239" y="192"/>
                    <a:pt x="241" y="193"/>
                    <a:pt x="242" y="193"/>
                  </a:cubicBezTo>
                  <a:cubicBezTo>
                    <a:pt x="243" y="193"/>
                    <a:pt x="243" y="193"/>
                    <a:pt x="244" y="193"/>
                  </a:cubicBezTo>
                  <a:close/>
                  <a:moveTo>
                    <a:pt x="229" y="205"/>
                  </a:moveTo>
                  <a:cubicBezTo>
                    <a:pt x="228" y="205"/>
                    <a:pt x="227" y="205"/>
                    <a:pt x="227" y="205"/>
                  </a:cubicBezTo>
                  <a:cubicBezTo>
                    <a:pt x="227" y="206"/>
                    <a:pt x="227" y="206"/>
                    <a:pt x="228" y="206"/>
                  </a:cubicBezTo>
                  <a:cubicBezTo>
                    <a:pt x="228" y="206"/>
                    <a:pt x="228" y="206"/>
                    <a:pt x="228" y="206"/>
                  </a:cubicBezTo>
                  <a:cubicBezTo>
                    <a:pt x="228" y="206"/>
                    <a:pt x="227" y="206"/>
                    <a:pt x="227" y="206"/>
                  </a:cubicBezTo>
                  <a:cubicBezTo>
                    <a:pt x="226" y="206"/>
                    <a:pt x="225" y="207"/>
                    <a:pt x="224" y="207"/>
                  </a:cubicBezTo>
                  <a:cubicBezTo>
                    <a:pt x="224" y="207"/>
                    <a:pt x="225" y="207"/>
                    <a:pt x="225" y="207"/>
                  </a:cubicBezTo>
                  <a:cubicBezTo>
                    <a:pt x="227" y="207"/>
                    <a:pt x="228" y="207"/>
                    <a:pt x="229" y="206"/>
                  </a:cubicBezTo>
                  <a:cubicBezTo>
                    <a:pt x="229" y="206"/>
                    <a:pt x="229" y="205"/>
                    <a:pt x="229" y="205"/>
                  </a:cubicBezTo>
                  <a:close/>
                  <a:moveTo>
                    <a:pt x="471" y="263"/>
                  </a:moveTo>
                  <a:cubicBezTo>
                    <a:pt x="471" y="260"/>
                    <a:pt x="471" y="258"/>
                    <a:pt x="471" y="256"/>
                  </a:cubicBezTo>
                  <a:cubicBezTo>
                    <a:pt x="470" y="258"/>
                    <a:pt x="470" y="260"/>
                    <a:pt x="470" y="263"/>
                  </a:cubicBezTo>
                  <a:cubicBezTo>
                    <a:pt x="470" y="265"/>
                    <a:pt x="470" y="267"/>
                    <a:pt x="469" y="269"/>
                  </a:cubicBezTo>
                  <a:cubicBezTo>
                    <a:pt x="469" y="274"/>
                    <a:pt x="468" y="278"/>
                    <a:pt x="467" y="282"/>
                  </a:cubicBezTo>
                  <a:cubicBezTo>
                    <a:pt x="466" y="283"/>
                    <a:pt x="466" y="284"/>
                    <a:pt x="466" y="284"/>
                  </a:cubicBezTo>
                  <a:cubicBezTo>
                    <a:pt x="467" y="285"/>
                    <a:pt x="467" y="286"/>
                    <a:pt x="467" y="283"/>
                  </a:cubicBezTo>
                  <a:cubicBezTo>
                    <a:pt x="468" y="279"/>
                    <a:pt x="469" y="274"/>
                    <a:pt x="470" y="269"/>
                  </a:cubicBezTo>
                  <a:cubicBezTo>
                    <a:pt x="470" y="267"/>
                    <a:pt x="471" y="265"/>
                    <a:pt x="471" y="263"/>
                  </a:cubicBezTo>
                  <a:close/>
                  <a:moveTo>
                    <a:pt x="450" y="246"/>
                  </a:moveTo>
                  <a:cubicBezTo>
                    <a:pt x="451" y="240"/>
                    <a:pt x="450" y="236"/>
                    <a:pt x="449" y="232"/>
                  </a:cubicBezTo>
                  <a:cubicBezTo>
                    <a:pt x="449" y="225"/>
                    <a:pt x="449" y="220"/>
                    <a:pt x="448" y="215"/>
                  </a:cubicBezTo>
                  <a:cubicBezTo>
                    <a:pt x="449" y="214"/>
                    <a:pt x="449" y="213"/>
                    <a:pt x="449" y="210"/>
                  </a:cubicBezTo>
                  <a:cubicBezTo>
                    <a:pt x="449" y="207"/>
                    <a:pt x="449" y="204"/>
                    <a:pt x="448" y="200"/>
                  </a:cubicBezTo>
                  <a:cubicBezTo>
                    <a:pt x="448" y="200"/>
                    <a:pt x="448" y="200"/>
                    <a:pt x="448" y="200"/>
                  </a:cubicBezTo>
                  <a:cubicBezTo>
                    <a:pt x="448" y="200"/>
                    <a:pt x="448" y="200"/>
                    <a:pt x="448" y="200"/>
                  </a:cubicBezTo>
                  <a:cubicBezTo>
                    <a:pt x="448" y="200"/>
                    <a:pt x="448" y="200"/>
                    <a:pt x="448" y="200"/>
                  </a:cubicBezTo>
                  <a:cubicBezTo>
                    <a:pt x="446" y="196"/>
                    <a:pt x="446" y="196"/>
                    <a:pt x="446" y="198"/>
                  </a:cubicBezTo>
                  <a:cubicBezTo>
                    <a:pt x="446" y="200"/>
                    <a:pt x="445" y="194"/>
                    <a:pt x="445" y="195"/>
                  </a:cubicBezTo>
                  <a:cubicBezTo>
                    <a:pt x="444" y="197"/>
                    <a:pt x="445" y="201"/>
                    <a:pt x="445" y="202"/>
                  </a:cubicBezTo>
                  <a:cubicBezTo>
                    <a:pt x="445" y="202"/>
                    <a:pt x="444" y="200"/>
                    <a:pt x="444" y="200"/>
                  </a:cubicBezTo>
                  <a:cubicBezTo>
                    <a:pt x="444" y="198"/>
                    <a:pt x="443" y="197"/>
                    <a:pt x="443" y="199"/>
                  </a:cubicBezTo>
                  <a:cubicBezTo>
                    <a:pt x="444" y="205"/>
                    <a:pt x="443" y="200"/>
                    <a:pt x="442" y="196"/>
                  </a:cubicBezTo>
                  <a:cubicBezTo>
                    <a:pt x="441" y="191"/>
                    <a:pt x="440" y="187"/>
                    <a:pt x="439" y="184"/>
                  </a:cubicBezTo>
                  <a:cubicBezTo>
                    <a:pt x="437" y="180"/>
                    <a:pt x="436" y="177"/>
                    <a:pt x="435" y="174"/>
                  </a:cubicBezTo>
                  <a:cubicBezTo>
                    <a:pt x="434" y="174"/>
                    <a:pt x="434" y="172"/>
                    <a:pt x="433" y="171"/>
                  </a:cubicBezTo>
                  <a:cubicBezTo>
                    <a:pt x="433" y="168"/>
                    <a:pt x="434" y="170"/>
                    <a:pt x="434" y="170"/>
                  </a:cubicBezTo>
                  <a:cubicBezTo>
                    <a:pt x="434" y="169"/>
                    <a:pt x="436" y="171"/>
                    <a:pt x="433" y="165"/>
                  </a:cubicBezTo>
                  <a:cubicBezTo>
                    <a:pt x="432" y="164"/>
                    <a:pt x="432" y="163"/>
                    <a:pt x="432" y="163"/>
                  </a:cubicBezTo>
                  <a:cubicBezTo>
                    <a:pt x="432" y="162"/>
                    <a:pt x="432" y="163"/>
                    <a:pt x="433" y="163"/>
                  </a:cubicBezTo>
                  <a:cubicBezTo>
                    <a:pt x="433" y="163"/>
                    <a:pt x="433" y="164"/>
                    <a:pt x="433" y="165"/>
                  </a:cubicBezTo>
                  <a:cubicBezTo>
                    <a:pt x="434" y="165"/>
                    <a:pt x="434" y="166"/>
                    <a:pt x="434" y="167"/>
                  </a:cubicBezTo>
                  <a:cubicBezTo>
                    <a:pt x="435" y="168"/>
                    <a:pt x="435" y="169"/>
                    <a:pt x="435" y="169"/>
                  </a:cubicBezTo>
                  <a:cubicBezTo>
                    <a:pt x="435" y="170"/>
                    <a:pt x="436" y="170"/>
                    <a:pt x="436" y="171"/>
                  </a:cubicBezTo>
                  <a:cubicBezTo>
                    <a:pt x="437" y="175"/>
                    <a:pt x="439" y="180"/>
                    <a:pt x="439" y="181"/>
                  </a:cubicBezTo>
                  <a:cubicBezTo>
                    <a:pt x="439" y="179"/>
                    <a:pt x="438" y="177"/>
                    <a:pt x="438" y="175"/>
                  </a:cubicBezTo>
                  <a:cubicBezTo>
                    <a:pt x="437" y="174"/>
                    <a:pt x="437" y="172"/>
                    <a:pt x="436" y="171"/>
                  </a:cubicBezTo>
                  <a:cubicBezTo>
                    <a:pt x="437" y="172"/>
                    <a:pt x="438" y="174"/>
                    <a:pt x="438" y="176"/>
                  </a:cubicBezTo>
                  <a:cubicBezTo>
                    <a:pt x="439" y="178"/>
                    <a:pt x="440" y="181"/>
                    <a:pt x="441" y="183"/>
                  </a:cubicBezTo>
                  <a:cubicBezTo>
                    <a:pt x="440" y="179"/>
                    <a:pt x="439" y="177"/>
                    <a:pt x="438" y="174"/>
                  </a:cubicBezTo>
                  <a:cubicBezTo>
                    <a:pt x="438" y="173"/>
                    <a:pt x="437" y="172"/>
                    <a:pt x="437" y="170"/>
                  </a:cubicBezTo>
                  <a:cubicBezTo>
                    <a:pt x="438" y="171"/>
                    <a:pt x="438" y="170"/>
                    <a:pt x="439" y="171"/>
                  </a:cubicBezTo>
                  <a:cubicBezTo>
                    <a:pt x="440" y="173"/>
                    <a:pt x="439" y="168"/>
                    <a:pt x="438" y="166"/>
                  </a:cubicBezTo>
                  <a:cubicBezTo>
                    <a:pt x="436" y="161"/>
                    <a:pt x="434" y="159"/>
                    <a:pt x="432" y="155"/>
                  </a:cubicBezTo>
                  <a:cubicBezTo>
                    <a:pt x="431" y="153"/>
                    <a:pt x="430" y="153"/>
                    <a:pt x="429" y="150"/>
                  </a:cubicBezTo>
                  <a:cubicBezTo>
                    <a:pt x="428" y="148"/>
                    <a:pt x="429" y="147"/>
                    <a:pt x="429" y="147"/>
                  </a:cubicBezTo>
                  <a:cubicBezTo>
                    <a:pt x="430" y="147"/>
                    <a:pt x="430" y="147"/>
                    <a:pt x="432" y="150"/>
                  </a:cubicBezTo>
                  <a:cubicBezTo>
                    <a:pt x="434" y="153"/>
                    <a:pt x="434" y="153"/>
                    <a:pt x="434" y="151"/>
                  </a:cubicBezTo>
                  <a:cubicBezTo>
                    <a:pt x="434" y="152"/>
                    <a:pt x="434" y="152"/>
                    <a:pt x="434" y="152"/>
                  </a:cubicBezTo>
                  <a:cubicBezTo>
                    <a:pt x="434" y="152"/>
                    <a:pt x="434" y="152"/>
                    <a:pt x="434" y="152"/>
                  </a:cubicBezTo>
                  <a:cubicBezTo>
                    <a:pt x="435" y="154"/>
                    <a:pt x="436" y="157"/>
                    <a:pt x="437" y="160"/>
                  </a:cubicBezTo>
                  <a:cubicBezTo>
                    <a:pt x="438" y="161"/>
                    <a:pt x="438" y="163"/>
                    <a:pt x="439" y="164"/>
                  </a:cubicBezTo>
                  <a:cubicBezTo>
                    <a:pt x="440" y="165"/>
                    <a:pt x="440" y="167"/>
                    <a:pt x="441" y="168"/>
                  </a:cubicBezTo>
                  <a:cubicBezTo>
                    <a:pt x="441" y="170"/>
                    <a:pt x="443" y="172"/>
                    <a:pt x="442" y="169"/>
                  </a:cubicBezTo>
                  <a:cubicBezTo>
                    <a:pt x="440" y="163"/>
                    <a:pt x="439" y="159"/>
                    <a:pt x="437" y="154"/>
                  </a:cubicBezTo>
                  <a:cubicBezTo>
                    <a:pt x="435" y="150"/>
                    <a:pt x="434" y="147"/>
                    <a:pt x="432" y="143"/>
                  </a:cubicBezTo>
                  <a:cubicBezTo>
                    <a:pt x="426" y="133"/>
                    <a:pt x="426" y="133"/>
                    <a:pt x="426" y="133"/>
                  </a:cubicBezTo>
                  <a:cubicBezTo>
                    <a:pt x="422" y="127"/>
                    <a:pt x="418" y="121"/>
                    <a:pt x="413" y="114"/>
                  </a:cubicBezTo>
                  <a:cubicBezTo>
                    <a:pt x="413" y="114"/>
                    <a:pt x="415" y="117"/>
                    <a:pt x="415" y="117"/>
                  </a:cubicBezTo>
                  <a:cubicBezTo>
                    <a:pt x="412" y="114"/>
                    <a:pt x="410" y="110"/>
                    <a:pt x="407" y="107"/>
                  </a:cubicBezTo>
                  <a:cubicBezTo>
                    <a:pt x="404" y="104"/>
                    <a:pt x="401" y="101"/>
                    <a:pt x="398" y="98"/>
                  </a:cubicBezTo>
                  <a:cubicBezTo>
                    <a:pt x="403" y="103"/>
                    <a:pt x="404" y="105"/>
                    <a:pt x="406" y="109"/>
                  </a:cubicBezTo>
                  <a:cubicBezTo>
                    <a:pt x="406" y="109"/>
                    <a:pt x="406" y="109"/>
                    <a:pt x="406" y="110"/>
                  </a:cubicBezTo>
                  <a:cubicBezTo>
                    <a:pt x="405" y="110"/>
                    <a:pt x="405" y="111"/>
                    <a:pt x="406" y="113"/>
                  </a:cubicBezTo>
                  <a:cubicBezTo>
                    <a:pt x="407" y="115"/>
                    <a:pt x="409" y="118"/>
                    <a:pt x="412" y="123"/>
                  </a:cubicBezTo>
                  <a:cubicBezTo>
                    <a:pt x="414" y="125"/>
                    <a:pt x="415" y="127"/>
                    <a:pt x="417" y="130"/>
                  </a:cubicBezTo>
                  <a:cubicBezTo>
                    <a:pt x="418" y="132"/>
                    <a:pt x="420" y="135"/>
                    <a:pt x="420" y="137"/>
                  </a:cubicBezTo>
                  <a:cubicBezTo>
                    <a:pt x="417" y="131"/>
                    <a:pt x="417" y="131"/>
                    <a:pt x="417" y="131"/>
                  </a:cubicBezTo>
                  <a:cubicBezTo>
                    <a:pt x="416" y="129"/>
                    <a:pt x="414" y="127"/>
                    <a:pt x="413" y="126"/>
                  </a:cubicBezTo>
                  <a:cubicBezTo>
                    <a:pt x="410" y="122"/>
                    <a:pt x="408" y="118"/>
                    <a:pt x="405" y="114"/>
                  </a:cubicBezTo>
                  <a:cubicBezTo>
                    <a:pt x="404" y="113"/>
                    <a:pt x="402" y="110"/>
                    <a:pt x="402" y="111"/>
                  </a:cubicBezTo>
                  <a:cubicBezTo>
                    <a:pt x="402" y="112"/>
                    <a:pt x="403" y="113"/>
                    <a:pt x="404" y="114"/>
                  </a:cubicBezTo>
                  <a:cubicBezTo>
                    <a:pt x="406" y="116"/>
                    <a:pt x="406" y="117"/>
                    <a:pt x="406" y="117"/>
                  </a:cubicBezTo>
                  <a:cubicBezTo>
                    <a:pt x="406" y="118"/>
                    <a:pt x="406" y="119"/>
                    <a:pt x="408" y="122"/>
                  </a:cubicBezTo>
                  <a:cubicBezTo>
                    <a:pt x="410" y="124"/>
                    <a:pt x="411" y="127"/>
                    <a:pt x="414" y="131"/>
                  </a:cubicBezTo>
                  <a:cubicBezTo>
                    <a:pt x="410" y="125"/>
                    <a:pt x="406" y="120"/>
                    <a:pt x="403" y="116"/>
                  </a:cubicBezTo>
                  <a:cubicBezTo>
                    <a:pt x="399" y="112"/>
                    <a:pt x="396" y="108"/>
                    <a:pt x="393" y="105"/>
                  </a:cubicBezTo>
                  <a:cubicBezTo>
                    <a:pt x="393" y="105"/>
                    <a:pt x="394" y="105"/>
                    <a:pt x="394" y="105"/>
                  </a:cubicBezTo>
                  <a:cubicBezTo>
                    <a:pt x="394" y="105"/>
                    <a:pt x="394" y="105"/>
                    <a:pt x="393" y="104"/>
                  </a:cubicBezTo>
                  <a:cubicBezTo>
                    <a:pt x="394" y="105"/>
                    <a:pt x="395" y="106"/>
                    <a:pt x="396" y="107"/>
                  </a:cubicBezTo>
                  <a:cubicBezTo>
                    <a:pt x="395" y="106"/>
                    <a:pt x="394" y="104"/>
                    <a:pt x="393" y="103"/>
                  </a:cubicBezTo>
                  <a:cubicBezTo>
                    <a:pt x="393" y="103"/>
                    <a:pt x="393" y="103"/>
                    <a:pt x="393" y="103"/>
                  </a:cubicBezTo>
                  <a:cubicBezTo>
                    <a:pt x="392" y="101"/>
                    <a:pt x="391" y="100"/>
                    <a:pt x="389" y="99"/>
                  </a:cubicBezTo>
                  <a:cubicBezTo>
                    <a:pt x="389" y="99"/>
                    <a:pt x="389" y="98"/>
                    <a:pt x="388" y="98"/>
                  </a:cubicBezTo>
                  <a:cubicBezTo>
                    <a:pt x="386" y="96"/>
                    <a:pt x="385" y="95"/>
                    <a:pt x="383" y="93"/>
                  </a:cubicBezTo>
                  <a:cubicBezTo>
                    <a:pt x="383" y="93"/>
                    <a:pt x="382" y="93"/>
                    <a:pt x="382" y="93"/>
                  </a:cubicBezTo>
                  <a:cubicBezTo>
                    <a:pt x="380" y="91"/>
                    <a:pt x="379" y="90"/>
                    <a:pt x="377" y="89"/>
                  </a:cubicBezTo>
                  <a:cubicBezTo>
                    <a:pt x="379" y="91"/>
                    <a:pt x="382" y="94"/>
                    <a:pt x="384" y="96"/>
                  </a:cubicBezTo>
                  <a:cubicBezTo>
                    <a:pt x="386" y="98"/>
                    <a:pt x="387" y="100"/>
                    <a:pt x="389" y="101"/>
                  </a:cubicBezTo>
                  <a:cubicBezTo>
                    <a:pt x="391" y="104"/>
                    <a:pt x="394" y="107"/>
                    <a:pt x="396" y="110"/>
                  </a:cubicBezTo>
                  <a:cubicBezTo>
                    <a:pt x="397" y="110"/>
                    <a:pt x="397" y="111"/>
                    <a:pt x="397" y="111"/>
                  </a:cubicBezTo>
                  <a:cubicBezTo>
                    <a:pt x="398" y="112"/>
                    <a:pt x="399" y="113"/>
                    <a:pt x="398" y="112"/>
                  </a:cubicBezTo>
                  <a:cubicBezTo>
                    <a:pt x="398" y="112"/>
                    <a:pt x="397" y="111"/>
                    <a:pt x="397" y="111"/>
                  </a:cubicBezTo>
                  <a:cubicBezTo>
                    <a:pt x="394" y="108"/>
                    <a:pt x="392" y="106"/>
                    <a:pt x="390" y="104"/>
                  </a:cubicBezTo>
                  <a:cubicBezTo>
                    <a:pt x="389" y="103"/>
                    <a:pt x="389" y="103"/>
                    <a:pt x="389" y="103"/>
                  </a:cubicBezTo>
                  <a:cubicBezTo>
                    <a:pt x="388" y="101"/>
                    <a:pt x="386" y="100"/>
                    <a:pt x="385" y="98"/>
                  </a:cubicBezTo>
                  <a:cubicBezTo>
                    <a:pt x="382" y="95"/>
                    <a:pt x="379" y="92"/>
                    <a:pt x="376" y="89"/>
                  </a:cubicBezTo>
                  <a:cubicBezTo>
                    <a:pt x="375" y="88"/>
                    <a:pt x="378" y="90"/>
                    <a:pt x="377" y="89"/>
                  </a:cubicBezTo>
                  <a:cubicBezTo>
                    <a:pt x="376" y="88"/>
                    <a:pt x="375" y="87"/>
                    <a:pt x="374" y="86"/>
                  </a:cubicBezTo>
                  <a:cubicBezTo>
                    <a:pt x="372" y="84"/>
                    <a:pt x="370" y="81"/>
                    <a:pt x="366" y="78"/>
                  </a:cubicBezTo>
                  <a:cubicBezTo>
                    <a:pt x="365" y="77"/>
                    <a:pt x="363" y="75"/>
                    <a:pt x="361" y="74"/>
                  </a:cubicBezTo>
                  <a:cubicBezTo>
                    <a:pt x="359" y="72"/>
                    <a:pt x="357" y="71"/>
                    <a:pt x="355" y="69"/>
                  </a:cubicBezTo>
                  <a:cubicBezTo>
                    <a:pt x="353" y="68"/>
                    <a:pt x="352" y="67"/>
                    <a:pt x="350" y="66"/>
                  </a:cubicBezTo>
                  <a:cubicBezTo>
                    <a:pt x="348" y="65"/>
                    <a:pt x="346" y="64"/>
                    <a:pt x="344" y="62"/>
                  </a:cubicBezTo>
                  <a:cubicBezTo>
                    <a:pt x="348" y="64"/>
                    <a:pt x="351" y="67"/>
                    <a:pt x="353" y="67"/>
                  </a:cubicBezTo>
                  <a:cubicBezTo>
                    <a:pt x="349" y="65"/>
                    <a:pt x="346" y="62"/>
                    <a:pt x="344" y="61"/>
                  </a:cubicBezTo>
                  <a:cubicBezTo>
                    <a:pt x="339" y="58"/>
                    <a:pt x="334" y="55"/>
                    <a:pt x="328" y="52"/>
                  </a:cubicBezTo>
                  <a:cubicBezTo>
                    <a:pt x="329" y="52"/>
                    <a:pt x="329" y="52"/>
                    <a:pt x="330" y="52"/>
                  </a:cubicBezTo>
                  <a:cubicBezTo>
                    <a:pt x="330" y="52"/>
                    <a:pt x="330" y="52"/>
                    <a:pt x="330" y="52"/>
                  </a:cubicBezTo>
                  <a:cubicBezTo>
                    <a:pt x="331" y="52"/>
                    <a:pt x="331" y="52"/>
                    <a:pt x="331" y="53"/>
                  </a:cubicBezTo>
                  <a:cubicBezTo>
                    <a:pt x="332" y="53"/>
                    <a:pt x="336" y="55"/>
                    <a:pt x="335" y="54"/>
                  </a:cubicBezTo>
                  <a:cubicBezTo>
                    <a:pt x="335" y="54"/>
                    <a:pt x="334" y="53"/>
                    <a:pt x="333" y="53"/>
                  </a:cubicBezTo>
                  <a:cubicBezTo>
                    <a:pt x="334" y="53"/>
                    <a:pt x="335" y="53"/>
                    <a:pt x="335" y="53"/>
                  </a:cubicBezTo>
                  <a:cubicBezTo>
                    <a:pt x="336" y="53"/>
                    <a:pt x="335" y="52"/>
                    <a:pt x="334" y="51"/>
                  </a:cubicBezTo>
                  <a:cubicBezTo>
                    <a:pt x="331" y="50"/>
                    <a:pt x="329" y="49"/>
                    <a:pt x="327" y="48"/>
                  </a:cubicBezTo>
                  <a:cubicBezTo>
                    <a:pt x="324" y="47"/>
                    <a:pt x="322" y="46"/>
                    <a:pt x="319" y="45"/>
                  </a:cubicBezTo>
                  <a:cubicBezTo>
                    <a:pt x="317" y="44"/>
                    <a:pt x="314" y="43"/>
                    <a:pt x="312" y="42"/>
                  </a:cubicBezTo>
                  <a:cubicBezTo>
                    <a:pt x="309" y="41"/>
                    <a:pt x="306" y="40"/>
                    <a:pt x="303" y="40"/>
                  </a:cubicBezTo>
                  <a:cubicBezTo>
                    <a:pt x="303" y="40"/>
                    <a:pt x="302" y="39"/>
                    <a:pt x="301" y="39"/>
                  </a:cubicBezTo>
                  <a:cubicBezTo>
                    <a:pt x="299" y="38"/>
                    <a:pt x="296" y="38"/>
                    <a:pt x="293" y="37"/>
                  </a:cubicBezTo>
                  <a:cubicBezTo>
                    <a:pt x="294" y="37"/>
                    <a:pt x="295" y="37"/>
                    <a:pt x="296" y="37"/>
                  </a:cubicBezTo>
                  <a:cubicBezTo>
                    <a:pt x="297" y="38"/>
                    <a:pt x="299" y="38"/>
                    <a:pt x="300" y="38"/>
                  </a:cubicBezTo>
                  <a:cubicBezTo>
                    <a:pt x="300" y="38"/>
                    <a:pt x="300" y="38"/>
                    <a:pt x="299" y="38"/>
                  </a:cubicBezTo>
                  <a:cubicBezTo>
                    <a:pt x="300" y="38"/>
                    <a:pt x="301" y="38"/>
                    <a:pt x="302" y="39"/>
                  </a:cubicBezTo>
                  <a:cubicBezTo>
                    <a:pt x="298" y="37"/>
                    <a:pt x="298" y="37"/>
                    <a:pt x="300" y="37"/>
                  </a:cubicBezTo>
                  <a:cubicBezTo>
                    <a:pt x="302" y="37"/>
                    <a:pt x="302" y="37"/>
                    <a:pt x="302" y="37"/>
                  </a:cubicBezTo>
                  <a:cubicBezTo>
                    <a:pt x="301" y="36"/>
                    <a:pt x="300" y="36"/>
                    <a:pt x="298" y="36"/>
                  </a:cubicBezTo>
                  <a:cubicBezTo>
                    <a:pt x="294" y="35"/>
                    <a:pt x="291" y="35"/>
                    <a:pt x="287" y="34"/>
                  </a:cubicBezTo>
                  <a:cubicBezTo>
                    <a:pt x="284" y="33"/>
                    <a:pt x="281" y="32"/>
                    <a:pt x="279" y="32"/>
                  </a:cubicBezTo>
                  <a:cubicBezTo>
                    <a:pt x="277" y="31"/>
                    <a:pt x="272" y="30"/>
                    <a:pt x="272" y="31"/>
                  </a:cubicBezTo>
                  <a:cubicBezTo>
                    <a:pt x="273" y="31"/>
                    <a:pt x="271" y="32"/>
                    <a:pt x="276" y="32"/>
                  </a:cubicBezTo>
                  <a:cubicBezTo>
                    <a:pt x="278" y="33"/>
                    <a:pt x="280" y="33"/>
                    <a:pt x="282" y="34"/>
                  </a:cubicBezTo>
                  <a:cubicBezTo>
                    <a:pt x="283" y="34"/>
                    <a:pt x="283" y="34"/>
                    <a:pt x="284" y="34"/>
                  </a:cubicBezTo>
                  <a:cubicBezTo>
                    <a:pt x="284" y="35"/>
                    <a:pt x="285" y="35"/>
                    <a:pt x="287" y="35"/>
                  </a:cubicBezTo>
                  <a:cubicBezTo>
                    <a:pt x="284" y="35"/>
                    <a:pt x="281" y="34"/>
                    <a:pt x="278" y="34"/>
                  </a:cubicBezTo>
                  <a:cubicBezTo>
                    <a:pt x="275" y="33"/>
                    <a:pt x="273" y="33"/>
                    <a:pt x="270" y="32"/>
                  </a:cubicBezTo>
                  <a:cubicBezTo>
                    <a:pt x="268" y="32"/>
                    <a:pt x="267" y="32"/>
                    <a:pt x="265" y="32"/>
                  </a:cubicBezTo>
                  <a:cubicBezTo>
                    <a:pt x="264" y="32"/>
                    <a:pt x="263" y="32"/>
                    <a:pt x="262" y="32"/>
                  </a:cubicBezTo>
                  <a:cubicBezTo>
                    <a:pt x="261" y="32"/>
                    <a:pt x="259" y="32"/>
                    <a:pt x="258" y="32"/>
                  </a:cubicBezTo>
                  <a:cubicBezTo>
                    <a:pt x="256" y="32"/>
                    <a:pt x="257" y="32"/>
                    <a:pt x="257" y="33"/>
                  </a:cubicBezTo>
                  <a:cubicBezTo>
                    <a:pt x="256" y="33"/>
                    <a:pt x="254" y="33"/>
                    <a:pt x="250" y="32"/>
                  </a:cubicBezTo>
                  <a:cubicBezTo>
                    <a:pt x="238" y="32"/>
                    <a:pt x="225" y="32"/>
                    <a:pt x="213" y="34"/>
                  </a:cubicBezTo>
                  <a:cubicBezTo>
                    <a:pt x="209" y="34"/>
                    <a:pt x="206" y="35"/>
                    <a:pt x="203" y="35"/>
                  </a:cubicBezTo>
                  <a:cubicBezTo>
                    <a:pt x="214" y="33"/>
                    <a:pt x="226" y="32"/>
                    <a:pt x="238" y="32"/>
                  </a:cubicBezTo>
                  <a:cubicBezTo>
                    <a:pt x="233" y="31"/>
                    <a:pt x="229" y="31"/>
                    <a:pt x="224" y="32"/>
                  </a:cubicBezTo>
                  <a:cubicBezTo>
                    <a:pt x="220" y="32"/>
                    <a:pt x="215" y="32"/>
                    <a:pt x="211" y="33"/>
                  </a:cubicBezTo>
                  <a:cubicBezTo>
                    <a:pt x="211" y="33"/>
                    <a:pt x="212" y="32"/>
                    <a:pt x="213" y="32"/>
                  </a:cubicBezTo>
                  <a:cubicBezTo>
                    <a:pt x="214" y="32"/>
                    <a:pt x="216" y="32"/>
                    <a:pt x="218" y="31"/>
                  </a:cubicBezTo>
                  <a:cubicBezTo>
                    <a:pt x="220" y="31"/>
                    <a:pt x="222" y="31"/>
                    <a:pt x="224" y="31"/>
                  </a:cubicBezTo>
                  <a:cubicBezTo>
                    <a:pt x="226" y="31"/>
                    <a:pt x="228" y="31"/>
                    <a:pt x="229" y="30"/>
                  </a:cubicBezTo>
                  <a:cubicBezTo>
                    <a:pt x="230" y="30"/>
                    <a:pt x="231" y="30"/>
                    <a:pt x="231" y="29"/>
                  </a:cubicBezTo>
                  <a:cubicBezTo>
                    <a:pt x="231" y="29"/>
                    <a:pt x="232" y="29"/>
                    <a:pt x="232" y="29"/>
                  </a:cubicBezTo>
                  <a:cubicBezTo>
                    <a:pt x="237" y="29"/>
                    <a:pt x="236" y="29"/>
                    <a:pt x="236" y="29"/>
                  </a:cubicBezTo>
                  <a:cubicBezTo>
                    <a:pt x="237" y="28"/>
                    <a:pt x="232" y="28"/>
                    <a:pt x="230" y="28"/>
                  </a:cubicBezTo>
                  <a:cubicBezTo>
                    <a:pt x="230" y="28"/>
                    <a:pt x="232" y="28"/>
                    <a:pt x="232" y="28"/>
                  </a:cubicBezTo>
                  <a:cubicBezTo>
                    <a:pt x="237" y="28"/>
                    <a:pt x="237" y="27"/>
                    <a:pt x="238" y="27"/>
                  </a:cubicBezTo>
                  <a:cubicBezTo>
                    <a:pt x="238" y="26"/>
                    <a:pt x="234" y="27"/>
                    <a:pt x="231" y="27"/>
                  </a:cubicBezTo>
                  <a:cubicBezTo>
                    <a:pt x="224" y="27"/>
                    <a:pt x="218" y="28"/>
                    <a:pt x="210" y="29"/>
                  </a:cubicBezTo>
                  <a:cubicBezTo>
                    <a:pt x="210" y="29"/>
                    <a:pt x="208" y="29"/>
                    <a:pt x="208" y="29"/>
                  </a:cubicBezTo>
                  <a:cubicBezTo>
                    <a:pt x="204" y="31"/>
                    <a:pt x="201" y="31"/>
                    <a:pt x="197" y="32"/>
                  </a:cubicBezTo>
                  <a:cubicBezTo>
                    <a:pt x="194" y="32"/>
                    <a:pt x="190" y="33"/>
                    <a:pt x="187" y="34"/>
                  </a:cubicBezTo>
                  <a:cubicBezTo>
                    <a:pt x="181" y="35"/>
                    <a:pt x="189" y="32"/>
                    <a:pt x="187" y="33"/>
                  </a:cubicBezTo>
                  <a:cubicBezTo>
                    <a:pt x="186" y="33"/>
                    <a:pt x="186" y="33"/>
                    <a:pt x="185" y="33"/>
                  </a:cubicBezTo>
                  <a:cubicBezTo>
                    <a:pt x="181" y="34"/>
                    <a:pt x="178" y="35"/>
                    <a:pt x="174" y="36"/>
                  </a:cubicBezTo>
                  <a:cubicBezTo>
                    <a:pt x="172" y="37"/>
                    <a:pt x="169" y="38"/>
                    <a:pt x="166" y="39"/>
                  </a:cubicBezTo>
                  <a:cubicBezTo>
                    <a:pt x="164" y="40"/>
                    <a:pt x="163" y="40"/>
                    <a:pt x="164" y="39"/>
                  </a:cubicBezTo>
                  <a:cubicBezTo>
                    <a:pt x="164" y="39"/>
                    <a:pt x="168" y="37"/>
                    <a:pt x="162" y="39"/>
                  </a:cubicBezTo>
                  <a:cubicBezTo>
                    <a:pt x="161" y="39"/>
                    <a:pt x="160" y="39"/>
                    <a:pt x="162" y="39"/>
                  </a:cubicBezTo>
                  <a:cubicBezTo>
                    <a:pt x="169" y="36"/>
                    <a:pt x="166" y="37"/>
                    <a:pt x="166" y="36"/>
                  </a:cubicBezTo>
                  <a:cubicBezTo>
                    <a:pt x="166" y="36"/>
                    <a:pt x="165" y="36"/>
                    <a:pt x="168" y="34"/>
                  </a:cubicBezTo>
                  <a:cubicBezTo>
                    <a:pt x="169" y="34"/>
                    <a:pt x="172" y="33"/>
                    <a:pt x="174" y="33"/>
                  </a:cubicBezTo>
                  <a:cubicBezTo>
                    <a:pt x="175" y="32"/>
                    <a:pt x="176" y="32"/>
                    <a:pt x="178" y="32"/>
                  </a:cubicBezTo>
                  <a:cubicBezTo>
                    <a:pt x="181" y="31"/>
                    <a:pt x="184" y="30"/>
                    <a:pt x="188" y="30"/>
                  </a:cubicBezTo>
                  <a:cubicBezTo>
                    <a:pt x="191" y="29"/>
                    <a:pt x="194" y="28"/>
                    <a:pt x="196" y="27"/>
                  </a:cubicBezTo>
                  <a:cubicBezTo>
                    <a:pt x="199" y="26"/>
                    <a:pt x="202" y="26"/>
                    <a:pt x="204" y="25"/>
                  </a:cubicBezTo>
                  <a:cubicBezTo>
                    <a:pt x="206" y="25"/>
                    <a:pt x="209" y="24"/>
                    <a:pt x="211" y="24"/>
                  </a:cubicBezTo>
                  <a:cubicBezTo>
                    <a:pt x="214" y="23"/>
                    <a:pt x="217" y="23"/>
                    <a:pt x="219" y="23"/>
                  </a:cubicBezTo>
                  <a:cubicBezTo>
                    <a:pt x="221" y="23"/>
                    <a:pt x="225" y="23"/>
                    <a:pt x="228" y="23"/>
                  </a:cubicBezTo>
                  <a:cubicBezTo>
                    <a:pt x="226" y="22"/>
                    <a:pt x="237" y="22"/>
                    <a:pt x="239" y="21"/>
                  </a:cubicBezTo>
                  <a:cubicBezTo>
                    <a:pt x="240" y="21"/>
                    <a:pt x="241" y="21"/>
                    <a:pt x="241" y="21"/>
                  </a:cubicBezTo>
                  <a:cubicBezTo>
                    <a:pt x="241" y="20"/>
                    <a:pt x="240" y="20"/>
                    <a:pt x="238" y="20"/>
                  </a:cubicBezTo>
                  <a:cubicBezTo>
                    <a:pt x="235" y="20"/>
                    <a:pt x="233" y="20"/>
                    <a:pt x="230" y="20"/>
                  </a:cubicBezTo>
                  <a:cubicBezTo>
                    <a:pt x="227" y="20"/>
                    <a:pt x="225" y="20"/>
                    <a:pt x="221" y="20"/>
                  </a:cubicBezTo>
                  <a:cubicBezTo>
                    <a:pt x="219" y="21"/>
                    <a:pt x="216" y="21"/>
                    <a:pt x="213" y="22"/>
                  </a:cubicBezTo>
                  <a:cubicBezTo>
                    <a:pt x="211" y="22"/>
                    <a:pt x="209" y="22"/>
                    <a:pt x="207" y="22"/>
                  </a:cubicBezTo>
                  <a:cubicBezTo>
                    <a:pt x="206" y="22"/>
                    <a:pt x="204" y="23"/>
                    <a:pt x="202" y="23"/>
                  </a:cubicBezTo>
                  <a:cubicBezTo>
                    <a:pt x="217" y="19"/>
                    <a:pt x="233" y="19"/>
                    <a:pt x="248" y="19"/>
                  </a:cubicBezTo>
                  <a:cubicBezTo>
                    <a:pt x="243" y="19"/>
                    <a:pt x="239" y="19"/>
                    <a:pt x="235" y="19"/>
                  </a:cubicBezTo>
                  <a:cubicBezTo>
                    <a:pt x="232" y="19"/>
                    <a:pt x="230" y="19"/>
                    <a:pt x="228" y="19"/>
                  </a:cubicBezTo>
                  <a:cubicBezTo>
                    <a:pt x="221" y="20"/>
                    <a:pt x="221" y="20"/>
                    <a:pt x="221" y="20"/>
                  </a:cubicBezTo>
                  <a:cubicBezTo>
                    <a:pt x="219" y="20"/>
                    <a:pt x="218" y="20"/>
                    <a:pt x="217" y="20"/>
                  </a:cubicBezTo>
                  <a:cubicBezTo>
                    <a:pt x="217" y="19"/>
                    <a:pt x="219" y="19"/>
                    <a:pt x="220" y="19"/>
                  </a:cubicBezTo>
                  <a:cubicBezTo>
                    <a:pt x="228" y="19"/>
                    <a:pt x="235" y="18"/>
                    <a:pt x="243" y="18"/>
                  </a:cubicBezTo>
                  <a:cubicBezTo>
                    <a:pt x="247" y="18"/>
                    <a:pt x="251" y="18"/>
                    <a:pt x="256" y="19"/>
                  </a:cubicBezTo>
                  <a:cubicBezTo>
                    <a:pt x="256" y="18"/>
                    <a:pt x="252" y="18"/>
                    <a:pt x="253" y="18"/>
                  </a:cubicBezTo>
                  <a:cubicBezTo>
                    <a:pt x="255" y="18"/>
                    <a:pt x="257" y="18"/>
                    <a:pt x="259" y="18"/>
                  </a:cubicBezTo>
                  <a:cubicBezTo>
                    <a:pt x="261" y="18"/>
                    <a:pt x="263" y="19"/>
                    <a:pt x="266" y="19"/>
                  </a:cubicBezTo>
                  <a:cubicBezTo>
                    <a:pt x="263" y="18"/>
                    <a:pt x="261" y="18"/>
                    <a:pt x="258" y="18"/>
                  </a:cubicBezTo>
                  <a:cubicBezTo>
                    <a:pt x="255" y="17"/>
                    <a:pt x="253" y="17"/>
                    <a:pt x="250" y="17"/>
                  </a:cubicBezTo>
                  <a:cubicBezTo>
                    <a:pt x="241" y="17"/>
                    <a:pt x="242" y="16"/>
                    <a:pt x="240" y="16"/>
                  </a:cubicBezTo>
                  <a:cubicBezTo>
                    <a:pt x="239" y="15"/>
                    <a:pt x="239" y="15"/>
                    <a:pt x="240" y="15"/>
                  </a:cubicBezTo>
                  <a:cubicBezTo>
                    <a:pt x="241" y="15"/>
                    <a:pt x="242" y="15"/>
                    <a:pt x="243" y="14"/>
                  </a:cubicBezTo>
                  <a:cubicBezTo>
                    <a:pt x="244" y="14"/>
                    <a:pt x="248" y="15"/>
                    <a:pt x="250" y="15"/>
                  </a:cubicBezTo>
                  <a:cubicBezTo>
                    <a:pt x="253" y="15"/>
                    <a:pt x="256" y="16"/>
                    <a:pt x="260" y="16"/>
                  </a:cubicBezTo>
                  <a:cubicBezTo>
                    <a:pt x="262" y="16"/>
                    <a:pt x="264" y="16"/>
                    <a:pt x="264" y="16"/>
                  </a:cubicBezTo>
                  <a:cubicBezTo>
                    <a:pt x="264" y="16"/>
                    <a:pt x="264" y="15"/>
                    <a:pt x="261" y="15"/>
                  </a:cubicBezTo>
                  <a:cubicBezTo>
                    <a:pt x="256" y="15"/>
                    <a:pt x="251" y="14"/>
                    <a:pt x="248" y="14"/>
                  </a:cubicBezTo>
                  <a:cubicBezTo>
                    <a:pt x="250" y="14"/>
                    <a:pt x="253" y="14"/>
                    <a:pt x="256" y="14"/>
                  </a:cubicBezTo>
                  <a:cubicBezTo>
                    <a:pt x="259" y="15"/>
                    <a:pt x="261" y="15"/>
                    <a:pt x="264" y="15"/>
                  </a:cubicBezTo>
                  <a:cubicBezTo>
                    <a:pt x="260" y="15"/>
                    <a:pt x="256" y="14"/>
                    <a:pt x="252" y="14"/>
                  </a:cubicBezTo>
                  <a:cubicBezTo>
                    <a:pt x="248" y="13"/>
                    <a:pt x="244" y="13"/>
                    <a:pt x="240" y="13"/>
                  </a:cubicBezTo>
                  <a:cubicBezTo>
                    <a:pt x="244" y="13"/>
                    <a:pt x="247" y="13"/>
                    <a:pt x="253" y="13"/>
                  </a:cubicBezTo>
                  <a:cubicBezTo>
                    <a:pt x="248" y="12"/>
                    <a:pt x="244" y="13"/>
                    <a:pt x="239" y="12"/>
                  </a:cubicBezTo>
                  <a:cubicBezTo>
                    <a:pt x="243" y="12"/>
                    <a:pt x="245" y="12"/>
                    <a:pt x="247" y="12"/>
                  </a:cubicBezTo>
                  <a:cubicBezTo>
                    <a:pt x="250" y="12"/>
                    <a:pt x="252" y="12"/>
                    <a:pt x="255" y="12"/>
                  </a:cubicBezTo>
                  <a:cubicBezTo>
                    <a:pt x="257" y="12"/>
                    <a:pt x="260" y="13"/>
                    <a:pt x="263" y="13"/>
                  </a:cubicBezTo>
                  <a:cubicBezTo>
                    <a:pt x="271" y="14"/>
                    <a:pt x="271" y="14"/>
                    <a:pt x="271" y="14"/>
                  </a:cubicBezTo>
                  <a:cubicBezTo>
                    <a:pt x="273" y="14"/>
                    <a:pt x="276" y="14"/>
                    <a:pt x="279" y="15"/>
                  </a:cubicBezTo>
                  <a:cubicBezTo>
                    <a:pt x="281" y="15"/>
                    <a:pt x="284" y="16"/>
                    <a:pt x="287" y="16"/>
                  </a:cubicBezTo>
                  <a:cubicBezTo>
                    <a:pt x="288" y="16"/>
                    <a:pt x="289" y="17"/>
                    <a:pt x="290" y="17"/>
                  </a:cubicBezTo>
                  <a:cubicBezTo>
                    <a:pt x="290" y="17"/>
                    <a:pt x="289" y="16"/>
                    <a:pt x="288" y="16"/>
                  </a:cubicBezTo>
                  <a:cubicBezTo>
                    <a:pt x="284" y="15"/>
                    <a:pt x="280" y="14"/>
                    <a:pt x="276" y="13"/>
                  </a:cubicBezTo>
                  <a:cubicBezTo>
                    <a:pt x="271" y="12"/>
                    <a:pt x="267" y="12"/>
                    <a:pt x="262" y="11"/>
                  </a:cubicBezTo>
                  <a:cubicBezTo>
                    <a:pt x="264" y="12"/>
                    <a:pt x="268" y="12"/>
                    <a:pt x="268" y="12"/>
                  </a:cubicBezTo>
                  <a:cubicBezTo>
                    <a:pt x="267" y="12"/>
                    <a:pt x="265" y="12"/>
                    <a:pt x="263" y="12"/>
                  </a:cubicBezTo>
                  <a:cubicBezTo>
                    <a:pt x="262" y="12"/>
                    <a:pt x="260" y="11"/>
                    <a:pt x="259" y="11"/>
                  </a:cubicBezTo>
                  <a:cubicBezTo>
                    <a:pt x="256" y="11"/>
                    <a:pt x="252" y="11"/>
                    <a:pt x="249" y="11"/>
                  </a:cubicBezTo>
                  <a:cubicBezTo>
                    <a:pt x="252" y="10"/>
                    <a:pt x="258" y="11"/>
                    <a:pt x="263" y="11"/>
                  </a:cubicBezTo>
                  <a:cubicBezTo>
                    <a:pt x="264" y="11"/>
                    <a:pt x="258" y="10"/>
                    <a:pt x="260" y="10"/>
                  </a:cubicBezTo>
                  <a:cubicBezTo>
                    <a:pt x="269" y="11"/>
                    <a:pt x="260" y="10"/>
                    <a:pt x="262" y="10"/>
                  </a:cubicBezTo>
                  <a:cubicBezTo>
                    <a:pt x="259" y="10"/>
                    <a:pt x="255" y="9"/>
                    <a:pt x="252" y="9"/>
                  </a:cubicBezTo>
                  <a:cubicBezTo>
                    <a:pt x="248" y="9"/>
                    <a:pt x="244" y="9"/>
                    <a:pt x="239" y="9"/>
                  </a:cubicBezTo>
                  <a:cubicBezTo>
                    <a:pt x="235" y="9"/>
                    <a:pt x="231" y="9"/>
                    <a:pt x="227" y="9"/>
                  </a:cubicBezTo>
                  <a:cubicBezTo>
                    <a:pt x="223" y="9"/>
                    <a:pt x="220" y="10"/>
                    <a:pt x="220" y="10"/>
                  </a:cubicBezTo>
                  <a:cubicBezTo>
                    <a:pt x="219" y="11"/>
                    <a:pt x="210" y="12"/>
                    <a:pt x="206" y="13"/>
                  </a:cubicBezTo>
                  <a:cubicBezTo>
                    <a:pt x="203" y="13"/>
                    <a:pt x="201" y="14"/>
                    <a:pt x="198" y="14"/>
                  </a:cubicBezTo>
                  <a:cubicBezTo>
                    <a:pt x="195" y="15"/>
                    <a:pt x="197" y="15"/>
                    <a:pt x="197" y="15"/>
                  </a:cubicBezTo>
                  <a:cubicBezTo>
                    <a:pt x="199" y="15"/>
                    <a:pt x="199" y="15"/>
                    <a:pt x="200" y="14"/>
                  </a:cubicBezTo>
                  <a:cubicBezTo>
                    <a:pt x="202" y="14"/>
                    <a:pt x="204" y="13"/>
                    <a:pt x="207" y="13"/>
                  </a:cubicBezTo>
                  <a:cubicBezTo>
                    <a:pt x="209" y="13"/>
                    <a:pt x="211" y="12"/>
                    <a:pt x="213" y="12"/>
                  </a:cubicBezTo>
                  <a:cubicBezTo>
                    <a:pt x="217" y="11"/>
                    <a:pt x="222" y="11"/>
                    <a:pt x="226" y="11"/>
                  </a:cubicBezTo>
                  <a:cubicBezTo>
                    <a:pt x="234" y="10"/>
                    <a:pt x="235" y="11"/>
                    <a:pt x="233" y="11"/>
                  </a:cubicBezTo>
                  <a:cubicBezTo>
                    <a:pt x="220" y="11"/>
                    <a:pt x="212" y="13"/>
                    <a:pt x="200" y="15"/>
                  </a:cubicBezTo>
                  <a:cubicBezTo>
                    <a:pt x="202" y="15"/>
                    <a:pt x="204" y="15"/>
                    <a:pt x="206" y="14"/>
                  </a:cubicBezTo>
                  <a:cubicBezTo>
                    <a:pt x="208" y="14"/>
                    <a:pt x="210" y="14"/>
                    <a:pt x="212" y="14"/>
                  </a:cubicBezTo>
                  <a:cubicBezTo>
                    <a:pt x="214" y="14"/>
                    <a:pt x="216" y="14"/>
                    <a:pt x="218" y="14"/>
                  </a:cubicBezTo>
                  <a:cubicBezTo>
                    <a:pt x="220" y="13"/>
                    <a:pt x="222" y="13"/>
                    <a:pt x="224" y="13"/>
                  </a:cubicBezTo>
                  <a:cubicBezTo>
                    <a:pt x="226" y="13"/>
                    <a:pt x="228" y="13"/>
                    <a:pt x="228" y="13"/>
                  </a:cubicBezTo>
                  <a:cubicBezTo>
                    <a:pt x="227" y="14"/>
                    <a:pt x="224" y="13"/>
                    <a:pt x="223" y="14"/>
                  </a:cubicBezTo>
                  <a:cubicBezTo>
                    <a:pt x="218" y="13"/>
                    <a:pt x="218" y="14"/>
                    <a:pt x="217" y="14"/>
                  </a:cubicBezTo>
                  <a:cubicBezTo>
                    <a:pt x="215" y="15"/>
                    <a:pt x="217" y="16"/>
                    <a:pt x="208" y="16"/>
                  </a:cubicBezTo>
                  <a:cubicBezTo>
                    <a:pt x="206" y="16"/>
                    <a:pt x="203" y="17"/>
                    <a:pt x="201" y="17"/>
                  </a:cubicBezTo>
                  <a:cubicBezTo>
                    <a:pt x="198" y="18"/>
                    <a:pt x="196" y="18"/>
                    <a:pt x="193" y="19"/>
                  </a:cubicBezTo>
                  <a:cubicBezTo>
                    <a:pt x="193" y="19"/>
                    <a:pt x="192" y="19"/>
                    <a:pt x="192" y="18"/>
                  </a:cubicBezTo>
                  <a:cubicBezTo>
                    <a:pt x="193" y="18"/>
                    <a:pt x="193" y="18"/>
                    <a:pt x="189" y="19"/>
                  </a:cubicBezTo>
                  <a:cubicBezTo>
                    <a:pt x="184" y="20"/>
                    <a:pt x="180" y="21"/>
                    <a:pt x="176" y="22"/>
                  </a:cubicBezTo>
                  <a:cubicBezTo>
                    <a:pt x="172" y="23"/>
                    <a:pt x="169" y="24"/>
                    <a:pt x="165" y="25"/>
                  </a:cubicBezTo>
                  <a:cubicBezTo>
                    <a:pt x="161" y="26"/>
                    <a:pt x="160" y="27"/>
                    <a:pt x="159" y="28"/>
                  </a:cubicBezTo>
                  <a:cubicBezTo>
                    <a:pt x="159" y="28"/>
                    <a:pt x="159" y="28"/>
                    <a:pt x="160" y="28"/>
                  </a:cubicBezTo>
                  <a:cubicBezTo>
                    <a:pt x="158" y="29"/>
                    <a:pt x="161" y="28"/>
                    <a:pt x="163" y="28"/>
                  </a:cubicBezTo>
                  <a:cubicBezTo>
                    <a:pt x="160" y="29"/>
                    <a:pt x="157" y="30"/>
                    <a:pt x="154" y="31"/>
                  </a:cubicBezTo>
                  <a:cubicBezTo>
                    <a:pt x="153" y="32"/>
                    <a:pt x="152" y="32"/>
                    <a:pt x="151" y="33"/>
                  </a:cubicBezTo>
                  <a:cubicBezTo>
                    <a:pt x="147" y="34"/>
                    <a:pt x="143" y="36"/>
                    <a:pt x="139" y="38"/>
                  </a:cubicBezTo>
                  <a:cubicBezTo>
                    <a:pt x="140" y="37"/>
                    <a:pt x="142" y="36"/>
                    <a:pt x="143" y="36"/>
                  </a:cubicBezTo>
                  <a:cubicBezTo>
                    <a:pt x="145" y="35"/>
                    <a:pt x="146" y="34"/>
                    <a:pt x="148" y="34"/>
                  </a:cubicBezTo>
                  <a:cubicBezTo>
                    <a:pt x="150" y="32"/>
                    <a:pt x="153" y="31"/>
                    <a:pt x="155" y="30"/>
                  </a:cubicBezTo>
                  <a:cubicBezTo>
                    <a:pt x="152" y="31"/>
                    <a:pt x="148" y="32"/>
                    <a:pt x="144" y="34"/>
                  </a:cubicBezTo>
                  <a:cubicBezTo>
                    <a:pt x="140" y="35"/>
                    <a:pt x="135" y="37"/>
                    <a:pt x="131" y="39"/>
                  </a:cubicBezTo>
                  <a:cubicBezTo>
                    <a:pt x="128" y="41"/>
                    <a:pt x="121" y="45"/>
                    <a:pt x="121" y="45"/>
                  </a:cubicBezTo>
                  <a:cubicBezTo>
                    <a:pt x="120" y="46"/>
                    <a:pt x="121" y="45"/>
                    <a:pt x="123" y="44"/>
                  </a:cubicBezTo>
                  <a:cubicBezTo>
                    <a:pt x="125" y="43"/>
                    <a:pt x="127" y="42"/>
                    <a:pt x="128" y="42"/>
                  </a:cubicBezTo>
                  <a:cubicBezTo>
                    <a:pt x="129" y="41"/>
                    <a:pt x="130" y="40"/>
                    <a:pt x="131" y="40"/>
                  </a:cubicBezTo>
                  <a:cubicBezTo>
                    <a:pt x="132" y="40"/>
                    <a:pt x="134" y="38"/>
                    <a:pt x="134" y="38"/>
                  </a:cubicBezTo>
                  <a:cubicBezTo>
                    <a:pt x="135" y="38"/>
                    <a:pt x="133" y="39"/>
                    <a:pt x="132" y="40"/>
                  </a:cubicBezTo>
                  <a:cubicBezTo>
                    <a:pt x="129" y="41"/>
                    <a:pt x="127" y="43"/>
                    <a:pt x="125" y="44"/>
                  </a:cubicBezTo>
                  <a:cubicBezTo>
                    <a:pt x="124" y="44"/>
                    <a:pt x="123" y="45"/>
                    <a:pt x="122" y="46"/>
                  </a:cubicBezTo>
                  <a:cubicBezTo>
                    <a:pt x="121" y="46"/>
                    <a:pt x="121" y="47"/>
                    <a:pt x="121" y="47"/>
                  </a:cubicBezTo>
                  <a:cubicBezTo>
                    <a:pt x="125" y="44"/>
                    <a:pt x="122" y="47"/>
                    <a:pt x="123" y="47"/>
                  </a:cubicBezTo>
                  <a:cubicBezTo>
                    <a:pt x="124" y="47"/>
                    <a:pt x="124" y="47"/>
                    <a:pt x="128" y="45"/>
                  </a:cubicBezTo>
                  <a:cubicBezTo>
                    <a:pt x="130" y="44"/>
                    <a:pt x="133" y="41"/>
                    <a:pt x="135" y="41"/>
                  </a:cubicBezTo>
                  <a:cubicBezTo>
                    <a:pt x="131" y="44"/>
                    <a:pt x="125" y="47"/>
                    <a:pt x="119" y="51"/>
                  </a:cubicBezTo>
                  <a:cubicBezTo>
                    <a:pt x="121" y="50"/>
                    <a:pt x="123" y="49"/>
                    <a:pt x="124" y="48"/>
                  </a:cubicBezTo>
                  <a:cubicBezTo>
                    <a:pt x="126" y="47"/>
                    <a:pt x="127" y="46"/>
                    <a:pt x="129" y="45"/>
                  </a:cubicBezTo>
                  <a:cubicBezTo>
                    <a:pt x="132" y="43"/>
                    <a:pt x="133" y="43"/>
                    <a:pt x="133" y="43"/>
                  </a:cubicBezTo>
                  <a:cubicBezTo>
                    <a:pt x="133" y="44"/>
                    <a:pt x="131" y="45"/>
                    <a:pt x="129" y="46"/>
                  </a:cubicBezTo>
                  <a:cubicBezTo>
                    <a:pt x="125" y="48"/>
                    <a:pt x="122" y="50"/>
                    <a:pt x="120" y="52"/>
                  </a:cubicBezTo>
                  <a:cubicBezTo>
                    <a:pt x="117" y="54"/>
                    <a:pt x="114" y="56"/>
                    <a:pt x="111" y="58"/>
                  </a:cubicBezTo>
                  <a:cubicBezTo>
                    <a:pt x="105" y="62"/>
                    <a:pt x="98" y="67"/>
                    <a:pt x="94" y="72"/>
                  </a:cubicBezTo>
                  <a:cubicBezTo>
                    <a:pt x="96" y="70"/>
                    <a:pt x="98" y="69"/>
                    <a:pt x="100" y="67"/>
                  </a:cubicBezTo>
                  <a:cubicBezTo>
                    <a:pt x="102" y="66"/>
                    <a:pt x="104" y="65"/>
                    <a:pt x="106" y="63"/>
                  </a:cubicBezTo>
                  <a:cubicBezTo>
                    <a:pt x="107" y="63"/>
                    <a:pt x="109" y="61"/>
                    <a:pt x="108" y="62"/>
                  </a:cubicBezTo>
                  <a:cubicBezTo>
                    <a:pt x="106" y="64"/>
                    <a:pt x="103" y="67"/>
                    <a:pt x="99" y="70"/>
                  </a:cubicBezTo>
                  <a:cubicBezTo>
                    <a:pt x="96" y="73"/>
                    <a:pt x="91" y="77"/>
                    <a:pt x="92" y="75"/>
                  </a:cubicBezTo>
                  <a:cubicBezTo>
                    <a:pt x="93" y="73"/>
                    <a:pt x="91" y="73"/>
                    <a:pt x="91" y="72"/>
                  </a:cubicBezTo>
                  <a:cubicBezTo>
                    <a:pt x="92" y="71"/>
                    <a:pt x="90" y="72"/>
                    <a:pt x="89" y="73"/>
                  </a:cubicBezTo>
                  <a:cubicBezTo>
                    <a:pt x="85" y="77"/>
                    <a:pt x="83" y="78"/>
                    <a:pt x="80" y="81"/>
                  </a:cubicBezTo>
                  <a:cubicBezTo>
                    <a:pt x="83" y="78"/>
                    <a:pt x="85" y="76"/>
                    <a:pt x="88" y="73"/>
                  </a:cubicBezTo>
                  <a:cubicBezTo>
                    <a:pt x="88" y="73"/>
                    <a:pt x="89" y="72"/>
                    <a:pt x="89" y="72"/>
                  </a:cubicBezTo>
                  <a:cubicBezTo>
                    <a:pt x="90" y="71"/>
                    <a:pt x="94" y="68"/>
                    <a:pt x="93" y="68"/>
                  </a:cubicBezTo>
                  <a:cubicBezTo>
                    <a:pt x="93" y="68"/>
                    <a:pt x="93" y="67"/>
                    <a:pt x="92" y="68"/>
                  </a:cubicBezTo>
                  <a:cubicBezTo>
                    <a:pt x="88" y="71"/>
                    <a:pt x="89" y="71"/>
                    <a:pt x="87" y="73"/>
                  </a:cubicBezTo>
                  <a:cubicBezTo>
                    <a:pt x="86" y="74"/>
                    <a:pt x="86" y="74"/>
                    <a:pt x="84" y="75"/>
                  </a:cubicBezTo>
                  <a:cubicBezTo>
                    <a:pt x="91" y="68"/>
                    <a:pt x="98" y="61"/>
                    <a:pt x="107" y="54"/>
                  </a:cubicBezTo>
                  <a:cubicBezTo>
                    <a:pt x="104" y="56"/>
                    <a:pt x="102" y="57"/>
                    <a:pt x="99" y="60"/>
                  </a:cubicBezTo>
                  <a:cubicBezTo>
                    <a:pt x="104" y="56"/>
                    <a:pt x="108" y="53"/>
                    <a:pt x="111" y="50"/>
                  </a:cubicBezTo>
                  <a:cubicBezTo>
                    <a:pt x="109" y="52"/>
                    <a:pt x="108" y="53"/>
                    <a:pt x="104" y="55"/>
                  </a:cubicBezTo>
                  <a:cubicBezTo>
                    <a:pt x="100" y="59"/>
                    <a:pt x="98" y="59"/>
                    <a:pt x="95" y="61"/>
                  </a:cubicBezTo>
                  <a:cubicBezTo>
                    <a:pt x="93" y="63"/>
                    <a:pt x="90" y="65"/>
                    <a:pt x="88" y="67"/>
                  </a:cubicBezTo>
                  <a:cubicBezTo>
                    <a:pt x="85" y="69"/>
                    <a:pt x="82" y="72"/>
                    <a:pt x="79" y="75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6" y="77"/>
                    <a:pt x="74" y="80"/>
                    <a:pt x="71" y="83"/>
                  </a:cubicBezTo>
                  <a:cubicBezTo>
                    <a:pt x="69" y="85"/>
                    <a:pt x="67" y="88"/>
                    <a:pt x="64" y="90"/>
                  </a:cubicBezTo>
                  <a:cubicBezTo>
                    <a:pt x="66" y="88"/>
                    <a:pt x="68" y="85"/>
                    <a:pt x="69" y="84"/>
                  </a:cubicBezTo>
                  <a:cubicBezTo>
                    <a:pt x="66" y="88"/>
                    <a:pt x="66" y="86"/>
                    <a:pt x="61" y="92"/>
                  </a:cubicBezTo>
                  <a:cubicBezTo>
                    <a:pt x="59" y="95"/>
                    <a:pt x="56" y="99"/>
                    <a:pt x="56" y="98"/>
                  </a:cubicBezTo>
                  <a:cubicBezTo>
                    <a:pt x="55" y="98"/>
                    <a:pt x="54" y="100"/>
                    <a:pt x="52" y="102"/>
                  </a:cubicBezTo>
                  <a:cubicBezTo>
                    <a:pt x="50" y="104"/>
                    <a:pt x="48" y="107"/>
                    <a:pt x="46" y="111"/>
                  </a:cubicBezTo>
                  <a:cubicBezTo>
                    <a:pt x="46" y="111"/>
                    <a:pt x="46" y="111"/>
                    <a:pt x="46" y="111"/>
                  </a:cubicBezTo>
                  <a:cubicBezTo>
                    <a:pt x="46" y="111"/>
                    <a:pt x="46" y="111"/>
                    <a:pt x="46" y="111"/>
                  </a:cubicBezTo>
                  <a:cubicBezTo>
                    <a:pt x="46" y="111"/>
                    <a:pt x="46" y="111"/>
                    <a:pt x="46" y="111"/>
                  </a:cubicBezTo>
                  <a:cubicBezTo>
                    <a:pt x="43" y="116"/>
                    <a:pt x="43" y="115"/>
                    <a:pt x="45" y="114"/>
                  </a:cubicBezTo>
                  <a:cubicBezTo>
                    <a:pt x="46" y="113"/>
                    <a:pt x="43" y="117"/>
                    <a:pt x="44" y="117"/>
                  </a:cubicBezTo>
                  <a:cubicBezTo>
                    <a:pt x="45" y="116"/>
                    <a:pt x="47" y="112"/>
                    <a:pt x="48" y="112"/>
                  </a:cubicBezTo>
                  <a:cubicBezTo>
                    <a:pt x="48" y="112"/>
                    <a:pt x="47" y="113"/>
                    <a:pt x="47" y="114"/>
                  </a:cubicBezTo>
                  <a:cubicBezTo>
                    <a:pt x="46" y="115"/>
                    <a:pt x="46" y="116"/>
                    <a:pt x="46" y="115"/>
                  </a:cubicBezTo>
                  <a:cubicBezTo>
                    <a:pt x="51" y="109"/>
                    <a:pt x="48" y="114"/>
                    <a:pt x="45" y="118"/>
                  </a:cubicBezTo>
                  <a:cubicBezTo>
                    <a:pt x="43" y="122"/>
                    <a:pt x="41" y="126"/>
                    <a:pt x="39" y="130"/>
                  </a:cubicBezTo>
                  <a:cubicBezTo>
                    <a:pt x="37" y="134"/>
                    <a:pt x="35" y="138"/>
                    <a:pt x="34" y="141"/>
                  </a:cubicBezTo>
                  <a:cubicBezTo>
                    <a:pt x="34" y="142"/>
                    <a:pt x="33" y="144"/>
                    <a:pt x="33" y="145"/>
                  </a:cubicBezTo>
                  <a:cubicBezTo>
                    <a:pt x="31" y="148"/>
                    <a:pt x="32" y="145"/>
                    <a:pt x="32" y="145"/>
                  </a:cubicBezTo>
                  <a:cubicBezTo>
                    <a:pt x="31" y="146"/>
                    <a:pt x="32" y="143"/>
                    <a:pt x="29" y="150"/>
                  </a:cubicBezTo>
                  <a:cubicBezTo>
                    <a:pt x="29" y="152"/>
                    <a:pt x="28" y="152"/>
                    <a:pt x="28" y="152"/>
                  </a:cubicBezTo>
                  <a:cubicBezTo>
                    <a:pt x="28" y="153"/>
                    <a:pt x="28" y="152"/>
                    <a:pt x="29" y="150"/>
                  </a:cubicBezTo>
                  <a:cubicBezTo>
                    <a:pt x="33" y="141"/>
                    <a:pt x="31" y="144"/>
                    <a:pt x="31" y="143"/>
                  </a:cubicBezTo>
                  <a:cubicBezTo>
                    <a:pt x="31" y="142"/>
                    <a:pt x="30" y="143"/>
                    <a:pt x="30" y="142"/>
                  </a:cubicBezTo>
                  <a:cubicBezTo>
                    <a:pt x="31" y="139"/>
                    <a:pt x="29" y="143"/>
                    <a:pt x="28" y="146"/>
                  </a:cubicBezTo>
                  <a:cubicBezTo>
                    <a:pt x="26" y="151"/>
                    <a:pt x="25" y="154"/>
                    <a:pt x="24" y="159"/>
                  </a:cubicBezTo>
                  <a:cubicBezTo>
                    <a:pt x="23" y="161"/>
                    <a:pt x="23" y="162"/>
                    <a:pt x="22" y="165"/>
                  </a:cubicBezTo>
                  <a:cubicBezTo>
                    <a:pt x="21" y="168"/>
                    <a:pt x="20" y="168"/>
                    <a:pt x="20" y="167"/>
                  </a:cubicBezTo>
                  <a:cubicBezTo>
                    <a:pt x="20" y="167"/>
                    <a:pt x="20" y="167"/>
                    <a:pt x="21" y="163"/>
                  </a:cubicBezTo>
                  <a:cubicBezTo>
                    <a:pt x="22" y="159"/>
                    <a:pt x="21" y="160"/>
                    <a:pt x="21" y="161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2" y="158"/>
                    <a:pt x="23" y="155"/>
                    <a:pt x="24" y="151"/>
                  </a:cubicBezTo>
                  <a:cubicBezTo>
                    <a:pt x="25" y="150"/>
                    <a:pt x="26" y="148"/>
                    <a:pt x="26" y="147"/>
                  </a:cubicBezTo>
                  <a:cubicBezTo>
                    <a:pt x="27" y="145"/>
                    <a:pt x="27" y="144"/>
                    <a:pt x="28" y="142"/>
                  </a:cubicBezTo>
                  <a:cubicBezTo>
                    <a:pt x="29" y="141"/>
                    <a:pt x="30" y="138"/>
                    <a:pt x="28" y="141"/>
                  </a:cubicBezTo>
                  <a:cubicBezTo>
                    <a:pt x="25" y="147"/>
                    <a:pt x="23" y="151"/>
                    <a:pt x="21" y="157"/>
                  </a:cubicBezTo>
                  <a:cubicBezTo>
                    <a:pt x="15" y="173"/>
                    <a:pt x="11" y="190"/>
                    <a:pt x="9" y="207"/>
                  </a:cubicBezTo>
                  <a:cubicBezTo>
                    <a:pt x="9" y="207"/>
                    <a:pt x="10" y="203"/>
                    <a:pt x="10" y="203"/>
                  </a:cubicBezTo>
                  <a:cubicBezTo>
                    <a:pt x="9" y="208"/>
                    <a:pt x="9" y="213"/>
                    <a:pt x="8" y="218"/>
                  </a:cubicBezTo>
                  <a:cubicBezTo>
                    <a:pt x="8" y="220"/>
                    <a:pt x="8" y="223"/>
                    <a:pt x="8" y="225"/>
                  </a:cubicBezTo>
                  <a:cubicBezTo>
                    <a:pt x="8" y="227"/>
                    <a:pt x="8" y="230"/>
                    <a:pt x="8" y="232"/>
                  </a:cubicBezTo>
                  <a:cubicBezTo>
                    <a:pt x="8" y="223"/>
                    <a:pt x="9" y="221"/>
                    <a:pt x="9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11" y="216"/>
                    <a:pt x="12" y="212"/>
                    <a:pt x="14" y="201"/>
                  </a:cubicBezTo>
                  <a:cubicBezTo>
                    <a:pt x="14" y="198"/>
                    <a:pt x="15" y="194"/>
                    <a:pt x="16" y="191"/>
                  </a:cubicBezTo>
                  <a:cubicBezTo>
                    <a:pt x="16" y="188"/>
                    <a:pt x="17" y="185"/>
                    <a:pt x="18" y="182"/>
                  </a:cubicBezTo>
                  <a:cubicBezTo>
                    <a:pt x="17" y="187"/>
                    <a:pt x="16" y="192"/>
                    <a:pt x="15" y="198"/>
                  </a:cubicBezTo>
                  <a:cubicBezTo>
                    <a:pt x="14" y="203"/>
                    <a:pt x="13" y="208"/>
                    <a:pt x="13" y="213"/>
                  </a:cubicBezTo>
                  <a:cubicBezTo>
                    <a:pt x="13" y="215"/>
                    <a:pt x="12" y="219"/>
                    <a:pt x="13" y="218"/>
                  </a:cubicBezTo>
                  <a:cubicBezTo>
                    <a:pt x="13" y="217"/>
                    <a:pt x="13" y="215"/>
                    <a:pt x="13" y="214"/>
                  </a:cubicBezTo>
                  <a:cubicBezTo>
                    <a:pt x="13" y="211"/>
                    <a:pt x="13" y="210"/>
                    <a:pt x="14" y="210"/>
                  </a:cubicBezTo>
                  <a:cubicBezTo>
                    <a:pt x="14" y="209"/>
                    <a:pt x="15" y="208"/>
                    <a:pt x="15" y="204"/>
                  </a:cubicBezTo>
                  <a:cubicBezTo>
                    <a:pt x="16" y="201"/>
                    <a:pt x="16" y="198"/>
                    <a:pt x="18" y="192"/>
                  </a:cubicBezTo>
                  <a:cubicBezTo>
                    <a:pt x="14" y="207"/>
                    <a:pt x="14" y="220"/>
                    <a:pt x="13" y="233"/>
                  </a:cubicBezTo>
                  <a:cubicBezTo>
                    <a:pt x="13" y="232"/>
                    <a:pt x="13" y="228"/>
                    <a:pt x="13" y="226"/>
                  </a:cubicBezTo>
                  <a:cubicBezTo>
                    <a:pt x="13" y="229"/>
                    <a:pt x="13" y="233"/>
                    <a:pt x="12" y="236"/>
                  </a:cubicBezTo>
                  <a:cubicBezTo>
                    <a:pt x="13" y="240"/>
                    <a:pt x="13" y="244"/>
                    <a:pt x="13" y="247"/>
                  </a:cubicBezTo>
                  <a:cubicBezTo>
                    <a:pt x="13" y="247"/>
                    <a:pt x="13" y="249"/>
                    <a:pt x="13" y="249"/>
                  </a:cubicBezTo>
                  <a:cubicBezTo>
                    <a:pt x="13" y="249"/>
                    <a:pt x="13" y="248"/>
                    <a:pt x="13" y="248"/>
                  </a:cubicBezTo>
                  <a:cubicBezTo>
                    <a:pt x="13" y="244"/>
                    <a:pt x="13" y="240"/>
                    <a:pt x="14" y="236"/>
                  </a:cubicBezTo>
                  <a:cubicBezTo>
                    <a:pt x="14" y="232"/>
                    <a:pt x="14" y="228"/>
                    <a:pt x="14" y="224"/>
                  </a:cubicBezTo>
                  <a:cubicBezTo>
                    <a:pt x="14" y="223"/>
                    <a:pt x="14" y="222"/>
                    <a:pt x="14" y="222"/>
                  </a:cubicBezTo>
                  <a:cubicBezTo>
                    <a:pt x="15" y="221"/>
                    <a:pt x="15" y="219"/>
                    <a:pt x="15" y="220"/>
                  </a:cubicBezTo>
                  <a:cubicBezTo>
                    <a:pt x="15" y="220"/>
                    <a:pt x="15" y="222"/>
                    <a:pt x="15" y="222"/>
                  </a:cubicBezTo>
                  <a:cubicBezTo>
                    <a:pt x="14" y="225"/>
                    <a:pt x="14" y="228"/>
                    <a:pt x="14" y="231"/>
                  </a:cubicBezTo>
                  <a:cubicBezTo>
                    <a:pt x="14" y="234"/>
                    <a:pt x="14" y="237"/>
                    <a:pt x="14" y="240"/>
                  </a:cubicBezTo>
                  <a:cubicBezTo>
                    <a:pt x="14" y="249"/>
                    <a:pt x="15" y="249"/>
                    <a:pt x="16" y="247"/>
                  </a:cubicBezTo>
                  <a:cubicBezTo>
                    <a:pt x="16" y="246"/>
                    <a:pt x="16" y="244"/>
                    <a:pt x="17" y="249"/>
                  </a:cubicBezTo>
                  <a:cubicBezTo>
                    <a:pt x="17" y="253"/>
                    <a:pt x="18" y="256"/>
                    <a:pt x="18" y="260"/>
                  </a:cubicBezTo>
                  <a:cubicBezTo>
                    <a:pt x="18" y="263"/>
                    <a:pt x="19" y="267"/>
                    <a:pt x="20" y="271"/>
                  </a:cubicBezTo>
                  <a:cubicBezTo>
                    <a:pt x="22" y="289"/>
                    <a:pt x="27" y="307"/>
                    <a:pt x="34" y="324"/>
                  </a:cubicBezTo>
                  <a:cubicBezTo>
                    <a:pt x="37" y="329"/>
                    <a:pt x="39" y="333"/>
                    <a:pt x="42" y="340"/>
                  </a:cubicBezTo>
                  <a:cubicBezTo>
                    <a:pt x="41" y="337"/>
                    <a:pt x="39" y="334"/>
                    <a:pt x="38" y="331"/>
                  </a:cubicBezTo>
                  <a:cubicBezTo>
                    <a:pt x="37" y="330"/>
                    <a:pt x="36" y="329"/>
                    <a:pt x="36" y="328"/>
                  </a:cubicBezTo>
                  <a:cubicBezTo>
                    <a:pt x="36" y="327"/>
                    <a:pt x="35" y="327"/>
                    <a:pt x="35" y="327"/>
                  </a:cubicBezTo>
                  <a:cubicBezTo>
                    <a:pt x="35" y="326"/>
                    <a:pt x="34" y="326"/>
                    <a:pt x="34" y="325"/>
                  </a:cubicBezTo>
                  <a:cubicBezTo>
                    <a:pt x="33" y="323"/>
                    <a:pt x="33" y="322"/>
                    <a:pt x="32" y="321"/>
                  </a:cubicBezTo>
                  <a:cubicBezTo>
                    <a:pt x="31" y="318"/>
                    <a:pt x="30" y="315"/>
                    <a:pt x="29" y="313"/>
                  </a:cubicBezTo>
                  <a:cubicBezTo>
                    <a:pt x="29" y="313"/>
                    <a:pt x="28" y="311"/>
                    <a:pt x="28" y="310"/>
                  </a:cubicBezTo>
                  <a:cubicBezTo>
                    <a:pt x="27" y="307"/>
                    <a:pt x="26" y="304"/>
                    <a:pt x="25" y="302"/>
                  </a:cubicBezTo>
                  <a:cubicBezTo>
                    <a:pt x="26" y="302"/>
                    <a:pt x="26" y="303"/>
                    <a:pt x="27" y="305"/>
                  </a:cubicBezTo>
                  <a:cubicBezTo>
                    <a:pt x="27" y="306"/>
                    <a:pt x="28" y="308"/>
                    <a:pt x="28" y="307"/>
                  </a:cubicBezTo>
                  <a:cubicBezTo>
                    <a:pt x="28" y="307"/>
                    <a:pt x="27" y="305"/>
                    <a:pt x="27" y="304"/>
                  </a:cubicBezTo>
                  <a:cubicBezTo>
                    <a:pt x="27" y="303"/>
                    <a:pt x="26" y="301"/>
                    <a:pt x="26" y="300"/>
                  </a:cubicBezTo>
                  <a:cubicBezTo>
                    <a:pt x="25" y="298"/>
                    <a:pt x="24" y="296"/>
                    <a:pt x="24" y="294"/>
                  </a:cubicBezTo>
                  <a:cubicBezTo>
                    <a:pt x="23" y="292"/>
                    <a:pt x="23" y="290"/>
                    <a:pt x="22" y="288"/>
                  </a:cubicBezTo>
                  <a:cubicBezTo>
                    <a:pt x="22" y="286"/>
                    <a:pt x="22" y="284"/>
                    <a:pt x="21" y="282"/>
                  </a:cubicBezTo>
                  <a:cubicBezTo>
                    <a:pt x="21" y="280"/>
                    <a:pt x="21" y="278"/>
                    <a:pt x="20" y="276"/>
                  </a:cubicBezTo>
                  <a:cubicBezTo>
                    <a:pt x="20" y="274"/>
                    <a:pt x="19" y="272"/>
                    <a:pt x="19" y="270"/>
                  </a:cubicBezTo>
                  <a:cubicBezTo>
                    <a:pt x="19" y="272"/>
                    <a:pt x="19" y="275"/>
                    <a:pt x="20" y="278"/>
                  </a:cubicBezTo>
                  <a:cubicBezTo>
                    <a:pt x="20" y="279"/>
                    <a:pt x="20" y="281"/>
                    <a:pt x="20" y="282"/>
                  </a:cubicBezTo>
                  <a:cubicBezTo>
                    <a:pt x="21" y="284"/>
                    <a:pt x="21" y="285"/>
                    <a:pt x="21" y="287"/>
                  </a:cubicBezTo>
                  <a:cubicBezTo>
                    <a:pt x="22" y="293"/>
                    <a:pt x="24" y="299"/>
                    <a:pt x="25" y="303"/>
                  </a:cubicBezTo>
                  <a:cubicBezTo>
                    <a:pt x="24" y="302"/>
                    <a:pt x="22" y="294"/>
                    <a:pt x="21" y="294"/>
                  </a:cubicBezTo>
                  <a:cubicBezTo>
                    <a:pt x="20" y="293"/>
                    <a:pt x="24" y="302"/>
                    <a:pt x="24" y="305"/>
                  </a:cubicBezTo>
                  <a:cubicBezTo>
                    <a:pt x="22" y="299"/>
                    <a:pt x="20" y="292"/>
                    <a:pt x="20" y="292"/>
                  </a:cubicBezTo>
                  <a:cubicBezTo>
                    <a:pt x="19" y="293"/>
                    <a:pt x="17" y="289"/>
                    <a:pt x="18" y="295"/>
                  </a:cubicBezTo>
                  <a:cubicBezTo>
                    <a:pt x="19" y="297"/>
                    <a:pt x="20" y="299"/>
                    <a:pt x="21" y="302"/>
                  </a:cubicBezTo>
                  <a:cubicBezTo>
                    <a:pt x="21" y="303"/>
                    <a:pt x="21" y="304"/>
                    <a:pt x="22" y="305"/>
                  </a:cubicBezTo>
                  <a:cubicBezTo>
                    <a:pt x="22" y="306"/>
                    <a:pt x="23" y="308"/>
                    <a:pt x="23" y="309"/>
                  </a:cubicBezTo>
                  <a:cubicBezTo>
                    <a:pt x="24" y="309"/>
                    <a:pt x="24" y="310"/>
                    <a:pt x="24" y="310"/>
                  </a:cubicBezTo>
                  <a:cubicBezTo>
                    <a:pt x="27" y="316"/>
                    <a:pt x="28" y="319"/>
                    <a:pt x="30" y="322"/>
                  </a:cubicBezTo>
                  <a:cubicBezTo>
                    <a:pt x="31" y="326"/>
                    <a:pt x="32" y="329"/>
                    <a:pt x="35" y="336"/>
                  </a:cubicBezTo>
                  <a:cubicBezTo>
                    <a:pt x="36" y="339"/>
                    <a:pt x="38" y="342"/>
                    <a:pt x="40" y="346"/>
                  </a:cubicBezTo>
                  <a:cubicBezTo>
                    <a:pt x="41" y="349"/>
                    <a:pt x="43" y="352"/>
                    <a:pt x="45" y="355"/>
                  </a:cubicBezTo>
                  <a:cubicBezTo>
                    <a:pt x="46" y="357"/>
                    <a:pt x="46" y="356"/>
                    <a:pt x="46" y="355"/>
                  </a:cubicBezTo>
                  <a:cubicBezTo>
                    <a:pt x="46" y="354"/>
                    <a:pt x="45" y="353"/>
                    <a:pt x="45" y="353"/>
                  </a:cubicBezTo>
                  <a:cubicBezTo>
                    <a:pt x="46" y="353"/>
                    <a:pt x="45" y="351"/>
                    <a:pt x="44" y="349"/>
                  </a:cubicBezTo>
                  <a:cubicBezTo>
                    <a:pt x="41" y="344"/>
                    <a:pt x="40" y="341"/>
                    <a:pt x="39" y="338"/>
                  </a:cubicBezTo>
                  <a:cubicBezTo>
                    <a:pt x="40" y="340"/>
                    <a:pt x="41" y="343"/>
                    <a:pt x="41" y="344"/>
                  </a:cubicBezTo>
                  <a:cubicBezTo>
                    <a:pt x="43" y="348"/>
                    <a:pt x="45" y="351"/>
                    <a:pt x="46" y="352"/>
                  </a:cubicBezTo>
                  <a:cubicBezTo>
                    <a:pt x="48" y="354"/>
                    <a:pt x="43" y="347"/>
                    <a:pt x="44" y="347"/>
                  </a:cubicBezTo>
                  <a:cubicBezTo>
                    <a:pt x="45" y="349"/>
                    <a:pt x="47" y="351"/>
                    <a:pt x="48" y="354"/>
                  </a:cubicBezTo>
                  <a:cubicBezTo>
                    <a:pt x="49" y="356"/>
                    <a:pt x="51" y="358"/>
                    <a:pt x="52" y="361"/>
                  </a:cubicBezTo>
                  <a:cubicBezTo>
                    <a:pt x="53" y="361"/>
                    <a:pt x="54" y="363"/>
                    <a:pt x="55" y="364"/>
                  </a:cubicBezTo>
                  <a:cubicBezTo>
                    <a:pt x="56" y="367"/>
                    <a:pt x="58" y="369"/>
                    <a:pt x="60" y="371"/>
                  </a:cubicBezTo>
                  <a:cubicBezTo>
                    <a:pt x="59" y="369"/>
                    <a:pt x="60" y="370"/>
                    <a:pt x="62" y="372"/>
                  </a:cubicBezTo>
                  <a:cubicBezTo>
                    <a:pt x="63" y="374"/>
                    <a:pt x="65" y="376"/>
                    <a:pt x="66" y="377"/>
                  </a:cubicBezTo>
                  <a:cubicBezTo>
                    <a:pt x="68" y="379"/>
                    <a:pt x="68" y="379"/>
                    <a:pt x="68" y="379"/>
                  </a:cubicBezTo>
                  <a:cubicBezTo>
                    <a:pt x="69" y="380"/>
                    <a:pt x="67" y="377"/>
                    <a:pt x="66" y="376"/>
                  </a:cubicBezTo>
                  <a:cubicBezTo>
                    <a:pt x="65" y="375"/>
                    <a:pt x="64" y="373"/>
                    <a:pt x="63" y="371"/>
                  </a:cubicBezTo>
                  <a:cubicBezTo>
                    <a:pt x="61" y="370"/>
                    <a:pt x="61" y="368"/>
                    <a:pt x="62" y="369"/>
                  </a:cubicBezTo>
                  <a:cubicBezTo>
                    <a:pt x="63" y="371"/>
                    <a:pt x="67" y="375"/>
                    <a:pt x="70" y="378"/>
                  </a:cubicBezTo>
                  <a:cubicBezTo>
                    <a:pt x="73" y="381"/>
                    <a:pt x="73" y="382"/>
                    <a:pt x="74" y="384"/>
                  </a:cubicBezTo>
                  <a:cubicBezTo>
                    <a:pt x="76" y="387"/>
                    <a:pt x="78" y="389"/>
                    <a:pt x="80" y="391"/>
                  </a:cubicBezTo>
                  <a:cubicBezTo>
                    <a:pt x="81" y="392"/>
                    <a:pt x="82" y="393"/>
                    <a:pt x="83" y="395"/>
                  </a:cubicBezTo>
                  <a:cubicBezTo>
                    <a:pt x="85" y="396"/>
                    <a:pt x="86" y="397"/>
                    <a:pt x="87" y="398"/>
                  </a:cubicBezTo>
                  <a:cubicBezTo>
                    <a:pt x="88" y="399"/>
                    <a:pt x="89" y="400"/>
                    <a:pt x="91" y="402"/>
                  </a:cubicBezTo>
                  <a:cubicBezTo>
                    <a:pt x="92" y="403"/>
                    <a:pt x="94" y="404"/>
                    <a:pt x="95" y="405"/>
                  </a:cubicBezTo>
                  <a:cubicBezTo>
                    <a:pt x="97" y="406"/>
                    <a:pt x="95" y="403"/>
                    <a:pt x="95" y="402"/>
                  </a:cubicBezTo>
                  <a:cubicBezTo>
                    <a:pt x="95" y="401"/>
                    <a:pt x="95" y="401"/>
                    <a:pt x="96" y="402"/>
                  </a:cubicBezTo>
                  <a:cubicBezTo>
                    <a:pt x="98" y="403"/>
                    <a:pt x="100" y="405"/>
                    <a:pt x="105" y="408"/>
                  </a:cubicBezTo>
                  <a:cubicBezTo>
                    <a:pt x="102" y="406"/>
                    <a:pt x="98" y="403"/>
                    <a:pt x="96" y="400"/>
                  </a:cubicBezTo>
                  <a:cubicBezTo>
                    <a:pt x="110" y="414"/>
                    <a:pt x="125" y="422"/>
                    <a:pt x="140" y="429"/>
                  </a:cubicBezTo>
                  <a:cubicBezTo>
                    <a:pt x="133" y="425"/>
                    <a:pt x="127" y="422"/>
                    <a:pt x="121" y="418"/>
                  </a:cubicBezTo>
                  <a:cubicBezTo>
                    <a:pt x="113" y="412"/>
                    <a:pt x="106" y="407"/>
                    <a:pt x="98" y="401"/>
                  </a:cubicBezTo>
                  <a:cubicBezTo>
                    <a:pt x="96" y="399"/>
                    <a:pt x="95" y="398"/>
                    <a:pt x="95" y="398"/>
                  </a:cubicBezTo>
                  <a:cubicBezTo>
                    <a:pt x="96" y="398"/>
                    <a:pt x="97" y="399"/>
                    <a:pt x="99" y="401"/>
                  </a:cubicBezTo>
                  <a:cubicBezTo>
                    <a:pt x="102" y="404"/>
                    <a:pt x="107" y="407"/>
                    <a:pt x="110" y="410"/>
                  </a:cubicBezTo>
                  <a:cubicBezTo>
                    <a:pt x="110" y="410"/>
                    <a:pt x="112" y="411"/>
                    <a:pt x="112" y="411"/>
                  </a:cubicBezTo>
                  <a:cubicBezTo>
                    <a:pt x="113" y="411"/>
                    <a:pt x="114" y="412"/>
                    <a:pt x="112" y="411"/>
                  </a:cubicBezTo>
                  <a:cubicBezTo>
                    <a:pt x="111" y="409"/>
                    <a:pt x="109" y="408"/>
                    <a:pt x="107" y="406"/>
                  </a:cubicBezTo>
                  <a:cubicBezTo>
                    <a:pt x="106" y="405"/>
                    <a:pt x="105" y="404"/>
                    <a:pt x="104" y="403"/>
                  </a:cubicBezTo>
                  <a:cubicBezTo>
                    <a:pt x="103" y="402"/>
                    <a:pt x="101" y="401"/>
                    <a:pt x="100" y="400"/>
                  </a:cubicBezTo>
                  <a:cubicBezTo>
                    <a:pt x="98" y="398"/>
                    <a:pt x="95" y="396"/>
                    <a:pt x="93" y="394"/>
                  </a:cubicBezTo>
                  <a:cubicBezTo>
                    <a:pt x="95" y="395"/>
                    <a:pt x="98" y="398"/>
                    <a:pt x="100" y="399"/>
                  </a:cubicBezTo>
                  <a:cubicBezTo>
                    <a:pt x="102" y="400"/>
                    <a:pt x="103" y="401"/>
                    <a:pt x="104" y="402"/>
                  </a:cubicBezTo>
                  <a:cubicBezTo>
                    <a:pt x="105" y="403"/>
                    <a:pt x="106" y="403"/>
                    <a:pt x="107" y="404"/>
                  </a:cubicBezTo>
                  <a:cubicBezTo>
                    <a:pt x="105" y="402"/>
                    <a:pt x="103" y="401"/>
                    <a:pt x="101" y="399"/>
                  </a:cubicBezTo>
                  <a:cubicBezTo>
                    <a:pt x="100" y="398"/>
                    <a:pt x="98" y="396"/>
                    <a:pt x="97" y="395"/>
                  </a:cubicBezTo>
                  <a:cubicBezTo>
                    <a:pt x="100" y="398"/>
                    <a:pt x="104" y="402"/>
                    <a:pt x="107" y="403"/>
                  </a:cubicBezTo>
                  <a:cubicBezTo>
                    <a:pt x="108" y="404"/>
                    <a:pt x="110" y="406"/>
                    <a:pt x="109" y="404"/>
                  </a:cubicBezTo>
                  <a:cubicBezTo>
                    <a:pt x="109" y="404"/>
                    <a:pt x="105" y="402"/>
                    <a:pt x="107" y="403"/>
                  </a:cubicBezTo>
                  <a:cubicBezTo>
                    <a:pt x="108" y="403"/>
                    <a:pt x="111" y="405"/>
                    <a:pt x="113" y="407"/>
                  </a:cubicBezTo>
                  <a:cubicBezTo>
                    <a:pt x="114" y="409"/>
                    <a:pt x="121" y="413"/>
                    <a:pt x="127" y="417"/>
                  </a:cubicBezTo>
                  <a:cubicBezTo>
                    <a:pt x="123" y="415"/>
                    <a:pt x="122" y="414"/>
                    <a:pt x="120" y="413"/>
                  </a:cubicBezTo>
                  <a:cubicBezTo>
                    <a:pt x="119" y="412"/>
                    <a:pt x="117" y="410"/>
                    <a:pt x="116" y="410"/>
                  </a:cubicBezTo>
                  <a:cubicBezTo>
                    <a:pt x="115" y="410"/>
                    <a:pt x="117" y="411"/>
                    <a:pt x="119" y="412"/>
                  </a:cubicBezTo>
                  <a:cubicBezTo>
                    <a:pt x="121" y="414"/>
                    <a:pt x="123" y="416"/>
                    <a:pt x="125" y="418"/>
                  </a:cubicBezTo>
                  <a:cubicBezTo>
                    <a:pt x="126" y="418"/>
                    <a:pt x="127" y="419"/>
                    <a:pt x="129" y="420"/>
                  </a:cubicBezTo>
                  <a:cubicBezTo>
                    <a:pt x="130" y="421"/>
                    <a:pt x="131" y="422"/>
                    <a:pt x="133" y="423"/>
                  </a:cubicBezTo>
                  <a:cubicBezTo>
                    <a:pt x="134" y="424"/>
                    <a:pt x="134" y="424"/>
                    <a:pt x="133" y="423"/>
                  </a:cubicBezTo>
                  <a:cubicBezTo>
                    <a:pt x="132" y="423"/>
                    <a:pt x="133" y="424"/>
                    <a:pt x="135" y="425"/>
                  </a:cubicBezTo>
                  <a:cubicBezTo>
                    <a:pt x="138" y="427"/>
                    <a:pt x="141" y="428"/>
                    <a:pt x="143" y="430"/>
                  </a:cubicBezTo>
                  <a:cubicBezTo>
                    <a:pt x="146" y="432"/>
                    <a:pt x="149" y="433"/>
                    <a:pt x="152" y="434"/>
                  </a:cubicBezTo>
                  <a:cubicBezTo>
                    <a:pt x="153" y="434"/>
                    <a:pt x="155" y="434"/>
                    <a:pt x="157" y="435"/>
                  </a:cubicBezTo>
                  <a:cubicBezTo>
                    <a:pt x="159" y="436"/>
                    <a:pt x="162" y="437"/>
                    <a:pt x="164" y="438"/>
                  </a:cubicBezTo>
                  <a:cubicBezTo>
                    <a:pt x="170" y="441"/>
                    <a:pt x="177" y="443"/>
                    <a:pt x="184" y="445"/>
                  </a:cubicBezTo>
                  <a:cubicBezTo>
                    <a:pt x="188" y="446"/>
                    <a:pt x="192" y="447"/>
                    <a:pt x="193" y="446"/>
                  </a:cubicBezTo>
                  <a:cubicBezTo>
                    <a:pt x="193" y="446"/>
                    <a:pt x="187" y="445"/>
                    <a:pt x="185" y="444"/>
                  </a:cubicBezTo>
                  <a:cubicBezTo>
                    <a:pt x="184" y="444"/>
                    <a:pt x="184" y="444"/>
                    <a:pt x="184" y="444"/>
                  </a:cubicBezTo>
                  <a:cubicBezTo>
                    <a:pt x="187" y="445"/>
                    <a:pt x="190" y="445"/>
                    <a:pt x="193" y="446"/>
                  </a:cubicBezTo>
                  <a:cubicBezTo>
                    <a:pt x="192" y="445"/>
                    <a:pt x="190" y="444"/>
                    <a:pt x="188" y="444"/>
                  </a:cubicBezTo>
                  <a:cubicBezTo>
                    <a:pt x="185" y="443"/>
                    <a:pt x="182" y="442"/>
                    <a:pt x="179" y="441"/>
                  </a:cubicBezTo>
                  <a:cubicBezTo>
                    <a:pt x="177" y="441"/>
                    <a:pt x="175" y="440"/>
                    <a:pt x="174" y="440"/>
                  </a:cubicBezTo>
                  <a:cubicBezTo>
                    <a:pt x="170" y="438"/>
                    <a:pt x="174" y="439"/>
                    <a:pt x="174" y="439"/>
                  </a:cubicBezTo>
                  <a:cubicBezTo>
                    <a:pt x="174" y="439"/>
                    <a:pt x="174" y="439"/>
                    <a:pt x="174" y="439"/>
                  </a:cubicBezTo>
                  <a:cubicBezTo>
                    <a:pt x="174" y="439"/>
                    <a:pt x="174" y="439"/>
                    <a:pt x="174" y="439"/>
                  </a:cubicBezTo>
                  <a:cubicBezTo>
                    <a:pt x="174" y="439"/>
                    <a:pt x="174" y="439"/>
                    <a:pt x="174" y="439"/>
                  </a:cubicBezTo>
                  <a:cubicBezTo>
                    <a:pt x="178" y="441"/>
                    <a:pt x="182" y="442"/>
                    <a:pt x="186" y="443"/>
                  </a:cubicBezTo>
                  <a:cubicBezTo>
                    <a:pt x="190" y="444"/>
                    <a:pt x="195" y="445"/>
                    <a:pt x="199" y="446"/>
                  </a:cubicBezTo>
                  <a:cubicBezTo>
                    <a:pt x="200" y="446"/>
                    <a:pt x="201" y="446"/>
                    <a:pt x="200" y="446"/>
                  </a:cubicBezTo>
                  <a:cubicBezTo>
                    <a:pt x="197" y="445"/>
                    <a:pt x="199" y="445"/>
                    <a:pt x="201" y="446"/>
                  </a:cubicBezTo>
                  <a:cubicBezTo>
                    <a:pt x="204" y="446"/>
                    <a:pt x="207" y="446"/>
                    <a:pt x="211" y="447"/>
                  </a:cubicBezTo>
                  <a:cubicBezTo>
                    <a:pt x="210" y="446"/>
                    <a:pt x="209" y="446"/>
                    <a:pt x="208" y="446"/>
                  </a:cubicBezTo>
                  <a:cubicBezTo>
                    <a:pt x="207" y="446"/>
                    <a:pt x="206" y="446"/>
                    <a:pt x="205" y="445"/>
                  </a:cubicBezTo>
                  <a:cubicBezTo>
                    <a:pt x="203" y="445"/>
                    <a:pt x="201" y="445"/>
                    <a:pt x="198" y="444"/>
                  </a:cubicBezTo>
                  <a:cubicBezTo>
                    <a:pt x="196" y="444"/>
                    <a:pt x="190" y="442"/>
                    <a:pt x="189" y="441"/>
                  </a:cubicBezTo>
                  <a:cubicBezTo>
                    <a:pt x="192" y="442"/>
                    <a:pt x="195" y="443"/>
                    <a:pt x="197" y="443"/>
                  </a:cubicBezTo>
                  <a:cubicBezTo>
                    <a:pt x="199" y="444"/>
                    <a:pt x="201" y="444"/>
                    <a:pt x="204" y="444"/>
                  </a:cubicBezTo>
                  <a:cubicBezTo>
                    <a:pt x="207" y="445"/>
                    <a:pt x="210" y="445"/>
                    <a:pt x="210" y="445"/>
                  </a:cubicBezTo>
                  <a:cubicBezTo>
                    <a:pt x="210" y="444"/>
                    <a:pt x="208" y="444"/>
                    <a:pt x="203" y="443"/>
                  </a:cubicBezTo>
                  <a:cubicBezTo>
                    <a:pt x="202" y="443"/>
                    <a:pt x="200" y="442"/>
                    <a:pt x="198" y="442"/>
                  </a:cubicBezTo>
                  <a:cubicBezTo>
                    <a:pt x="197" y="442"/>
                    <a:pt x="195" y="441"/>
                    <a:pt x="193" y="441"/>
                  </a:cubicBezTo>
                  <a:cubicBezTo>
                    <a:pt x="192" y="441"/>
                    <a:pt x="190" y="440"/>
                    <a:pt x="188" y="440"/>
                  </a:cubicBezTo>
                  <a:cubicBezTo>
                    <a:pt x="187" y="439"/>
                    <a:pt x="185" y="439"/>
                    <a:pt x="183" y="439"/>
                  </a:cubicBezTo>
                  <a:cubicBezTo>
                    <a:pt x="181" y="438"/>
                    <a:pt x="180" y="438"/>
                    <a:pt x="180" y="437"/>
                  </a:cubicBezTo>
                  <a:cubicBezTo>
                    <a:pt x="180" y="437"/>
                    <a:pt x="182" y="437"/>
                    <a:pt x="184" y="438"/>
                  </a:cubicBezTo>
                  <a:cubicBezTo>
                    <a:pt x="187" y="439"/>
                    <a:pt x="191" y="440"/>
                    <a:pt x="195" y="441"/>
                  </a:cubicBezTo>
                  <a:cubicBezTo>
                    <a:pt x="195" y="441"/>
                    <a:pt x="191" y="440"/>
                    <a:pt x="193" y="440"/>
                  </a:cubicBezTo>
                  <a:cubicBezTo>
                    <a:pt x="198" y="440"/>
                    <a:pt x="188" y="438"/>
                    <a:pt x="186" y="437"/>
                  </a:cubicBezTo>
                  <a:cubicBezTo>
                    <a:pt x="183" y="436"/>
                    <a:pt x="180" y="436"/>
                    <a:pt x="177" y="435"/>
                  </a:cubicBezTo>
                  <a:cubicBezTo>
                    <a:pt x="174" y="434"/>
                    <a:pt x="172" y="433"/>
                    <a:pt x="171" y="433"/>
                  </a:cubicBezTo>
                  <a:cubicBezTo>
                    <a:pt x="167" y="431"/>
                    <a:pt x="164" y="430"/>
                    <a:pt x="161" y="429"/>
                  </a:cubicBezTo>
                  <a:cubicBezTo>
                    <a:pt x="157" y="427"/>
                    <a:pt x="154" y="426"/>
                    <a:pt x="151" y="424"/>
                  </a:cubicBezTo>
                  <a:cubicBezTo>
                    <a:pt x="150" y="424"/>
                    <a:pt x="150" y="425"/>
                    <a:pt x="148" y="423"/>
                  </a:cubicBezTo>
                  <a:cubicBezTo>
                    <a:pt x="148" y="423"/>
                    <a:pt x="147" y="422"/>
                    <a:pt x="151" y="424"/>
                  </a:cubicBezTo>
                  <a:cubicBezTo>
                    <a:pt x="163" y="429"/>
                    <a:pt x="174" y="433"/>
                    <a:pt x="186" y="436"/>
                  </a:cubicBezTo>
                  <a:cubicBezTo>
                    <a:pt x="188" y="437"/>
                    <a:pt x="190" y="437"/>
                    <a:pt x="191" y="437"/>
                  </a:cubicBezTo>
                  <a:cubicBezTo>
                    <a:pt x="193" y="438"/>
                    <a:pt x="194" y="438"/>
                    <a:pt x="194" y="438"/>
                  </a:cubicBezTo>
                  <a:cubicBezTo>
                    <a:pt x="196" y="438"/>
                    <a:pt x="197" y="438"/>
                    <a:pt x="196" y="437"/>
                  </a:cubicBezTo>
                  <a:cubicBezTo>
                    <a:pt x="193" y="437"/>
                    <a:pt x="193" y="437"/>
                    <a:pt x="188" y="435"/>
                  </a:cubicBezTo>
                  <a:cubicBezTo>
                    <a:pt x="187" y="435"/>
                    <a:pt x="188" y="435"/>
                    <a:pt x="186" y="435"/>
                  </a:cubicBezTo>
                  <a:cubicBezTo>
                    <a:pt x="174" y="432"/>
                    <a:pt x="163" y="427"/>
                    <a:pt x="153" y="422"/>
                  </a:cubicBezTo>
                  <a:cubicBezTo>
                    <a:pt x="154" y="422"/>
                    <a:pt x="154" y="422"/>
                    <a:pt x="155" y="423"/>
                  </a:cubicBezTo>
                  <a:cubicBezTo>
                    <a:pt x="162" y="426"/>
                    <a:pt x="169" y="429"/>
                    <a:pt x="177" y="431"/>
                  </a:cubicBezTo>
                  <a:cubicBezTo>
                    <a:pt x="178" y="431"/>
                    <a:pt x="180" y="433"/>
                    <a:pt x="180" y="432"/>
                  </a:cubicBezTo>
                  <a:cubicBezTo>
                    <a:pt x="181" y="432"/>
                    <a:pt x="178" y="431"/>
                    <a:pt x="177" y="431"/>
                  </a:cubicBezTo>
                  <a:cubicBezTo>
                    <a:pt x="175" y="430"/>
                    <a:pt x="174" y="430"/>
                    <a:pt x="172" y="429"/>
                  </a:cubicBezTo>
                  <a:cubicBezTo>
                    <a:pt x="170" y="428"/>
                    <a:pt x="169" y="428"/>
                    <a:pt x="169" y="428"/>
                  </a:cubicBezTo>
                  <a:cubicBezTo>
                    <a:pt x="170" y="427"/>
                    <a:pt x="172" y="428"/>
                    <a:pt x="173" y="429"/>
                  </a:cubicBezTo>
                  <a:cubicBezTo>
                    <a:pt x="175" y="429"/>
                    <a:pt x="177" y="430"/>
                    <a:pt x="179" y="431"/>
                  </a:cubicBezTo>
                  <a:cubicBezTo>
                    <a:pt x="181" y="431"/>
                    <a:pt x="183" y="432"/>
                    <a:pt x="185" y="433"/>
                  </a:cubicBezTo>
                  <a:cubicBezTo>
                    <a:pt x="189" y="434"/>
                    <a:pt x="192" y="435"/>
                    <a:pt x="197" y="436"/>
                  </a:cubicBezTo>
                  <a:cubicBezTo>
                    <a:pt x="198" y="436"/>
                    <a:pt x="196" y="436"/>
                    <a:pt x="199" y="437"/>
                  </a:cubicBezTo>
                  <a:cubicBezTo>
                    <a:pt x="201" y="437"/>
                    <a:pt x="199" y="436"/>
                    <a:pt x="197" y="436"/>
                  </a:cubicBezTo>
                  <a:cubicBezTo>
                    <a:pt x="194" y="435"/>
                    <a:pt x="191" y="434"/>
                    <a:pt x="188" y="434"/>
                  </a:cubicBezTo>
                  <a:cubicBezTo>
                    <a:pt x="188" y="433"/>
                    <a:pt x="188" y="433"/>
                    <a:pt x="188" y="433"/>
                  </a:cubicBezTo>
                  <a:cubicBezTo>
                    <a:pt x="192" y="434"/>
                    <a:pt x="195" y="435"/>
                    <a:pt x="199" y="436"/>
                  </a:cubicBezTo>
                  <a:cubicBezTo>
                    <a:pt x="202" y="436"/>
                    <a:pt x="206" y="437"/>
                    <a:pt x="209" y="437"/>
                  </a:cubicBezTo>
                  <a:cubicBezTo>
                    <a:pt x="208" y="437"/>
                    <a:pt x="205" y="436"/>
                    <a:pt x="204" y="436"/>
                  </a:cubicBezTo>
                  <a:cubicBezTo>
                    <a:pt x="206" y="436"/>
                    <a:pt x="208" y="436"/>
                    <a:pt x="210" y="437"/>
                  </a:cubicBezTo>
                  <a:cubicBezTo>
                    <a:pt x="212" y="437"/>
                    <a:pt x="213" y="437"/>
                    <a:pt x="215" y="438"/>
                  </a:cubicBezTo>
                  <a:cubicBezTo>
                    <a:pt x="219" y="439"/>
                    <a:pt x="223" y="439"/>
                    <a:pt x="227" y="439"/>
                  </a:cubicBezTo>
                  <a:cubicBezTo>
                    <a:pt x="216" y="438"/>
                    <a:pt x="205" y="435"/>
                    <a:pt x="195" y="433"/>
                  </a:cubicBezTo>
                  <a:cubicBezTo>
                    <a:pt x="191" y="431"/>
                    <a:pt x="186" y="430"/>
                    <a:pt x="188" y="430"/>
                  </a:cubicBezTo>
                  <a:cubicBezTo>
                    <a:pt x="189" y="429"/>
                    <a:pt x="185" y="428"/>
                    <a:pt x="185" y="427"/>
                  </a:cubicBezTo>
                  <a:cubicBezTo>
                    <a:pt x="186" y="428"/>
                    <a:pt x="188" y="428"/>
                    <a:pt x="190" y="429"/>
                  </a:cubicBezTo>
                  <a:cubicBezTo>
                    <a:pt x="192" y="429"/>
                    <a:pt x="193" y="430"/>
                    <a:pt x="195" y="430"/>
                  </a:cubicBezTo>
                  <a:cubicBezTo>
                    <a:pt x="197" y="431"/>
                    <a:pt x="198" y="431"/>
                    <a:pt x="200" y="431"/>
                  </a:cubicBezTo>
                  <a:cubicBezTo>
                    <a:pt x="202" y="432"/>
                    <a:pt x="204" y="432"/>
                    <a:pt x="205" y="432"/>
                  </a:cubicBezTo>
                  <a:cubicBezTo>
                    <a:pt x="210" y="433"/>
                    <a:pt x="206" y="431"/>
                    <a:pt x="212" y="432"/>
                  </a:cubicBezTo>
                  <a:cubicBezTo>
                    <a:pt x="215" y="433"/>
                    <a:pt x="220" y="433"/>
                    <a:pt x="224" y="434"/>
                  </a:cubicBezTo>
                  <a:cubicBezTo>
                    <a:pt x="229" y="434"/>
                    <a:pt x="229" y="434"/>
                    <a:pt x="226" y="433"/>
                  </a:cubicBezTo>
                  <a:cubicBezTo>
                    <a:pt x="224" y="433"/>
                    <a:pt x="225" y="432"/>
                    <a:pt x="227" y="433"/>
                  </a:cubicBezTo>
                  <a:cubicBezTo>
                    <a:pt x="231" y="433"/>
                    <a:pt x="232" y="433"/>
                    <a:pt x="235" y="433"/>
                  </a:cubicBezTo>
                  <a:cubicBezTo>
                    <a:pt x="234" y="432"/>
                    <a:pt x="232" y="432"/>
                    <a:pt x="230" y="432"/>
                  </a:cubicBezTo>
                  <a:cubicBezTo>
                    <a:pt x="228" y="432"/>
                    <a:pt x="226" y="432"/>
                    <a:pt x="225" y="432"/>
                  </a:cubicBezTo>
                  <a:cubicBezTo>
                    <a:pt x="230" y="432"/>
                    <a:pt x="234" y="432"/>
                    <a:pt x="239" y="432"/>
                  </a:cubicBezTo>
                  <a:cubicBezTo>
                    <a:pt x="241" y="432"/>
                    <a:pt x="243" y="431"/>
                    <a:pt x="246" y="431"/>
                  </a:cubicBezTo>
                  <a:cubicBezTo>
                    <a:pt x="248" y="431"/>
                    <a:pt x="250" y="431"/>
                    <a:pt x="252" y="431"/>
                  </a:cubicBezTo>
                  <a:cubicBezTo>
                    <a:pt x="254" y="430"/>
                    <a:pt x="257" y="430"/>
                    <a:pt x="259" y="430"/>
                  </a:cubicBezTo>
                  <a:cubicBezTo>
                    <a:pt x="261" y="430"/>
                    <a:pt x="262" y="430"/>
                    <a:pt x="261" y="430"/>
                  </a:cubicBezTo>
                  <a:cubicBezTo>
                    <a:pt x="259" y="432"/>
                    <a:pt x="264" y="432"/>
                    <a:pt x="271" y="430"/>
                  </a:cubicBezTo>
                  <a:cubicBezTo>
                    <a:pt x="272" y="430"/>
                    <a:pt x="274" y="430"/>
                    <a:pt x="275" y="430"/>
                  </a:cubicBezTo>
                  <a:cubicBezTo>
                    <a:pt x="276" y="430"/>
                    <a:pt x="276" y="430"/>
                    <a:pt x="276" y="430"/>
                  </a:cubicBezTo>
                  <a:cubicBezTo>
                    <a:pt x="275" y="430"/>
                    <a:pt x="273" y="431"/>
                    <a:pt x="273" y="431"/>
                  </a:cubicBezTo>
                  <a:cubicBezTo>
                    <a:pt x="271" y="430"/>
                    <a:pt x="269" y="431"/>
                    <a:pt x="267" y="431"/>
                  </a:cubicBezTo>
                  <a:cubicBezTo>
                    <a:pt x="266" y="431"/>
                    <a:pt x="267" y="431"/>
                    <a:pt x="267" y="432"/>
                  </a:cubicBezTo>
                  <a:cubicBezTo>
                    <a:pt x="268" y="432"/>
                    <a:pt x="271" y="431"/>
                    <a:pt x="273" y="431"/>
                  </a:cubicBezTo>
                  <a:cubicBezTo>
                    <a:pt x="274" y="431"/>
                    <a:pt x="275" y="430"/>
                    <a:pt x="276" y="430"/>
                  </a:cubicBezTo>
                  <a:cubicBezTo>
                    <a:pt x="279" y="430"/>
                    <a:pt x="282" y="429"/>
                    <a:pt x="283" y="429"/>
                  </a:cubicBezTo>
                  <a:cubicBezTo>
                    <a:pt x="286" y="428"/>
                    <a:pt x="279" y="429"/>
                    <a:pt x="279" y="429"/>
                  </a:cubicBezTo>
                  <a:cubicBezTo>
                    <a:pt x="289" y="427"/>
                    <a:pt x="299" y="424"/>
                    <a:pt x="310" y="421"/>
                  </a:cubicBezTo>
                  <a:cubicBezTo>
                    <a:pt x="310" y="421"/>
                    <a:pt x="309" y="421"/>
                    <a:pt x="307" y="422"/>
                  </a:cubicBezTo>
                  <a:cubicBezTo>
                    <a:pt x="306" y="422"/>
                    <a:pt x="304" y="423"/>
                    <a:pt x="302" y="423"/>
                  </a:cubicBezTo>
                  <a:cubicBezTo>
                    <a:pt x="298" y="425"/>
                    <a:pt x="295" y="426"/>
                    <a:pt x="295" y="426"/>
                  </a:cubicBezTo>
                  <a:cubicBezTo>
                    <a:pt x="302" y="425"/>
                    <a:pt x="308" y="422"/>
                    <a:pt x="315" y="419"/>
                  </a:cubicBezTo>
                  <a:cubicBezTo>
                    <a:pt x="317" y="418"/>
                    <a:pt x="314" y="418"/>
                    <a:pt x="314" y="417"/>
                  </a:cubicBezTo>
                  <a:cubicBezTo>
                    <a:pt x="312" y="419"/>
                    <a:pt x="309" y="420"/>
                    <a:pt x="306" y="421"/>
                  </a:cubicBezTo>
                  <a:cubicBezTo>
                    <a:pt x="303" y="422"/>
                    <a:pt x="300" y="423"/>
                    <a:pt x="298" y="424"/>
                  </a:cubicBezTo>
                  <a:cubicBezTo>
                    <a:pt x="292" y="426"/>
                    <a:pt x="291" y="426"/>
                    <a:pt x="295" y="424"/>
                  </a:cubicBezTo>
                  <a:cubicBezTo>
                    <a:pt x="291" y="425"/>
                    <a:pt x="288" y="426"/>
                    <a:pt x="284" y="427"/>
                  </a:cubicBezTo>
                  <a:cubicBezTo>
                    <a:pt x="283" y="427"/>
                    <a:pt x="281" y="428"/>
                    <a:pt x="279" y="428"/>
                  </a:cubicBezTo>
                  <a:cubicBezTo>
                    <a:pt x="277" y="429"/>
                    <a:pt x="276" y="429"/>
                    <a:pt x="274" y="429"/>
                  </a:cubicBezTo>
                  <a:cubicBezTo>
                    <a:pt x="275" y="429"/>
                    <a:pt x="276" y="429"/>
                    <a:pt x="277" y="428"/>
                  </a:cubicBezTo>
                  <a:cubicBezTo>
                    <a:pt x="278" y="428"/>
                    <a:pt x="280" y="428"/>
                    <a:pt x="281" y="428"/>
                  </a:cubicBezTo>
                  <a:cubicBezTo>
                    <a:pt x="293" y="425"/>
                    <a:pt x="301" y="422"/>
                    <a:pt x="311" y="418"/>
                  </a:cubicBezTo>
                  <a:cubicBezTo>
                    <a:pt x="312" y="418"/>
                    <a:pt x="313" y="418"/>
                    <a:pt x="313" y="418"/>
                  </a:cubicBezTo>
                  <a:cubicBezTo>
                    <a:pt x="313" y="417"/>
                    <a:pt x="314" y="416"/>
                    <a:pt x="316" y="415"/>
                  </a:cubicBezTo>
                  <a:cubicBezTo>
                    <a:pt x="318" y="414"/>
                    <a:pt x="321" y="413"/>
                    <a:pt x="322" y="412"/>
                  </a:cubicBezTo>
                  <a:cubicBezTo>
                    <a:pt x="321" y="413"/>
                    <a:pt x="318" y="414"/>
                    <a:pt x="316" y="415"/>
                  </a:cubicBezTo>
                  <a:cubicBezTo>
                    <a:pt x="321" y="413"/>
                    <a:pt x="324" y="411"/>
                    <a:pt x="326" y="409"/>
                  </a:cubicBezTo>
                  <a:cubicBezTo>
                    <a:pt x="328" y="408"/>
                    <a:pt x="329" y="408"/>
                    <a:pt x="331" y="407"/>
                  </a:cubicBezTo>
                  <a:cubicBezTo>
                    <a:pt x="332" y="406"/>
                    <a:pt x="333" y="406"/>
                    <a:pt x="335" y="405"/>
                  </a:cubicBezTo>
                  <a:cubicBezTo>
                    <a:pt x="335" y="404"/>
                    <a:pt x="335" y="404"/>
                    <a:pt x="334" y="404"/>
                  </a:cubicBezTo>
                  <a:cubicBezTo>
                    <a:pt x="334" y="405"/>
                    <a:pt x="332" y="405"/>
                    <a:pt x="331" y="406"/>
                  </a:cubicBezTo>
                  <a:cubicBezTo>
                    <a:pt x="328" y="408"/>
                    <a:pt x="324" y="410"/>
                    <a:pt x="323" y="410"/>
                  </a:cubicBezTo>
                  <a:cubicBezTo>
                    <a:pt x="323" y="410"/>
                    <a:pt x="327" y="408"/>
                    <a:pt x="329" y="406"/>
                  </a:cubicBezTo>
                  <a:cubicBezTo>
                    <a:pt x="327" y="407"/>
                    <a:pt x="324" y="408"/>
                    <a:pt x="321" y="410"/>
                  </a:cubicBezTo>
                  <a:cubicBezTo>
                    <a:pt x="318" y="411"/>
                    <a:pt x="315" y="412"/>
                    <a:pt x="312" y="414"/>
                  </a:cubicBezTo>
                  <a:cubicBezTo>
                    <a:pt x="314" y="413"/>
                    <a:pt x="317" y="412"/>
                    <a:pt x="318" y="411"/>
                  </a:cubicBezTo>
                  <a:cubicBezTo>
                    <a:pt x="316" y="411"/>
                    <a:pt x="314" y="413"/>
                    <a:pt x="313" y="413"/>
                  </a:cubicBezTo>
                  <a:cubicBezTo>
                    <a:pt x="322" y="409"/>
                    <a:pt x="330" y="405"/>
                    <a:pt x="338" y="400"/>
                  </a:cubicBezTo>
                  <a:cubicBezTo>
                    <a:pt x="337" y="401"/>
                    <a:pt x="335" y="402"/>
                    <a:pt x="333" y="403"/>
                  </a:cubicBezTo>
                  <a:cubicBezTo>
                    <a:pt x="335" y="403"/>
                    <a:pt x="340" y="400"/>
                    <a:pt x="342" y="399"/>
                  </a:cubicBezTo>
                  <a:cubicBezTo>
                    <a:pt x="344" y="398"/>
                    <a:pt x="348" y="396"/>
                    <a:pt x="349" y="395"/>
                  </a:cubicBezTo>
                  <a:cubicBezTo>
                    <a:pt x="352" y="393"/>
                    <a:pt x="348" y="395"/>
                    <a:pt x="347" y="395"/>
                  </a:cubicBezTo>
                  <a:cubicBezTo>
                    <a:pt x="346" y="396"/>
                    <a:pt x="346" y="395"/>
                    <a:pt x="345" y="396"/>
                  </a:cubicBezTo>
                  <a:cubicBezTo>
                    <a:pt x="343" y="398"/>
                    <a:pt x="343" y="398"/>
                    <a:pt x="341" y="398"/>
                  </a:cubicBezTo>
                  <a:cubicBezTo>
                    <a:pt x="343" y="397"/>
                    <a:pt x="345" y="396"/>
                    <a:pt x="346" y="395"/>
                  </a:cubicBezTo>
                  <a:cubicBezTo>
                    <a:pt x="347" y="394"/>
                    <a:pt x="348" y="393"/>
                    <a:pt x="348" y="393"/>
                  </a:cubicBezTo>
                  <a:cubicBezTo>
                    <a:pt x="349" y="392"/>
                    <a:pt x="348" y="393"/>
                    <a:pt x="346" y="393"/>
                  </a:cubicBezTo>
                  <a:cubicBezTo>
                    <a:pt x="346" y="393"/>
                    <a:pt x="346" y="393"/>
                    <a:pt x="345" y="393"/>
                  </a:cubicBezTo>
                  <a:cubicBezTo>
                    <a:pt x="342" y="395"/>
                    <a:pt x="345" y="393"/>
                    <a:pt x="347" y="392"/>
                  </a:cubicBezTo>
                  <a:cubicBezTo>
                    <a:pt x="349" y="390"/>
                    <a:pt x="351" y="389"/>
                    <a:pt x="353" y="387"/>
                  </a:cubicBezTo>
                  <a:cubicBezTo>
                    <a:pt x="354" y="386"/>
                    <a:pt x="355" y="385"/>
                    <a:pt x="357" y="383"/>
                  </a:cubicBezTo>
                  <a:cubicBezTo>
                    <a:pt x="355" y="384"/>
                    <a:pt x="352" y="387"/>
                    <a:pt x="349" y="389"/>
                  </a:cubicBezTo>
                  <a:cubicBezTo>
                    <a:pt x="351" y="387"/>
                    <a:pt x="353" y="385"/>
                    <a:pt x="355" y="383"/>
                  </a:cubicBezTo>
                  <a:cubicBezTo>
                    <a:pt x="358" y="381"/>
                    <a:pt x="360" y="380"/>
                    <a:pt x="362" y="378"/>
                  </a:cubicBezTo>
                  <a:cubicBezTo>
                    <a:pt x="362" y="378"/>
                    <a:pt x="362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4" y="376"/>
                    <a:pt x="365" y="375"/>
                    <a:pt x="366" y="374"/>
                  </a:cubicBezTo>
                  <a:cubicBezTo>
                    <a:pt x="368" y="371"/>
                    <a:pt x="370" y="369"/>
                    <a:pt x="372" y="366"/>
                  </a:cubicBezTo>
                  <a:cubicBezTo>
                    <a:pt x="373" y="365"/>
                    <a:pt x="374" y="364"/>
                    <a:pt x="375" y="363"/>
                  </a:cubicBezTo>
                  <a:cubicBezTo>
                    <a:pt x="376" y="361"/>
                    <a:pt x="377" y="360"/>
                    <a:pt x="378" y="359"/>
                  </a:cubicBezTo>
                  <a:cubicBezTo>
                    <a:pt x="379" y="358"/>
                    <a:pt x="379" y="357"/>
                    <a:pt x="379" y="357"/>
                  </a:cubicBezTo>
                  <a:cubicBezTo>
                    <a:pt x="380" y="356"/>
                    <a:pt x="380" y="356"/>
                    <a:pt x="380" y="355"/>
                  </a:cubicBezTo>
                  <a:cubicBezTo>
                    <a:pt x="380" y="355"/>
                    <a:pt x="381" y="355"/>
                    <a:pt x="381" y="354"/>
                  </a:cubicBezTo>
                  <a:cubicBezTo>
                    <a:pt x="381" y="354"/>
                    <a:pt x="381" y="354"/>
                    <a:pt x="381" y="354"/>
                  </a:cubicBezTo>
                  <a:cubicBezTo>
                    <a:pt x="382" y="352"/>
                    <a:pt x="383" y="350"/>
                    <a:pt x="385" y="348"/>
                  </a:cubicBezTo>
                  <a:cubicBezTo>
                    <a:pt x="387" y="346"/>
                    <a:pt x="389" y="343"/>
                    <a:pt x="391" y="341"/>
                  </a:cubicBezTo>
                  <a:cubicBezTo>
                    <a:pt x="394" y="336"/>
                    <a:pt x="390" y="343"/>
                    <a:pt x="391" y="342"/>
                  </a:cubicBezTo>
                  <a:cubicBezTo>
                    <a:pt x="392" y="341"/>
                    <a:pt x="392" y="341"/>
                    <a:pt x="393" y="340"/>
                  </a:cubicBezTo>
                  <a:cubicBezTo>
                    <a:pt x="395" y="337"/>
                    <a:pt x="397" y="334"/>
                    <a:pt x="398" y="331"/>
                  </a:cubicBezTo>
                  <a:cubicBezTo>
                    <a:pt x="400" y="327"/>
                    <a:pt x="403" y="319"/>
                    <a:pt x="403" y="323"/>
                  </a:cubicBezTo>
                  <a:cubicBezTo>
                    <a:pt x="403" y="324"/>
                    <a:pt x="403" y="327"/>
                    <a:pt x="405" y="322"/>
                  </a:cubicBezTo>
                  <a:cubicBezTo>
                    <a:pt x="406" y="321"/>
                    <a:pt x="406" y="320"/>
                    <a:pt x="406" y="322"/>
                  </a:cubicBezTo>
                  <a:cubicBezTo>
                    <a:pt x="403" y="328"/>
                    <a:pt x="404" y="326"/>
                    <a:pt x="405" y="327"/>
                  </a:cubicBezTo>
                  <a:cubicBezTo>
                    <a:pt x="405" y="327"/>
                    <a:pt x="405" y="327"/>
                    <a:pt x="405" y="327"/>
                  </a:cubicBezTo>
                  <a:cubicBezTo>
                    <a:pt x="405" y="327"/>
                    <a:pt x="405" y="327"/>
                    <a:pt x="404" y="327"/>
                  </a:cubicBezTo>
                  <a:cubicBezTo>
                    <a:pt x="403" y="331"/>
                    <a:pt x="403" y="331"/>
                    <a:pt x="402" y="332"/>
                  </a:cubicBezTo>
                  <a:cubicBezTo>
                    <a:pt x="402" y="332"/>
                    <a:pt x="402" y="332"/>
                    <a:pt x="402" y="332"/>
                  </a:cubicBezTo>
                  <a:cubicBezTo>
                    <a:pt x="402" y="332"/>
                    <a:pt x="402" y="332"/>
                    <a:pt x="402" y="332"/>
                  </a:cubicBezTo>
                  <a:cubicBezTo>
                    <a:pt x="402" y="332"/>
                    <a:pt x="402" y="332"/>
                    <a:pt x="402" y="332"/>
                  </a:cubicBezTo>
                  <a:cubicBezTo>
                    <a:pt x="401" y="332"/>
                    <a:pt x="403" y="329"/>
                    <a:pt x="403" y="329"/>
                  </a:cubicBezTo>
                  <a:cubicBezTo>
                    <a:pt x="402" y="330"/>
                    <a:pt x="402" y="331"/>
                    <a:pt x="401" y="333"/>
                  </a:cubicBezTo>
                  <a:cubicBezTo>
                    <a:pt x="401" y="332"/>
                    <a:pt x="403" y="328"/>
                    <a:pt x="402" y="329"/>
                  </a:cubicBezTo>
                  <a:cubicBezTo>
                    <a:pt x="402" y="329"/>
                    <a:pt x="401" y="330"/>
                    <a:pt x="401" y="331"/>
                  </a:cubicBezTo>
                  <a:cubicBezTo>
                    <a:pt x="399" y="333"/>
                    <a:pt x="398" y="336"/>
                    <a:pt x="396" y="339"/>
                  </a:cubicBezTo>
                  <a:cubicBezTo>
                    <a:pt x="394" y="341"/>
                    <a:pt x="392" y="344"/>
                    <a:pt x="391" y="346"/>
                  </a:cubicBezTo>
                  <a:cubicBezTo>
                    <a:pt x="389" y="348"/>
                    <a:pt x="385" y="354"/>
                    <a:pt x="386" y="353"/>
                  </a:cubicBezTo>
                  <a:cubicBezTo>
                    <a:pt x="388" y="353"/>
                    <a:pt x="386" y="355"/>
                    <a:pt x="384" y="357"/>
                  </a:cubicBezTo>
                  <a:cubicBezTo>
                    <a:pt x="383" y="359"/>
                    <a:pt x="380" y="362"/>
                    <a:pt x="379" y="364"/>
                  </a:cubicBezTo>
                  <a:cubicBezTo>
                    <a:pt x="380" y="363"/>
                    <a:pt x="381" y="361"/>
                    <a:pt x="382" y="360"/>
                  </a:cubicBezTo>
                  <a:cubicBezTo>
                    <a:pt x="384" y="358"/>
                    <a:pt x="385" y="357"/>
                    <a:pt x="386" y="355"/>
                  </a:cubicBezTo>
                  <a:cubicBezTo>
                    <a:pt x="383" y="359"/>
                    <a:pt x="384" y="359"/>
                    <a:pt x="385" y="358"/>
                  </a:cubicBezTo>
                  <a:cubicBezTo>
                    <a:pt x="386" y="357"/>
                    <a:pt x="388" y="355"/>
                    <a:pt x="387" y="356"/>
                  </a:cubicBezTo>
                  <a:cubicBezTo>
                    <a:pt x="390" y="353"/>
                    <a:pt x="388" y="354"/>
                    <a:pt x="390" y="351"/>
                  </a:cubicBezTo>
                  <a:cubicBezTo>
                    <a:pt x="391" y="351"/>
                    <a:pt x="391" y="351"/>
                    <a:pt x="391" y="351"/>
                  </a:cubicBezTo>
                  <a:cubicBezTo>
                    <a:pt x="391" y="351"/>
                    <a:pt x="391" y="352"/>
                    <a:pt x="390" y="352"/>
                  </a:cubicBezTo>
                  <a:cubicBezTo>
                    <a:pt x="390" y="352"/>
                    <a:pt x="390" y="353"/>
                    <a:pt x="390" y="353"/>
                  </a:cubicBezTo>
                  <a:cubicBezTo>
                    <a:pt x="390" y="353"/>
                    <a:pt x="389" y="354"/>
                    <a:pt x="389" y="354"/>
                  </a:cubicBezTo>
                  <a:cubicBezTo>
                    <a:pt x="388" y="355"/>
                    <a:pt x="388" y="356"/>
                    <a:pt x="388" y="356"/>
                  </a:cubicBezTo>
                  <a:cubicBezTo>
                    <a:pt x="388" y="357"/>
                    <a:pt x="387" y="357"/>
                    <a:pt x="387" y="358"/>
                  </a:cubicBezTo>
                  <a:cubicBezTo>
                    <a:pt x="384" y="362"/>
                    <a:pt x="382" y="366"/>
                    <a:pt x="378" y="370"/>
                  </a:cubicBezTo>
                  <a:cubicBezTo>
                    <a:pt x="377" y="370"/>
                    <a:pt x="374" y="373"/>
                    <a:pt x="373" y="375"/>
                  </a:cubicBezTo>
                  <a:cubicBezTo>
                    <a:pt x="374" y="375"/>
                    <a:pt x="367" y="382"/>
                    <a:pt x="367" y="384"/>
                  </a:cubicBezTo>
                  <a:cubicBezTo>
                    <a:pt x="366" y="385"/>
                    <a:pt x="366" y="386"/>
                    <a:pt x="366" y="386"/>
                  </a:cubicBezTo>
                  <a:cubicBezTo>
                    <a:pt x="366" y="386"/>
                    <a:pt x="367" y="386"/>
                    <a:pt x="368" y="384"/>
                  </a:cubicBezTo>
                  <a:cubicBezTo>
                    <a:pt x="372" y="381"/>
                    <a:pt x="375" y="378"/>
                    <a:pt x="379" y="373"/>
                  </a:cubicBezTo>
                  <a:cubicBezTo>
                    <a:pt x="380" y="372"/>
                    <a:pt x="381" y="371"/>
                    <a:pt x="382" y="370"/>
                  </a:cubicBezTo>
                  <a:cubicBezTo>
                    <a:pt x="382" y="369"/>
                    <a:pt x="383" y="368"/>
                    <a:pt x="384" y="367"/>
                  </a:cubicBezTo>
                  <a:cubicBezTo>
                    <a:pt x="386" y="364"/>
                    <a:pt x="388" y="362"/>
                    <a:pt x="391" y="359"/>
                  </a:cubicBezTo>
                  <a:cubicBezTo>
                    <a:pt x="386" y="365"/>
                    <a:pt x="382" y="371"/>
                    <a:pt x="377" y="377"/>
                  </a:cubicBezTo>
                  <a:cubicBezTo>
                    <a:pt x="372" y="382"/>
                    <a:pt x="368" y="388"/>
                    <a:pt x="363" y="392"/>
                  </a:cubicBezTo>
                  <a:cubicBezTo>
                    <a:pt x="367" y="388"/>
                    <a:pt x="367" y="388"/>
                    <a:pt x="367" y="388"/>
                  </a:cubicBezTo>
                  <a:cubicBezTo>
                    <a:pt x="369" y="387"/>
                    <a:pt x="370" y="385"/>
                    <a:pt x="372" y="383"/>
                  </a:cubicBezTo>
                  <a:cubicBezTo>
                    <a:pt x="380" y="374"/>
                    <a:pt x="380" y="374"/>
                    <a:pt x="380" y="374"/>
                  </a:cubicBezTo>
                  <a:cubicBezTo>
                    <a:pt x="381" y="373"/>
                    <a:pt x="382" y="372"/>
                    <a:pt x="383" y="372"/>
                  </a:cubicBezTo>
                  <a:cubicBezTo>
                    <a:pt x="383" y="372"/>
                    <a:pt x="382" y="373"/>
                    <a:pt x="382" y="374"/>
                  </a:cubicBezTo>
                  <a:cubicBezTo>
                    <a:pt x="379" y="376"/>
                    <a:pt x="377" y="379"/>
                    <a:pt x="375" y="382"/>
                  </a:cubicBezTo>
                  <a:cubicBezTo>
                    <a:pt x="373" y="383"/>
                    <a:pt x="372" y="384"/>
                    <a:pt x="371" y="386"/>
                  </a:cubicBezTo>
                  <a:cubicBezTo>
                    <a:pt x="370" y="387"/>
                    <a:pt x="369" y="388"/>
                    <a:pt x="367" y="390"/>
                  </a:cubicBezTo>
                  <a:cubicBezTo>
                    <a:pt x="364" y="392"/>
                    <a:pt x="361" y="395"/>
                    <a:pt x="358" y="398"/>
                  </a:cubicBezTo>
                  <a:cubicBezTo>
                    <a:pt x="358" y="398"/>
                    <a:pt x="361" y="396"/>
                    <a:pt x="360" y="397"/>
                  </a:cubicBezTo>
                  <a:cubicBezTo>
                    <a:pt x="359" y="398"/>
                    <a:pt x="358" y="399"/>
                    <a:pt x="356" y="401"/>
                  </a:cubicBezTo>
                  <a:cubicBezTo>
                    <a:pt x="356" y="401"/>
                    <a:pt x="356" y="401"/>
                    <a:pt x="356" y="401"/>
                  </a:cubicBezTo>
                  <a:cubicBezTo>
                    <a:pt x="355" y="401"/>
                    <a:pt x="356" y="400"/>
                    <a:pt x="354" y="402"/>
                  </a:cubicBezTo>
                  <a:cubicBezTo>
                    <a:pt x="343" y="409"/>
                    <a:pt x="332" y="416"/>
                    <a:pt x="320" y="422"/>
                  </a:cubicBezTo>
                  <a:cubicBezTo>
                    <a:pt x="318" y="422"/>
                    <a:pt x="315" y="423"/>
                    <a:pt x="316" y="424"/>
                  </a:cubicBezTo>
                  <a:cubicBezTo>
                    <a:pt x="318" y="423"/>
                    <a:pt x="320" y="422"/>
                    <a:pt x="321" y="421"/>
                  </a:cubicBezTo>
                  <a:cubicBezTo>
                    <a:pt x="323" y="421"/>
                    <a:pt x="324" y="420"/>
                    <a:pt x="325" y="420"/>
                  </a:cubicBezTo>
                  <a:cubicBezTo>
                    <a:pt x="325" y="420"/>
                    <a:pt x="325" y="420"/>
                    <a:pt x="325" y="420"/>
                  </a:cubicBezTo>
                  <a:cubicBezTo>
                    <a:pt x="325" y="420"/>
                    <a:pt x="325" y="420"/>
                    <a:pt x="325" y="420"/>
                  </a:cubicBezTo>
                  <a:cubicBezTo>
                    <a:pt x="325" y="420"/>
                    <a:pt x="325" y="420"/>
                    <a:pt x="325" y="420"/>
                  </a:cubicBezTo>
                  <a:cubicBezTo>
                    <a:pt x="325" y="420"/>
                    <a:pt x="325" y="420"/>
                    <a:pt x="325" y="420"/>
                  </a:cubicBezTo>
                  <a:cubicBezTo>
                    <a:pt x="325" y="420"/>
                    <a:pt x="325" y="420"/>
                    <a:pt x="326" y="420"/>
                  </a:cubicBezTo>
                  <a:cubicBezTo>
                    <a:pt x="325" y="420"/>
                    <a:pt x="326" y="420"/>
                    <a:pt x="325" y="421"/>
                  </a:cubicBezTo>
                  <a:cubicBezTo>
                    <a:pt x="327" y="421"/>
                    <a:pt x="331" y="420"/>
                    <a:pt x="338" y="415"/>
                  </a:cubicBezTo>
                  <a:cubicBezTo>
                    <a:pt x="338" y="415"/>
                    <a:pt x="339" y="415"/>
                    <a:pt x="340" y="414"/>
                  </a:cubicBezTo>
                  <a:cubicBezTo>
                    <a:pt x="342" y="413"/>
                    <a:pt x="344" y="413"/>
                    <a:pt x="345" y="412"/>
                  </a:cubicBezTo>
                  <a:cubicBezTo>
                    <a:pt x="347" y="411"/>
                    <a:pt x="349" y="409"/>
                    <a:pt x="351" y="408"/>
                  </a:cubicBezTo>
                  <a:cubicBezTo>
                    <a:pt x="353" y="407"/>
                    <a:pt x="356" y="405"/>
                    <a:pt x="359" y="403"/>
                  </a:cubicBezTo>
                  <a:cubicBezTo>
                    <a:pt x="359" y="403"/>
                    <a:pt x="358" y="403"/>
                    <a:pt x="358" y="403"/>
                  </a:cubicBezTo>
                  <a:cubicBezTo>
                    <a:pt x="356" y="405"/>
                    <a:pt x="355" y="406"/>
                    <a:pt x="355" y="406"/>
                  </a:cubicBezTo>
                  <a:cubicBezTo>
                    <a:pt x="355" y="406"/>
                    <a:pt x="355" y="406"/>
                    <a:pt x="355" y="406"/>
                  </a:cubicBezTo>
                  <a:cubicBezTo>
                    <a:pt x="353" y="408"/>
                    <a:pt x="351" y="410"/>
                    <a:pt x="349" y="411"/>
                  </a:cubicBezTo>
                  <a:cubicBezTo>
                    <a:pt x="351" y="410"/>
                    <a:pt x="353" y="409"/>
                    <a:pt x="354" y="408"/>
                  </a:cubicBezTo>
                  <a:cubicBezTo>
                    <a:pt x="358" y="405"/>
                    <a:pt x="357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45" y="415"/>
                    <a:pt x="333" y="422"/>
                    <a:pt x="322" y="428"/>
                  </a:cubicBezTo>
                  <a:cubicBezTo>
                    <a:pt x="324" y="427"/>
                    <a:pt x="327" y="426"/>
                    <a:pt x="329" y="425"/>
                  </a:cubicBezTo>
                  <a:cubicBezTo>
                    <a:pt x="331" y="424"/>
                    <a:pt x="334" y="423"/>
                    <a:pt x="335" y="421"/>
                  </a:cubicBezTo>
                  <a:cubicBezTo>
                    <a:pt x="335" y="421"/>
                    <a:pt x="337" y="421"/>
                    <a:pt x="337" y="421"/>
                  </a:cubicBezTo>
                  <a:cubicBezTo>
                    <a:pt x="340" y="420"/>
                    <a:pt x="344" y="417"/>
                    <a:pt x="347" y="415"/>
                  </a:cubicBezTo>
                  <a:cubicBezTo>
                    <a:pt x="348" y="415"/>
                    <a:pt x="345" y="417"/>
                    <a:pt x="343" y="418"/>
                  </a:cubicBezTo>
                  <a:cubicBezTo>
                    <a:pt x="341" y="419"/>
                    <a:pt x="338" y="420"/>
                    <a:pt x="337" y="421"/>
                  </a:cubicBezTo>
                  <a:cubicBezTo>
                    <a:pt x="339" y="421"/>
                    <a:pt x="341" y="419"/>
                    <a:pt x="343" y="418"/>
                  </a:cubicBezTo>
                  <a:cubicBezTo>
                    <a:pt x="344" y="418"/>
                    <a:pt x="335" y="423"/>
                    <a:pt x="344" y="419"/>
                  </a:cubicBezTo>
                  <a:cubicBezTo>
                    <a:pt x="345" y="418"/>
                    <a:pt x="338" y="423"/>
                    <a:pt x="342" y="422"/>
                  </a:cubicBezTo>
                  <a:cubicBezTo>
                    <a:pt x="342" y="422"/>
                    <a:pt x="342" y="421"/>
                    <a:pt x="344" y="421"/>
                  </a:cubicBezTo>
                  <a:cubicBezTo>
                    <a:pt x="343" y="421"/>
                    <a:pt x="342" y="422"/>
                    <a:pt x="341" y="423"/>
                  </a:cubicBezTo>
                  <a:cubicBezTo>
                    <a:pt x="340" y="423"/>
                    <a:pt x="339" y="424"/>
                    <a:pt x="339" y="425"/>
                  </a:cubicBezTo>
                  <a:cubicBezTo>
                    <a:pt x="338" y="425"/>
                    <a:pt x="340" y="424"/>
                    <a:pt x="340" y="424"/>
                  </a:cubicBezTo>
                  <a:cubicBezTo>
                    <a:pt x="344" y="422"/>
                    <a:pt x="347" y="420"/>
                    <a:pt x="350" y="418"/>
                  </a:cubicBezTo>
                  <a:cubicBezTo>
                    <a:pt x="354" y="415"/>
                    <a:pt x="357" y="413"/>
                    <a:pt x="361" y="410"/>
                  </a:cubicBezTo>
                  <a:cubicBezTo>
                    <a:pt x="360" y="410"/>
                    <a:pt x="356" y="413"/>
                    <a:pt x="356" y="413"/>
                  </a:cubicBezTo>
                  <a:cubicBezTo>
                    <a:pt x="357" y="412"/>
                    <a:pt x="358" y="411"/>
                    <a:pt x="360" y="410"/>
                  </a:cubicBezTo>
                  <a:cubicBezTo>
                    <a:pt x="360" y="409"/>
                    <a:pt x="361" y="409"/>
                    <a:pt x="362" y="408"/>
                  </a:cubicBezTo>
                  <a:cubicBezTo>
                    <a:pt x="365" y="406"/>
                    <a:pt x="367" y="404"/>
                    <a:pt x="368" y="403"/>
                  </a:cubicBezTo>
                  <a:cubicBezTo>
                    <a:pt x="368" y="403"/>
                    <a:pt x="368" y="403"/>
                    <a:pt x="369" y="403"/>
                  </a:cubicBezTo>
                  <a:cubicBezTo>
                    <a:pt x="367" y="405"/>
                    <a:pt x="364" y="408"/>
                    <a:pt x="361" y="411"/>
                  </a:cubicBezTo>
                  <a:cubicBezTo>
                    <a:pt x="360" y="412"/>
                    <a:pt x="364" y="408"/>
                    <a:pt x="363" y="409"/>
                  </a:cubicBezTo>
                  <a:cubicBezTo>
                    <a:pt x="356" y="415"/>
                    <a:pt x="363" y="410"/>
                    <a:pt x="362" y="412"/>
                  </a:cubicBezTo>
                  <a:cubicBezTo>
                    <a:pt x="364" y="409"/>
                    <a:pt x="368" y="407"/>
                    <a:pt x="370" y="405"/>
                  </a:cubicBezTo>
                  <a:cubicBezTo>
                    <a:pt x="372" y="402"/>
                    <a:pt x="375" y="399"/>
                    <a:pt x="379" y="396"/>
                  </a:cubicBezTo>
                  <a:cubicBezTo>
                    <a:pt x="383" y="391"/>
                    <a:pt x="391" y="383"/>
                    <a:pt x="391" y="382"/>
                  </a:cubicBezTo>
                  <a:cubicBezTo>
                    <a:pt x="390" y="381"/>
                    <a:pt x="396" y="374"/>
                    <a:pt x="398" y="371"/>
                  </a:cubicBezTo>
                  <a:cubicBezTo>
                    <a:pt x="399" y="369"/>
                    <a:pt x="401" y="366"/>
                    <a:pt x="402" y="364"/>
                  </a:cubicBezTo>
                  <a:cubicBezTo>
                    <a:pt x="404" y="362"/>
                    <a:pt x="403" y="363"/>
                    <a:pt x="402" y="363"/>
                  </a:cubicBezTo>
                  <a:cubicBezTo>
                    <a:pt x="401" y="365"/>
                    <a:pt x="401" y="365"/>
                    <a:pt x="401" y="366"/>
                  </a:cubicBezTo>
                  <a:cubicBezTo>
                    <a:pt x="396" y="372"/>
                    <a:pt x="391" y="379"/>
                    <a:pt x="385" y="386"/>
                  </a:cubicBezTo>
                  <a:cubicBezTo>
                    <a:pt x="381" y="391"/>
                    <a:pt x="379" y="392"/>
                    <a:pt x="380" y="390"/>
                  </a:cubicBezTo>
                  <a:cubicBezTo>
                    <a:pt x="381" y="389"/>
                    <a:pt x="382" y="388"/>
                    <a:pt x="383" y="387"/>
                  </a:cubicBezTo>
                  <a:cubicBezTo>
                    <a:pt x="386" y="384"/>
                    <a:pt x="389" y="381"/>
                    <a:pt x="391" y="378"/>
                  </a:cubicBezTo>
                  <a:cubicBezTo>
                    <a:pt x="394" y="374"/>
                    <a:pt x="397" y="369"/>
                    <a:pt x="400" y="364"/>
                  </a:cubicBezTo>
                  <a:cubicBezTo>
                    <a:pt x="397" y="368"/>
                    <a:pt x="395" y="371"/>
                    <a:pt x="392" y="373"/>
                  </a:cubicBezTo>
                  <a:cubicBezTo>
                    <a:pt x="391" y="375"/>
                    <a:pt x="390" y="376"/>
                    <a:pt x="389" y="378"/>
                  </a:cubicBezTo>
                  <a:cubicBezTo>
                    <a:pt x="387" y="379"/>
                    <a:pt x="386" y="380"/>
                    <a:pt x="385" y="382"/>
                  </a:cubicBezTo>
                  <a:cubicBezTo>
                    <a:pt x="384" y="383"/>
                    <a:pt x="382" y="385"/>
                    <a:pt x="382" y="384"/>
                  </a:cubicBezTo>
                  <a:cubicBezTo>
                    <a:pt x="382" y="383"/>
                    <a:pt x="385" y="382"/>
                    <a:pt x="385" y="381"/>
                  </a:cubicBezTo>
                  <a:cubicBezTo>
                    <a:pt x="388" y="378"/>
                    <a:pt x="388" y="378"/>
                    <a:pt x="388" y="376"/>
                  </a:cubicBezTo>
                  <a:cubicBezTo>
                    <a:pt x="389" y="375"/>
                    <a:pt x="388" y="375"/>
                    <a:pt x="389" y="374"/>
                  </a:cubicBezTo>
                  <a:cubicBezTo>
                    <a:pt x="389" y="373"/>
                    <a:pt x="390" y="373"/>
                    <a:pt x="390" y="372"/>
                  </a:cubicBezTo>
                  <a:cubicBezTo>
                    <a:pt x="392" y="370"/>
                    <a:pt x="394" y="368"/>
                    <a:pt x="396" y="365"/>
                  </a:cubicBezTo>
                  <a:cubicBezTo>
                    <a:pt x="393" y="368"/>
                    <a:pt x="392" y="370"/>
                    <a:pt x="391" y="371"/>
                  </a:cubicBezTo>
                  <a:cubicBezTo>
                    <a:pt x="390" y="372"/>
                    <a:pt x="390" y="372"/>
                    <a:pt x="389" y="373"/>
                  </a:cubicBezTo>
                  <a:cubicBezTo>
                    <a:pt x="390" y="372"/>
                    <a:pt x="391" y="371"/>
                    <a:pt x="393" y="369"/>
                  </a:cubicBezTo>
                  <a:cubicBezTo>
                    <a:pt x="396" y="365"/>
                    <a:pt x="399" y="361"/>
                    <a:pt x="402" y="357"/>
                  </a:cubicBezTo>
                  <a:cubicBezTo>
                    <a:pt x="402" y="357"/>
                    <a:pt x="402" y="357"/>
                    <a:pt x="402" y="357"/>
                  </a:cubicBezTo>
                  <a:cubicBezTo>
                    <a:pt x="403" y="358"/>
                    <a:pt x="403" y="358"/>
                    <a:pt x="405" y="355"/>
                  </a:cubicBezTo>
                  <a:cubicBezTo>
                    <a:pt x="407" y="351"/>
                    <a:pt x="409" y="347"/>
                    <a:pt x="412" y="344"/>
                  </a:cubicBezTo>
                  <a:cubicBezTo>
                    <a:pt x="414" y="341"/>
                    <a:pt x="415" y="338"/>
                    <a:pt x="417" y="335"/>
                  </a:cubicBezTo>
                  <a:cubicBezTo>
                    <a:pt x="419" y="331"/>
                    <a:pt x="419" y="330"/>
                    <a:pt x="419" y="329"/>
                  </a:cubicBezTo>
                  <a:cubicBezTo>
                    <a:pt x="419" y="327"/>
                    <a:pt x="417" y="331"/>
                    <a:pt x="416" y="333"/>
                  </a:cubicBezTo>
                  <a:cubicBezTo>
                    <a:pt x="415" y="335"/>
                    <a:pt x="414" y="336"/>
                    <a:pt x="413" y="338"/>
                  </a:cubicBezTo>
                  <a:cubicBezTo>
                    <a:pt x="412" y="340"/>
                    <a:pt x="412" y="342"/>
                    <a:pt x="410" y="343"/>
                  </a:cubicBezTo>
                  <a:cubicBezTo>
                    <a:pt x="410" y="343"/>
                    <a:pt x="410" y="343"/>
                    <a:pt x="410" y="343"/>
                  </a:cubicBezTo>
                  <a:cubicBezTo>
                    <a:pt x="417" y="333"/>
                    <a:pt x="420" y="322"/>
                    <a:pt x="426" y="309"/>
                  </a:cubicBezTo>
                  <a:cubicBezTo>
                    <a:pt x="425" y="312"/>
                    <a:pt x="424" y="315"/>
                    <a:pt x="423" y="317"/>
                  </a:cubicBezTo>
                  <a:cubicBezTo>
                    <a:pt x="422" y="320"/>
                    <a:pt x="421" y="323"/>
                    <a:pt x="420" y="325"/>
                  </a:cubicBezTo>
                  <a:cubicBezTo>
                    <a:pt x="422" y="322"/>
                    <a:pt x="424" y="319"/>
                    <a:pt x="426" y="315"/>
                  </a:cubicBezTo>
                  <a:cubicBezTo>
                    <a:pt x="428" y="312"/>
                    <a:pt x="430" y="307"/>
                    <a:pt x="432" y="303"/>
                  </a:cubicBezTo>
                  <a:cubicBezTo>
                    <a:pt x="433" y="301"/>
                    <a:pt x="435" y="293"/>
                    <a:pt x="435" y="292"/>
                  </a:cubicBezTo>
                  <a:cubicBezTo>
                    <a:pt x="434" y="290"/>
                    <a:pt x="433" y="298"/>
                    <a:pt x="432" y="300"/>
                  </a:cubicBezTo>
                  <a:cubicBezTo>
                    <a:pt x="432" y="300"/>
                    <a:pt x="431" y="302"/>
                    <a:pt x="431" y="302"/>
                  </a:cubicBezTo>
                  <a:cubicBezTo>
                    <a:pt x="430" y="303"/>
                    <a:pt x="431" y="306"/>
                    <a:pt x="430" y="306"/>
                  </a:cubicBezTo>
                  <a:cubicBezTo>
                    <a:pt x="429" y="306"/>
                    <a:pt x="430" y="304"/>
                    <a:pt x="430" y="303"/>
                  </a:cubicBezTo>
                  <a:cubicBezTo>
                    <a:pt x="431" y="301"/>
                    <a:pt x="431" y="298"/>
                    <a:pt x="432" y="296"/>
                  </a:cubicBezTo>
                  <a:cubicBezTo>
                    <a:pt x="433" y="295"/>
                    <a:pt x="433" y="294"/>
                    <a:pt x="433" y="293"/>
                  </a:cubicBezTo>
                  <a:cubicBezTo>
                    <a:pt x="433" y="292"/>
                    <a:pt x="433" y="291"/>
                    <a:pt x="433" y="292"/>
                  </a:cubicBezTo>
                  <a:cubicBezTo>
                    <a:pt x="431" y="296"/>
                    <a:pt x="432" y="292"/>
                    <a:pt x="431" y="293"/>
                  </a:cubicBezTo>
                  <a:cubicBezTo>
                    <a:pt x="430" y="293"/>
                    <a:pt x="430" y="293"/>
                    <a:pt x="429" y="298"/>
                  </a:cubicBezTo>
                  <a:cubicBezTo>
                    <a:pt x="428" y="299"/>
                    <a:pt x="427" y="303"/>
                    <a:pt x="426" y="304"/>
                  </a:cubicBezTo>
                  <a:cubicBezTo>
                    <a:pt x="427" y="300"/>
                    <a:pt x="429" y="294"/>
                    <a:pt x="431" y="287"/>
                  </a:cubicBezTo>
                  <a:cubicBezTo>
                    <a:pt x="429" y="292"/>
                    <a:pt x="429" y="295"/>
                    <a:pt x="428" y="297"/>
                  </a:cubicBezTo>
                  <a:cubicBezTo>
                    <a:pt x="427" y="301"/>
                    <a:pt x="426" y="301"/>
                    <a:pt x="426" y="301"/>
                  </a:cubicBezTo>
                  <a:cubicBezTo>
                    <a:pt x="425" y="301"/>
                    <a:pt x="426" y="299"/>
                    <a:pt x="427" y="297"/>
                  </a:cubicBezTo>
                  <a:cubicBezTo>
                    <a:pt x="429" y="290"/>
                    <a:pt x="431" y="284"/>
                    <a:pt x="432" y="278"/>
                  </a:cubicBezTo>
                  <a:cubicBezTo>
                    <a:pt x="433" y="271"/>
                    <a:pt x="434" y="263"/>
                    <a:pt x="434" y="258"/>
                  </a:cubicBezTo>
                  <a:cubicBezTo>
                    <a:pt x="433" y="260"/>
                    <a:pt x="433" y="262"/>
                    <a:pt x="432" y="264"/>
                  </a:cubicBezTo>
                  <a:cubicBezTo>
                    <a:pt x="432" y="267"/>
                    <a:pt x="431" y="269"/>
                    <a:pt x="431" y="271"/>
                  </a:cubicBezTo>
                  <a:cubicBezTo>
                    <a:pt x="430" y="272"/>
                    <a:pt x="430" y="274"/>
                    <a:pt x="430" y="273"/>
                  </a:cubicBezTo>
                  <a:cubicBezTo>
                    <a:pt x="429" y="271"/>
                    <a:pt x="430" y="267"/>
                    <a:pt x="430" y="262"/>
                  </a:cubicBezTo>
                  <a:cubicBezTo>
                    <a:pt x="431" y="258"/>
                    <a:pt x="432" y="253"/>
                    <a:pt x="433" y="254"/>
                  </a:cubicBezTo>
                  <a:cubicBezTo>
                    <a:pt x="434" y="257"/>
                    <a:pt x="435" y="255"/>
                    <a:pt x="436" y="256"/>
                  </a:cubicBezTo>
                  <a:cubicBezTo>
                    <a:pt x="437" y="257"/>
                    <a:pt x="437" y="255"/>
                    <a:pt x="437" y="254"/>
                  </a:cubicBezTo>
                  <a:cubicBezTo>
                    <a:pt x="437" y="249"/>
                    <a:pt x="438" y="247"/>
                    <a:pt x="439" y="243"/>
                  </a:cubicBezTo>
                  <a:cubicBezTo>
                    <a:pt x="439" y="247"/>
                    <a:pt x="439" y="249"/>
                    <a:pt x="439" y="253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6"/>
                    <a:pt x="438" y="260"/>
                    <a:pt x="439" y="260"/>
                  </a:cubicBezTo>
                  <a:cubicBezTo>
                    <a:pt x="439" y="260"/>
                    <a:pt x="439" y="260"/>
                    <a:pt x="440" y="259"/>
                  </a:cubicBezTo>
                  <a:cubicBezTo>
                    <a:pt x="440" y="255"/>
                    <a:pt x="440" y="255"/>
                    <a:pt x="440" y="252"/>
                  </a:cubicBezTo>
                  <a:cubicBezTo>
                    <a:pt x="440" y="251"/>
                    <a:pt x="440" y="251"/>
                    <a:pt x="440" y="249"/>
                  </a:cubicBezTo>
                  <a:cubicBezTo>
                    <a:pt x="440" y="254"/>
                    <a:pt x="440" y="258"/>
                    <a:pt x="440" y="263"/>
                  </a:cubicBezTo>
                  <a:cubicBezTo>
                    <a:pt x="440" y="267"/>
                    <a:pt x="440" y="272"/>
                    <a:pt x="439" y="278"/>
                  </a:cubicBezTo>
                  <a:cubicBezTo>
                    <a:pt x="439" y="275"/>
                    <a:pt x="440" y="273"/>
                    <a:pt x="441" y="268"/>
                  </a:cubicBezTo>
                  <a:cubicBezTo>
                    <a:pt x="440" y="274"/>
                    <a:pt x="439" y="279"/>
                    <a:pt x="439" y="283"/>
                  </a:cubicBezTo>
                  <a:cubicBezTo>
                    <a:pt x="439" y="280"/>
                    <a:pt x="440" y="279"/>
                    <a:pt x="441" y="275"/>
                  </a:cubicBezTo>
                  <a:cubicBezTo>
                    <a:pt x="441" y="270"/>
                    <a:pt x="442" y="269"/>
                    <a:pt x="443" y="265"/>
                  </a:cubicBezTo>
                  <a:cubicBezTo>
                    <a:pt x="444" y="259"/>
                    <a:pt x="446" y="254"/>
                    <a:pt x="447" y="246"/>
                  </a:cubicBezTo>
                  <a:cubicBezTo>
                    <a:pt x="447" y="246"/>
                    <a:pt x="447" y="246"/>
                    <a:pt x="447" y="246"/>
                  </a:cubicBezTo>
                  <a:cubicBezTo>
                    <a:pt x="447" y="246"/>
                    <a:pt x="447" y="246"/>
                    <a:pt x="447" y="246"/>
                  </a:cubicBezTo>
                  <a:cubicBezTo>
                    <a:pt x="447" y="246"/>
                    <a:pt x="447" y="246"/>
                    <a:pt x="447" y="246"/>
                  </a:cubicBezTo>
                  <a:cubicBezTo>
                    <a:pt x="447" y="239"/>
                    <a:pt x="446" y="232"/>
                    <a:pt x="447" y="226"/>
                  </a:cubicBezTo>
                  <a:cubicBezTo>
                    <a:pt x="448" y="228"/>
                    <a:pt x="447" y="232"/>
                    <a:pt x="448" y="234"/>
                  </a:cubicBezTo>
                  <a:cubicBezTo>
                    <a:pt x="447" y="228"/>
                    <a:pt x="449" y="230"/>
                    <a:pt x="448" y="223"/>
                  </a:cubicBezTo>
                  <a:cubicBezTo>
                    <a:pt x="447" y="219"/>
                    <a:pt x="447" y="215"/>
                    <a:pt x="448" y="215"/>
                  </a:cubicBezTo>
                  <a:cubicBezTo>
                    <a:pt x="448" y="215"/>
                    <a:pt x="448" y="215"/>
                    <a:pt x="448" y="215"/>
                  </a:cubicBezTo>
                  <a:cubicBezTo>
                    <a:pt x="448" y="219"/>
                    <a:pt x="449" y="224"/>
                    <a:pt x="449" y="229"/>
                  </a:cubicBezTo>
                  <a:cubicBezTo>
                    <a:pt x="449" y="229"/>
                    <a:pt x="449" y="229"/>
                    <a:pt x="449" y="228"/>
                  </a:cubicBezTo>
                  <a:cubicBezTo>
                    <a:pt x="449" y="229"/>
                    <a:pt x="449" y="229"/>
                    <a:pt x="449" y="229"/>
                  </a:cubicBezTo>
                  <a:cubicBezTo>
                    <a:pt x="449" y="231"/>
                    <a:pt x="449" y="233"/>
                    <a:pt x="449" y="236"/>
                  </a:cubicBezTo>
                  <a:cubicBezTo>
                    <a:pt x="449" y="237"/>
                    <a:pt x="449" y="238"/>
                    <a:pt x="449" y="239"/>
                  </a:cubicBezTo>
                  <a:cubicBezTo>
                    <a:pt x="449" y="242"/>
                    <a:pt x="449" y="245"/>
                    <a:pt x="448" y="248"/>
                  </a:cubicBezTo>
                  <a:cubicBezTo>
                    <a:pt x="449" y="248"/>
                    <a:pt x="450" y="248"/>
                    <a:pt x="450" y="246"/>
                  </a:cubicBezTo>
                  <a:close/>
                  <a:moveTo>
                    <a:pt x="434" y="165"/>
                  </a:moveTo>
                  <a:cubicBezTo>
                    <a:pt x="434" y="165"/>
                    <a:pt x="434" y="166"/>
                    <a:pt x="434" y="166"/>
                  </a:cubicBezTo>
                  <a:cubicBezTo>
                    <a:pt x="434" y="165"/>
                    <a:pt x="433" y="164"/>
                    <a:pt x="433" y="163"/>
                  </a:cubicBezTo>
                  <a:cubicBezTo>
                    <a:pt x="433" y="163"/>
                    <a:pt x="433" y="164"/>
                    <a:pt x="434" y="165"/>
                  </a:cubicBezTo>
                  <a:close/>
                  <a:moveTo>
                    <a:pt x="168" y="26"/>
                  </a:moveTo>
                  <a:cubicBezTo>
                    <a:pt x="170" y="25"/>
                    <a:pt x="173" y="24"/>
                    <a:pt x="176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3" y="24"/>
                    <a:pt x="170" y="25"/>
                    <a:pt x="167" y="26"/>
                  </a:cubicBezTo>
                  <a:cubicBezTo>
                    <a:pt x="167" y="26"/>
                    <a:pt x="168" y="26"/>
                    <a:pt x="168" y="26"/>
                  </a:cubicBezTo>
                  <a:close/>
                  <a:moveTo>
                    <a:pt x="317" y="61"/>
                  </a:moveTo>
                  <a:cubicBezTo>
                    <a:pt x="318" y="62"/>
                    <a:pt x="319" y="62"/>
                    <a:pt x="320" y="62"/>
                  </a:cubicBezTo>
                  <a:cubicBezTo>
                    <a:pt x="319" y="62"/>
                    <a:pt x="319" y="62"/>
                    <a:pt x="318" y="62"/>
                  </a:cubicBezTo>
                  <a:cubicBezTo>
                    <a:pt x="318" y="62"/>
                    <a:pt x="317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lose/>
                  <a:moveTo>
                    <a:pt x="311" y="60"/>
                  </a:moveTo>
                  <a:cubicBezTo>
                    <a:pt x="310" y="60"/>
                    <a:pt x="310" y="60"/>
                    <a:pt x="309" y="59"/>
                  </a:cubicBezTo>
                  <a:cubicBezTo>
                    <a:pt x="309" y="59"/>
                    <a:pt x="308" y="59"/>
                    <a:pt x="308" y="59"/>
                  </a:cubicBezTo>
                  <a:cubicBezTo>
                    <a:pt x="309" y="59"/>
                    <a:pt x="310" y="60"/>
                    <a:pt x="311" y="60"/>
                  </a:cubicBezTo>
                  <a:close/>
                  <a:moveTo>
                    <a:pt x="300" y="41"/>
                  </a:moveTo>
                  <a:cubicBezTo>
                    <a:pt x="299" y="40"/>
                    <a:pt x="298" y="40"/>
                    <a:pt x="298" y="40"/>
                  </a:cubicBezTo>
                  <a:cubicBezTo>
                    <a:pt x="299" y="40"/>
                    <a:pt x="299" y="40"/>
                    <a:pt x="300" y="41"/>
                  </a:cubicBezTo>
                  <a:close/>
                  <a:moveTo>
                    <a:pt x="297" y="53"/>
                  </a:moveTo>
                  <a:cubicBezTo>
                    <a:pt x="298" y="53"/>
                    <a:pt x="298" y="54"/>
                    <a:pt x="299" y="54"/>
                  </a:cubicBezTo>
                  <a:cubicBezTo>
                    <a:pt x="298" y="54"/>
                    <a:pt x="298" y="54"/>
                    <a:pt x="297" y="53"/>
                  </a:cubicBezTo>
                  <a:cubicBezTo>
                    <a:pt x="296" y="53"/>
                    <a:pt x="296" y="53"/>
                    <a:pt x="295" y="53"/>
                  </a:cubicBezTo>
                  <a:cubicBezTo>
                    <a:pt x="296" y="53"/>
                    <a:pt x="296" y="53"/>
                    <a:pt x="297" y="53"/>
                  </a:cubicBezTo>
                  <a:close/>
                  <a:moveTo>
                    <a:pt x="289" y="37"/>
                  </a:moveTo>
                  <a:cubicBezTo>
                    <a:pt x="288" y="37"/>
                    <a:pt x="288" y="37"/>
                    <a:pt x="288" y="37"/>
                  </a:cubicBezTo>
                  <a:cubicBezTo>
                    <a:pt x="288" y="37"/>
                    <a:pt x="288" y="37"/>
                    <a:pt x="288" y="37"/>
                  </a:cubicBezTo>
                  <a:cubicBezTo>
                    <a:pt x="288" y="37"/>
                    <a:pt x="288" y="37"/>
                    <a:pt x="289" y="37"/>
                  </a:cubicBezTo>
                  <a:close/>
                  <a:moveTo>
                    <a:pt x="274" y="49"/>
                  </a:moveTo>
                  <a:cubicBezTo>
                    <a:pt x="276" y="49"/>
                    <a:pt x="277" y="49"/>
                    <a:pt x="279" y="49"/>
                  </a:cubicBezTo>
                  <a:cubicBezTo>
                    <a:pt x="281" y="50"/>
                    <a:pt x="282" y="50"/>
                    <a:pt x="284" y="51"/>
                  </a:cubicBezTo>
                  <a:cubicBezTo>
                    <a:pt x="286" y="51"/>
                    <a:pt x="288" y="52"/>
                    <a:pt x="289" y="52"/>
                  </a:cubicBezTo>
                  <a:cubicBezTo>
                    <a:pt x="289" y="52"/>
                    <a:pt x="288" y="52"/>
                    <a:pt x="287" y="52"/>
                  </a:cubicBezTo>
                  <a:cubicBezTo>
                    <a:pt x="284" y="51"/>
                    <a:pt x="280" y="50"/>
                    <a:pt x="277" y="50"/>
                  </a:cubicBezTo>
                  <a:cubicBezTo>
                    <a:pt x="271" y="49"/>
                    <a:pt x="272" y="49"/>
                    <a:pt x="270" y="48"/>
                  </a:cubicBezTo>
                  <a:cubicBezTo>
                    <a:pt x="270" y="48"/>
                    <a:pt x="272" y="48"/>
                    <a:pt x="274" y="49"/>
                  </a:cubicBezTo>
                  <a:close/>
                  <a:moveTo>
                    <a:pt x="184" y="197"/>
                  </a:moveTo>
                  <a:cubicBezTo>
                    <a:pt x="183" y="198"/>
                    <a:pt x="183" y="198"/>
                    <a:pt x="182" y="198"/>
                  </a:cubicBezTo>
                  <a:cubicBezTo>
                    <a:pt x="183" y="198"/>
                    <a:pt x="183" y="198"/>
                    <a:pt x="184" y="197"/>
                  </a:cubicBezTo>
                  <a:close/>
                  <a:moveTo>
                    <a:pt x="132" y="186"/>
                  </a:moveTo>
                  <a:cubicBezTo>
                    <a:pt x="132" y="186"/>
                    <a:pt x="132" y="186"/>
                    <a:pt x="132" y="186"/>
                  </a:cubicBezTo>
                  <a:cubicBezTo>
                    <a:pt x="132" y="186"/>
                    <a:pt x="131" y="186"/>
                    <a:pt x="131" y="187"/>
                  </a:cubicBezTo>
                  <a:cubicBezTo>
                    <a:pt x="131" y="186"/>
                    <a:pt x="132" y="186"/>
                    <a:pt x="132" y="186"/>
                  </a:cubicBezTo>
                  <a:close/>
                  <a:moveTo>
                    <a:pt x="128" y="188"/>
                  </a:moveTo>
                  <a:cubicBezTo>
                    <a:pt x="128" y="188"/>
                    <a:pt x="128" y="188"/>
                    <a:pt x="128" y="188"/>
                  </a:cubicBezTo>
                  <a:cubicBezTo>
                    <a:pt x="128" y="187"/>
                    <a:pt x="128" y="187"/>
                    <a:pt x="128" y="187"/>
                  </a:cubicBezTo>
                  <a:cubicBezTo>
                    <a:pt x="128" y="187"/>
                    <a:pt x="128" y="187"/>
                    <a:pt x="128" y="187"/>
                  </a:cubicBezTo>
                  <a:cubicBezTo>
                    <a:pt x="128" y="187"/>
                    <a:pt x="128" y="187"/>
                    <a:pt x="128" y="187"/>
                  </a:cubicBezTo>
                  <a:cubicBezTo>
                    <a:pt x="128" y="187"/>
                    <a:pt x="128" y="187"/>
                    <a:pt x="128" y="187"/>
                  </a:cubicBezTo>
                  <a:cubicBezTo>
                    <a:pt x="128" y="188"/>
                    <a:pt x="128" y="189"/>
                    <a:pt x="127" y="190"/>
                  </a:cubicBezTo>
                  <a:cubicBezTo>
                    <a:pt x="127" y="189"/>
                    <a:pt x="128" y="189"/>
                    <a:pt x="128" y="188"/>
                  </a:cubicBezTo>
                  <a:close/>
                  <a:moveTo>
                    <a:pt x="115" y="209"/>
                  </a:moveTo>
                  <a:cubicBezTo>
                    <a:pt x="115" y="208"/>
                    <a:pt x="116" y="207"/>
                    <a:pt x="117" y="206"/>
                  </a:cubicBezTo>
                  <a:cubicBezTo>
                    <a:pt x="116" y="207"/>
                    <a:pt x="116" y="207"/>
                    <a:pt x="116" y="207"/>
                  </a:cubicBezTo>
                  <a:cubicBezTo>
                    <a:pt x="116" y="208"/>
                    <a:pt x="116" y="209"/>
                    <a:pt x="115" y="210"/>
                  </a:cubicBezTo>
                  <a:cubicBezTo>
                    <a:pt x="115" y="211"/>
                    <a:pt x="115" y="211"/>
                    <a:pt x="114" y="212"/>
                  </a:cubicBezTo>
                  <a:cubicBezTo>
                    <a:pt x="114" y="213"/>
                    <a:pt x="114" y="214"/>
                    <a:pt x="115" y="213"/>
                  </a:cubicBezTo>
                  <a:cubicBezTo>
                    <a:pt x="116" y="213"/>
                    <a:pt x="116" y="214"/>
                    <a:pt x="114" y="217"/>
                  </a:cubicBezTo>
                  <a:cubicBezTo>
                    <a:pt x="114" y="218"/>
                    <a:pt x="113" y="219"/>
                    <a:pt x="112" y="221"/>
                  </a:cubicBezTo>
                  <a:cubicBezTo>
                    <a:pt x="113" y="220"/>
                    <a:pt x="113" y="219"/>
                    <a:pt x="113" y="218"/>
                  </a:cubicBezTo>
                  <a:cubicBezTo>
                    <a:pt x="113" y="217"/>
                    <a:pt x="113" y="216"/>
                    <a:pt x="114" y="214"/>
                  </a:cubicBezTo>
                  <a:cubicBezTo>
                    <a:pt x="114" y="213"/>
                    <a:pt x="114" y="212"/>
                    <a:pt x="114" y="211"/>
                  </a:cubicBezTo>
                  <a:cubicBezTo>
                    <a:pt x="114" y="210"/>
                    <a:pt x="115" y="210"/>
                    <a:pt x="115" y="209"/>
                  </a:cubicBezTo>
                  <a:close/>
                  <a:moveTo>
                    <a:pt x="113" y="211"/>
                  </a:moveTo>
                  <a:cubicBezTo>
                    <a:pt x="113" y="211"/>
                    <a:pt x="114" y="211"/>
                    <a:pt x="114" y="211"/>
                  </a:cubicBezTo>
                  <a:cubicBezTo>
                    <a:pt x="114" y="211"/>
                    <a:pt x="114" y="211"/>
                    <a:pt x="114" y="211"/>
                  </a:cubicBezTo>
                  <a:cubicBezTo>
                    <a:pt x="113" y="215"/>
                    <a:pt x="112" y="219"/>
                    <a:pt x="112" y="222"/>
                  </a:cubicBezTo>
                  <a:cubicBezTo>
                    <a:pt x="112" y="224"/>
                    <a:pt x="111" y="225"/>
                    <a:pt x="111" y="226"/>
                  </a:cubicBezTo>
                  <a:cubicBezTo>
                    <a:pt x="111" y="221"/>
                    <a:pt x="113" y="217"/>
                    <a:pt x="113" y="211"/>
                  </a:cubicBezTo>
                  <a:close/>
                  <a:moveTo>
                    <a:pt x="235" y="389"/>
                  </a:moveTo>
                  <a:cubicBezTo>
                    <a:pt x="235" y="389"/>
                    <a:pt x="235" y="389"/>
                    <a:pt x="235" y="389"/>
                  </a:cubicBezTo>
                  <a:cubicBezTo>
                    <a:pt x="235" y="389"/>
                    <a:pt x="235" y="389"/>
                    <a:pt x="235" y="389"/>
                  </a:cubicBezTo>
                  <a:cubicBezTo>
                    <a:pt x="235" y="389"/>
                    <a:pt x="235" y="389"/>
                    <a:pt x="235" y="389"/>
                  </a:cubicBezTo>
                  <a:close/>
                  <a:moveTo>
                    <a:pt x="233" y="374"/>
                  </a:moveTo>
                  <a:cubicBezTo>
                    <a:pt x="234" y="374"/>
                    <a:pt x="236" y="374"/>
                    <a:pt x="237" y="374"/>
                  </a:cubicBezTo>
                  <a:cubicBezTo>
                    <a:pt x="236" y="374"/>
                    <a:pt x="234" y="374"/>
                    <a:pt x="233" y="374"/>
                  </a:cubicBezTo>
                  <a:close/>
                  <a:moveTo>
                    <a:pt x="232" y="374"/>
                  </a:moveTo>
                  <a:cubicBezTo>
                    <a:pt x="232" y="374"/>
                    <a:pt x="232" y="374"/>
                    <a:pt x="232" y="374"/>
                  </a:cubicBezTo>
                  <a:cubicBezTo>
                    <a:pt x="232" y="374"/>
                    <a:pt x="232" y="374"/>
                    <a:pt x="232" y="374"/>
                  </a:cubicBezTo>
                  <a:cubicBezTo>
                    <a:pt x="233" y="374"/>
                    <a:pt x="235" y="373"/>
                    <a:pt x="236" y="373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7" y="373"/>
                    <a:pt x="237" y="373"/>
                    <a:pt x="235" y="373"/>
                  </a:cubicBezTo>
                  <a:cubicBezTo>
                    <a:pt x="235" y="373"/>
                    <a:pt x="234" y="373"/>
                    <a:pt x="233" y="373"/>
                  </a:cubicBezTo>
                  <a:cubicBezTo>
                    <a:pt x="232" y="373"/>
                    <a:pt x="232" y="373"/>
                    <a:pt x="232" y="373"/>
                  </a:cubicBezTo>
                  <a:cubicBezTo>
                    <a:pt x="232" y="373"/>
                    <a:pt x="232" y="373"/>
                    <a:pt x="232" y="373"/>
                  </a:cubicBezTo>
                  <a:cubicBezTo>
                    <a:pt x="234" y="373"/>
                    <a:pt x="235" y="372"/>
                    <a:pt x="236" y="373"/>
                  </a:cubicBezTo>
                  <a:cubicBezTo>
                    <a:pt x="237" y="373"/>
                    <a:pt x="239" y="373"/>
                    <a:pt x="240" y="373"/>
                  </a:cubicBezTo>
                  <a:cubicBezTo>
                    <a:pt x="242" y="373"/>
                    <a:pt x="243" y="373"/>
                    <a:pt x="243" y="374"/>
                  </a:cubicBezTo>
                  <a:cubicBezTo>
                    <a:pt x="243" y="374"/>
                    <a:pt x="244" y="374"/>
                    <a:pt x="244" y="374"/>
                  </a:cubicBezTo>
                  <a:cubicBezTo>
                    <a:pt x="240" y="374"/>
                    <a:pt x="237" y="374"/>
                    <a:pt x="232" y="374"/>
                  </a:cubicBezTo>
                  <a:close/>
                  <a:moveTo>
                    <a:pt x="240" y="370"/>
                  </a:moveTo>
                  <a:cubicBezTo>
                    <a:pt x="241" y="370"/>
                    <a:pt x="243" y="370"/>
                    <a:pt x="243" y="370"/>
                  </a:cubicBezTo>
                  <a:cubicBezTo>
                    <a:pt x="244" y="369"/>
                    <a:pt x="245" y="369"/>
                    <a:pt x="246" y="369"/>
                  </a:cubicBezTo>
                  <a:cubicBezTo>
                    <a:pt x="246" y="369"/>
                    <a:pt x="246" y="369"/>
                    <a:pt x="246" y="369"/>
                  </a:cubicBezTo>
                  <a:cubicBezTo>
                    <a:pt x="246" y="370"/>
                    <a:pt x="244" y="370"/>
                    <a:pt x="243" y="370"/>
                  </a:cubicBezTo>
                  <a:cubicBezTo>
                    <a:pt x="241" y="370"/>
                    <a:pt x="240" y="370"/>
                    <a:pt x="238" y="371"/>
                  </a:cubicBezTo>
                  <a:cubicBezTo>
                    <a:pt x="237" y="370"/>
                    <a:pt x="236" y="370"/>
                    <a:pt x="235" y="370"/>
                  </a:cubicBezTo>
                  <a:cubicBezTo>
                    <a:pt x="236" y="370"/>
                    <a:pt x="238" y="370"/>
                    <a:pt x="240" y="370"/>
                  </a:cubicBezTo>
                  <a:close/>
                  <a:moveTo>
                    <a:pt x="235" y="369"/>
                  </a:moveTo>
                  <a:cubicBezTo>
                    <a:pt x="236" y="369"/>
                    <a:pt x="237" y="369"/>
                    <a:pt x="238" y="369"/>
                  </a:cubicBezTo>
                  <a:cubicBezTo>
                    <a:pt x="239" y="369"/>
                    <a:pt x="240" y="369"/>
                    <a:pt x="241" y="369"/>
                  </a:cubicBezTo>
                  <a:cubicBezTo>
                    <a:pt x="242" y="369"/>
                    <a:pt x="243" y="369"/>
                    <a:pt x="244" y="369"/>
                  </a:cubicBezTo>
                  <a:cubicBezTo>
                    <a:pt x="245" y="369"/>
                    <a:pt x="245" y="369"/>
                    <a:pt x="246" y="369"/>
                  </a:cubicBezTo>
                  <a:cubicBezTo>
                    <a:pt x="246" y="369"/>
                    <a:pt x="246" y="369"/>
                    <a:pt x="246" y="369"/>
                  </a:cubicBezTo>
                  <a:cubicBezTo>
                    <a:pt x="243" y="369"/>
                    <a:pt x="240" y="369"/>
                    <a:pt x="238" y="370"/>
                  </a:cubicBezTo>
                  <a:cubicBezTo>
                    <a:pt x="238" y="370"/>
                    <a:pt x="236" y="369"/>
                    <a:pt x="235" y="369"/>
                  </a:cubicBezTo>
                  <a:cubicBezTo>
                    <a:pt x="235" y="369"/>
                    <a:pt x="235" y="369"/>
                    <a:pt x="235" y="369"/>
                  </a:cubicBezTo>
                  <a:close/>
                  <a:moveTo>
                    <a:pt x="246" y="375"/>
                  </a:moveTo>
                  <a:cubicBezTo>
                    <a:pt x="246" y="375"/>
                    <a:pt x="246" y="374"/>
                    <a:pt x="247" y="374"/>
                  </a:cubicBezTo>
                  <a:cubicBezTo>
                    <a:pt x="246" y="374"/>
                    <a:pt x="246" y="375"/>
                    <a:pt x="246" y="375"/>
                  </a:cubicBezTo>
                  <a:cubicBezTo>
                    <a:pt x="246" y="375"/>
                    <a:pt x="246" y="375"/>
                    <a:pt x="246" y="375"/>
                  </a:cubicBezTo>
                  <a:close/>
                  <a:moveTo>
                    <a:pt x="256" y="392"/>
                  </a:moveTo>
                  <a:cubicBezTo>
                    <a:pt x="255" y="392"/>
                    <a:pt x="255" y="392"/>
                    <a:pt x="254" y="392"/>
                  </a:cubicBezTo>
                  <a:cubicBezTo>
                    <a:pt x="253" y="392"/>
                    <a:pt x="253" y="392"/>
                    <a:pt x="252" y="392"/>
                  </a:cubicBezTo>
                  <a:cubicBezTo>
                    <a:pt x="250" y="392"/>
                    <a:pt x="248" y="393"/>
                    <a:pt x="246" y="393"/>
                  </a:cubicBezTo>
                  <a:cubicBezTo>
                    <a:pt x="248" y="392"/>
                    <a:pt x="250" y="392"/>
                    <a:pt x="253" y="392"/>
                  </a:cubicBezTo>
                  <a:cubicBezTo>
                    <a:pt x="254" y="392"/>
                    <a:pt x="256" y="392"/>
                    <a:pt x="257" y="391"/>
                  </a:cubicBezTo>
                  <a:cubicBezTo>
                    <a:pt x="257" y="391"/>
                    <a:pt x="256" y="392"/>
                    <a:pt x="256" y="392"/>
                  </a:cubicBezTo>
                  <a:close/>
                  <a:moveTo>
                    <a:pt x="258" y="391"/>
                  </a:moveTo>
                  <a:cubicBezTo>
                    <a:pt x="257" y="391"/>
                    <a:pt x="256" y="391"/>
                    <a:pt x="255" y="391"/>
                  </a:cubicBezTo>
                  <a:cubicBezTo>
                    <a:pt x="256" y="391"/>
                    <a:pt x="256" y="391"/>
                    <a:pt x="257" y="390"/>
                  </a:cubicBezTo>
                  <a:cubicBezTo>
                    <a:pt x="257" y="390"/>
                    <a:pt x="257" y="390"/>
                    <a:pt x="257" y="390"/>
                  </a:cubicBezTo>
                  <a:cubicBezTo>
                    <a:pt x="258" y="390"/>
                    <a:pt x="258" y="390"/>
                    <a:pt x="259" y="390"/>
                  </a:cubicBezTo>
                  <a:cubicBezTo>
                    <a:pt x="259" y="390"/>
                    <a:pt x="259" y="390"/>
                    <a:pt x="260" y="390"/>
                  </a:cubicBezTo>
                  <a:cubicBezTo>
                    <a:pt x="260" y="390"/>
                    <a:pt x="260" y="390"/>
                    <a:pt x="258" y="391"/>
                  </a:cubicBezTo>
                  <a:close/>
                  <a:moveTo>
                    <a:pt x="261" y="377"/>
                  </a:moveTo>
                  <a:cubicBezTo>
                    <a:pt x="260" y="377"/>
                    <a:pt x="258" y="377"/>
                    <a:pt x="257" y="377"/>
                  </a:cubicBezTo>
                  <a:cubicBezTo>
                    <a:pt x="258" y="377"/>
                    <a:pt x="260" y="376"/>
                    <a:pt x="262" y="376"/>
                  </a:cubicBezTo>
                  <a:cubicBezTo>
                    <a:pt x="262" y="376"/>
                    <a:pt x="262" y="376"/>
                    <a:pt x="261" y="377"/>
                  </a:cubicBezTo>
                  <a:close/>
                  <a:moveTo>
                    <a:pt x="263" y="376"/>
                  </a:moveTo>
                  <a:cubicBezTo>
                    <a:pt x="262" y="376"/>
                    <a:pt x="262" y="376"/>
                    <a:pt x="262" y="376"/>
                  </a:cubicBezTo>
                  <a:cubicBezTo>
                    <a:pt x="262" y="375"/>
                    <a:pt x="262" y="375"/>
                    <a:pt x="262" y="375"/>
                  </a:cubicBezTo>
                  <a:cubicBezTo>
                    <a:pt x="262" y="375"/>
                    <a:pt x="263" y="375"/>
                    <a:pt x="263" y="375"/>
                  </a:cubicBezTo>
                  <a:cubicBezTo>
                    <a:pt x="263" y="375"/>
                    <a:pt x="263" y="375"/>
                    <a:pt x="263" y="376"/>
                  </a:cubicBezTo>
                  <a:close/>
                  <a:moveTo>
                    <a:pt x="264" y="375"/>
                  </a:moveTo>
                  <a:cubicBezTo>
                    <a:pt x="264" y="375"/>
                    <a:pt x="263" y="375"/>
                    <a:pt x="263" y="375"/>
                  </a:cubicBezTo>
                  <a:cubicBezTo>
                    <a:pt x="263" y="375"/>
                    <a:pt x="255" y="375"/>
                    <a:pt x="255" y="375"/>
                  </a:cubicBezTo>
                  <a:cubicBezTo>
                    <a:pt x="255" y="375"/>
                    <a:pt x="255" y="375"/>
                    <a:pt x="256" y="375"/>
                  </a:cubicBezTo>
                  <a:cubicBezTo>
                    <a:pt x="259" y="375"/>
                    <a:pt x="262" y="374"/>
                    <a:pt x="265" y="374"/>
                  </a:cubicBezTo>
                  <a:cubicBezTo>
                    <a:pt x="264" y="375"/>
                    <a:pt x="264" y="375"/>
                    <a:pt x="264" y="375"/>
                  </a:cubicBezTo>
                  <a:close/>
                  <a:moveTo>
                    <a:pt x="289" y="402"/>
                  </a:moveTo>
                  <a:cubicBezTo>
                    <a:pt x="288" y="403"/>
                    <a:pt x="287" y="403"/>
                    <a:pt x="286" y="404"/>
                  </a:cubicBezTo>
                  <a:cubicBezTo>
                    <a:pt x="286" y="404"/>
                    <a:pt x="286" y="404"/>
                    <a:pt x="286" y="404"/>
                  </a:cubicBezTo>
                  <a:cubicBezTo>
                    <a:pt x="283" y="405"/>
                    <a:pt x="283" y="405"/>
                    <a:pt x="283" y="405"/>
                  </a:cubicBezTo>
                  <a:cubicBezTo>
                    <a:pt x="281" y="405"/>
                    <a:pt x="281" y="405"/>
                    <a:pt x="281" y="405"/>
                  </a:cubicBezTo>
                  <a:cubicBezTo>
                    <a:pt x="279" y="406"/>
                    <a:pt x="277" y="406"/>
                    <a:pt x="275" y="406"/>
                  </a:cubicBezTo>
                  <a:cubicBezTo>
                    <a:pt x="275" y="406"/>
                    <a:pt x="275" y="406"/>
                    <a:pt x="275" y="406"/>
                  </a:cubicBezTo>
                  <a:cubicBezTo>
                    <a:pt x="275" y="406"/>
                    <a:pt x="275" y="406"/>
                    <a:pt x="275" y="406"/>
                  </a:cubicBezTo>
                  <a:cubicBezTo>
                    <a:pt x="275" y="406"/>
                    <a:pt x="275" y="406"/>
                    <a:pt x="275" y="406"/>
                  </a:cubicBezTo>
                  <a:cubicBezTo>
                    <a:pt x="277" y="405"/>
                    <a:pt x="282" y="405"/>
                    <a:pt x="285" y="404"/>
                  </a:cubicBezTo>
                  <a:cubicBezTo>
                    <a:pt x="284" y="404"/>
                    <a:pt x="283" y="404"/>
                    <a:pt x="282" y="404"/>
                  </a:cubicBezTo>
                  <a:cubicBezTo>
                    <a:pt x="283" y="403"/>
                    <a:pt x="285" y="403"/>
                    <a:pt x="286" y="402"/>
                  </a:cubicBezTo>
                  <a:cubicBezTo>
                    <a:pt x="289" y="401"/>
                    <a:pt x="283" y="405"/>
                    <a:pt x="288" y="403"/>
                  </a:cubicBezTo>
                  <a:cubicBezTo>
                    <a:pt x="288" y="403"/>
                    <a:pt x="289" y="402"/>
                    <a:pt x="289" y="402"/>
                  </a:cubicBezTo>
                  <a:cubicBezTo>
                    <a:pt x="289" y="402"/>
                    <a:pt x="289" y="402"/>
                    <a:pt x="289" y="402"/>
                  </a:cubicBezTo>
                  <a:close/>
                  <a:moveTo>
                    <a:pt x="312" y="385"/>
                  </a:moveTo>
                  <a:cubicBezTo>
                    <a:pt x="310" y="387"/>
                    <a:pt x="307" y="388"/>
                    <a:pt x="305" y="390"/>
                  </a:cubicBezTo>
                  <a:cubicBezTo>
                    <a:pt x="304" y="390"/>
                    <a:pt x="303" y="391"/>
                    <a:pt x="303" y="391"/>
                  </a:cubicBezTo>
                  <a:cubicBezTo>
                    <a:pt x="302" y="392"/>
                    <a:pt x="302" y="392"/>
                    <a:pt x="302" y="392"/>
                  </a:cubicBezTo>
                  <a:cubicBezTo>
                    <a:pt x="301" y="392"/>
                    <a:pt x="302" y="392"/>
                    <a:pt x="303" y="392"/>
                  </a:cubicBezTo>
                  <a:cubicBezTo>
                    <a:pt x="304" y="392"/>
                    <a:pt x="305" y="391"/>
                    <a:pt x="305" y="392"/>
                  </a:cubicBezTo>
                  <a:cubicBezTo>
                    <a:pt x="301" y="394"/>
                    <a:pt x="298" y="395"/>
                    <a:pt x="294" y="397"/>
                  </a:cubicBezTo>
                  <a:cubicBezTo>
                    <a:pt x="289" y="399"/>
                    <a:pt x="289" y="399"/>
                    <a:pt x="289" y="399"/>
                  </a:cubicBezTo>
                  <a:cubicBezTo>
                    <a:pt x="287" y="400"/>
                    <a:pt x="286" y="401"/>
                    <a:pt x="284" y="401"/>
                  </a:cubicBezTo>
                  <a:cubicBezTo>
                    <a:pt x="282" y="402"/>
                    <a:pt x="280" y="403"/>
                    <a:pt x="280" y="404"/>
                  </a:cubicBezTo>
                  <a:cubicBezTo>
                    <a:pt x="280" y="404"/>
                    <a:pt x="280" y="404"/>
                    <a:pt x="280" y="404"/>
                  </a:cubicBezTo>
                  <a:cubicBezTo>
                    <a:pt x="278" y="405"/>
                    <a:pt x="277" y="405"/>
                    <a:pt x="274" y="405"/>
                  </a:cubicBezTo>
                  <a:cubicBezTo>
                    <a:pt x="271" y="406"/>
                    <a:pt x="270" y="406"/>
                    <a:pt x="272" y="405"/>
                  </a:cubicBezTo>
                  <a:cubicBezTo>
                    <a:pt x="273" y="405"/>
                    <a:pt x="273" y="405"/>
                    <a:pt x="272" y="404"/>
                  </a:cubicBezTo>
                  <a:cubicBezTo>
                    <a:pt x="272" y="404"/>
                    <a:pt x="272" y="404"/>
                    <a:pt x="271" y="404"/>
                  </a:cubicBezTo>
                  <a:cubicBezTo>
                    <a:pt x="272" y="404"/>
                    <a:pt x="273" y="403"/>
                    <a:pt x="274" y="403"/>
                  </a:cubicBezTo>
                  <a:cubicBezTo>
                    <a:pt x="276" y="402"/>
                    <a:pt x="278" y="401"/>
                    <a:pt x="280" y="400"/>
                  </a:cubicBezTo>
                  <a:cubicBezTo>
                    <a:pt x="281" y="399"/>
                    <a:pt x="282" y="399"/>
                    <a:pt x="282" y="399"/>
                  </a:cubicBezTo>
                  <a:cubicBezTo>
                    <a:pt x="280" y="401"/>
                    <a:pt x="282" y="399"/>
                    <a:pt x="284" y="399"/>
                  </a:cubicBezTo>
                  <a:cubicBezTo>
                    <a:pt x="285" y="398"/>
                    <a:pt x="287" y="398"/>
                    <a:pt x="288" y="397"/>
                  </a:cubicBezTo>
                  <a:cubicBezTo>
                    <a:pt x="290" y="396"/>
                    <a:pt x="291" y="396"/>
                    <a:pt x="293" y="395"/>
                  </a:cubicBezTo>
                  <a:cubicBezTo>
                    <a:pt x="292" y="396"/>
                    <a:pt x="290" y="397"/>
                    <a:pt x="289" y="397"/>
                  </a:cubicBezTo>
                  <a:cubicBezTo>
                    <a:pt x="287" y="398"/>
                    <a:pt x="285" y="399"/>
                    <a:pt x="284" y="399"/>
                  </a:cubicBezTo>
                  <a:cubicBezTo>
                    <a:pt x="281" y="401"/>
                    <a:pt x="277" y="402"/>
                    <a:pt x="274" y="403"/>
                  </a:cubicBezTo>
                  <a:cubicBezTo>
                    <a:pt x="277" y="404"/>
                    <a:pt x="283" y="400"/>
                    <a:pt x="288" y="399"/>
                  </a:cubicBezTo>
                  <a:cubicBezTo>
                    <a:pt x="278" y="403"/>
                    <a:pt x="278" y="403"/>
                    <a:pt x="278" y="403"/>
                  </a:cubicBezTo>
                  <a:cubicBezTo>
                    <a:pt x="281" y="402"/>
                    <a:pt x="284" y="401"/>
                    <a:pt x="287" y="400"/>
                  </a:cubicBezTo>
                  <a:cubicBezTo>
                    <a:pt x="290" y="399"/>
                    <a:pt x="292" y="397"/>
                    <a:pt x="293" y="396"/>
                  </a:cubicBezTo>
                  <a:cubicBezTo>
                    <a:pt x="296" y="395"/>
                    <a:pt x="297" y="394"/>
                    <a:pt x="299" y="392"/>
                  </a:cubicBezTo>
                  <a:cubicBezTo>
                    <a:pt x="303" y="391"/>
                    <a:pt x="306" y="389"/>
                    <a:pt x="309" y="387"/>
                  </a:cubicBezTo>
                  <a:cubicBezTo>
                    <a:pt x="309" y="387"/>
                    <a:pt x="310" y="386"/>
                    <a:pt x="311" y="386"/>
                  </a:cubicBezTo>
                  <a:cubicBezTo>
                    <a:pt x="312" y="385"/>
                    <a:pt x="313" y="385"/>
                    <a:pt x="314" y="384"/>
                  </a:cubicBezTo>
                  <a:cubicBezTo>
                    <a:pt x="313" y="385"/>
                    <a:pt x="313" y="385"/>
                    <a:pt x="312" y="385"/>
                  </a:cubicBezTo>
                  <a:close/>
                  <a:moveTo>
                    <a:pt x="283" y="343"/>
                  </a:move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lose/>
                  <a:moveTo>
                    <a:pt x="325" y="276"/>
                  </a:moveTo>
                  <a:cubicBezTo>
                    <a:pt x="324" y="279"/>
                    <a:pt x="323" y="280"/>
                    <a:pt x="323" y="279"/>
                  </a:cubicBezTo>
                  <a:cubicBezTo>
                    <a:pt x="321" y="278"/>
                    <a:pt x="320" y="276"/>
                    <a:pt x="318" y="276"/>
                  </a:cubicBezTo>
                  <a:cubicBezTo>
                    <a:pt x="318" y="279"/>
                    <a:pt x="317" y="284"/>
                    <a:pt x="317" y="285"/>
                  </a:cubicBezTo>
                  <a:cubicBezTo>
                    <a:pt x="318" y="287"/>
                    <a:pt x="315" y="290"/>
                    <a:pt x="315" y="292"/>
                  </a:cubicBezTo>
                  <a:cubicBezTo>
                    <a:pt x="314" y="292"/>
                    <a:pt x="315" y="294"/>
                    <a:pt x="314" y="294"/>
                  </a:cubicBezTo>
                  <a:cubicBezTo>
                    <a:pt x="313" y="293"/>
                    <a:pt x="312" y="296"/>
                    <a:pt x="311" y="297"/>
                  </a:cubicBezTo>
                  <a:cubicBezTo>
                    <a:pt x="311" y="297"/>
                    <a:pt x="312" y="296"/>
                    <a:pt x="312" y="296"/>
                  </a:cubicBezTo>
                  <a:cubicBezTo>
                    <a:pt x="312" y="297"/>
                    <a:pt x="312" y="298"/>
                    <a:pt x="311" y="299"/>
                  </a:cubicBezTo>
                  <a:cubicBezTo>
                    <a:pt x="311" y="300"/>
                    <a:pt x="310" y="300"/>
                    <a:pt x="310" y="301"/>
                  </a:cubicBezTo>
                  <a:cubicBezTo>
                    <a:pt x="309" y="302"/>
                    <a:pt x="309" y="302"/>
                    <a:pt x="309" y="303"/>
                  </a:cubicBezTo>
                  <a:cubicBezTo>
                    <a:pt x="310" y="301"/>
                    <a:pt x="311" y="299"/>
                    <a:pt x="312" y="298"/>
                  </a:cubicBezTo>
                  <a:cubicBezTo>
                    <a:pt x="313" y="297"/>
                    <a:pt x="314" y="296"/>
                    <a:pt x="315" y="296"/>
                  </a:cubicBezTo>
                  <a:cubicBezTo>
                    <a:pt x="314" y="297"/>
                    <a:pt x="313" y="298"/>
                    <a:pt x="312" y="299"/>
                  </a:cubicBezTo>
                  <a:cubicBezTo>
                    <a:pt x="311" y="301"/>
                    <a:pt x="310" y="302"/>
                    <a:pt x="310" y="302"/>
                  </a:cubicBezTo>
                  <a:cubicBezTo>
                    <a:pt x="310" y="303"/>
                    <a:pt x="310" y="303"/>
                    <a:pt x="311" y="303"/>
                  </a:cubicBezTo>
                  <a:cubicBezTo>
                    <a:pt x="311" y="303"/>
                    <a:pt x="311" y="303"/>
                    <a:pt x="311" y="304"/>
                  </a:cubicBezTo>
                  <a:cubicBezTo>
                    <a:pt x="310" y="305"/>
                    <a:pt x="308" y="306"/>
                    <a:pt x="307" y="307"/>
                  </a:cubicBezTo>
                  <a:cubicBezTo>
                    <a:pt x="306" y="308"/>
                    <a:pt x="305" y="309"/>
                    <a:pt x="305" y="309"/>
                  </a:cubicBezTo>
                  <a:cubicBezTo>
                    <a:pt x="304" y="310"/>
                    <a:pt x="303" y="311"/>
                    <a:pt x="302" y="312"/>
                  </a:cubicBezTo>
                  <a:cubicBezTo>
                    <a:pt x="303" y="311"/>
                    <a:pt x="304" y="310"/>
                    <a:pt x="303" y="310"/>
                  </a:cubicBezTo>
                  <a:cubicBezTo>
                    <a:pt x="300" y="313"/>
                    <a:pt x="301" y="313"/>
                    <a:pt x="302" y="314"/>
                  </a:cubicBezTo>
                  <a:cubicBezTo>
                    <a:pt x="302" y="316"/>
                    <a:pt x="304" y="313"/>
                    <a:pt x="306" y="311"/>
                  </a:cubicBezTo>
                  <a:cubicBezTo>
                    <a:pt x="305" y="313"/>
                    <a:pt x="303" y="315"/>
                    <a:pt x="304" y="315"/>
                  </a:cubicBezTo>
                  <a:cubicBezTo>
                    <a:pt x="304" y="316"/>
                    <a:pt x="304" y="316"/>
                    <a:pt x="304" y="317"/>
                  </a:cubicBezTo>
                  <a:cubicBezTo>
                    <a:pt x="303" y="318"/>
                    <a:pt x="302" y="319"/>
                    <a:pt x="301" y="320"/>
                  </a:cubicBezTo>
                  <a:cubicBezTo>
                    <a:pt x="300" y="321"/>
                    <a:pt x="299" y="322"/>
                    <a:pt x="298" y="323"/>
                  </a:cubicBezTo>
                  <a:cubicBezTo>
                    <a:pt x="298" y="324"/>
                    <a:pt x="297" y="323"/>
                    <a:pt x="296" y="325"/>
                  </a:cubicBezTo>
                  <a:cubicBezTo>
                    <a:pt x="297" y="325"/>
                    <a:pt x="296" y="327"/>
                    <a:pt x="295" y="329"/>
                  </a:cubicBezTo>
                  <a:cubicBezTo>
                    <a:pt x="296" y="327"/>
                    <a:pt x="298" y="325"/>
                    <a:pt x="300" y="324"/>
                  </a:cubicBezTo>
                  <a:cubicBezTo>
                    <a:pt x="301" y="323"/>
                    <a:pt x="302" y="322"/>
                    <a:pt x="302" y="322"/>
                  </a:cubicBezTo>
                  <a:cubicBezTo>
                    <a:pt x="305" y="319"/>
                    <a:pt x="305" y="319"/>
                    <a:pt x="305" y="319"/>
                  </a:cubicBezTo>
                  <a:cubicBezTo>
                    <a:pt x="304" y="320"/>
                    <a:pt x="304" y="321"/>
                    <a:pt x="303" y="322"/>
                  </a:cubicBezTo>
                  <a:cubicBezTo>
                    <a:pt x="302" y="323"/>
                    <a:pt x="302" y="323"/>
                    <a:pt x="301" y="324"/>
                  </a:cubicBezTo>
                  <a:cubicBezTo>
                    <a:pt x="299" y="326"/>
                    <a:pt x="298" y="327"/>
                    <a:pt x="297" y="329"/>
                  </a:cubicBezTo>
                  <a:cubicBezTo>
                    <a:pt x="298" y="328"/>
                    <a:pt x="299" y="328"/>
                    <a:pt x="300" y="328"/>
                  </a:cubicBezTo>
                  <a:cubicBezTo>
                    <a:pt x="302" y="327"/>
                    <a:pt x="302" y="326"/>
                    <a:pt x="303" y="325"/>
                  </a:cubicBezTo>
                  <a:cubicBezTo>
                    <a:pt x="303" y="324"/>
                    <a:pt x="304" y="324"/>
                    <a:pt x="305" y="323"/>
                  </a:cubicBezTo>
                  <a:cubicBezTo>
                    <a:pt x="303" y="325"/>
                    <a:pt x="306" y="323"/>
                    <a:pt x="306" y="325"/>
                  </a:cubicBezTo>
                  <a:cubicBezTo>
                    <a:pt x="305" y="325"/>
                    <a:pt x="305" y="326"/>
                    <a:pt x="305" y="326"/>
                  </a:cubicBezTo>
                  <a:cubicBezTo>
                    <a:pt x="303" y="327"/>
                    <a:pt x="302" y="329"/>
                    <a:pt x="300" y="330"/>
                  </a:cubicBezTo>
                  <a:cubicBezTo>
                    <a:pt x="299" y="330"/>
                    <a:pt x="298" y="331"/>
                    <a:pt x="297" y="332"/>
                  </a:cubicBezTo>
                  <a:cubicBezTo>
                    <a:pt x="296" y="333"/>
                    <a:pt x="295" y="333"/>
                    <a:pt x="295" y="333"/>
                  </a:cubicBezTo>
                  <a:cubicBezTo>
                    <a:pt x="293" y="335"/>
                    <a:pt x="291" y="337"/>
                    <a:pt x="288" y="339"/>
                  </a:cubicBezTo>
                  <a:cubicBezTo>
                    <a:pt x="286" y="340"/>
                    <a:pt x="283" y="342"/>
                    <a:pt x="281" y="343"/>
                  </a:cubicBezTo>
                  <a:cubicBezTo>
                    <a:pt x="281" y="342"/>
                    <a:pt x="283" y="342"/>
                    <a:pt x="284" y="341"/>
                  </a:cubicBezTo>
                  <a:cubicBezTo>
                    <a:pt x="285" y="340"/>
                    <a:pt x="285" y="340"/>
                    <a:pt x="283" y="341"/>
                  </a:cubicBezTo>
                  <a:cubicBezTo>
                    <a:pt x="283" y="340"/>
                    <a:pt x="285" y="340"/>
                    <a:pt x="285" y="339"/>
                  </a:cubicBezTo>
                  <a:cubicBezTo>
                    <a:pt x="286" y="338"/>
                    <a:pt x="289" y="337"/>
                    <a:pt x="288" y="337"/>
                  </a:cubicBezTo>
                  <a:cubicBezTo>
                    <a:pt x="286" y="338"/>
                    <a:pt x="284" y="339"/>
                    <a:pt x="282" y="340"/>
                  </a:cubicBezTo>
                  <a:cubicBezTo>
                    <a:pt x="279" y="342"/>
                    <a:pt x="279" y="342"/>
                    <a:pt x="279" y="342"/>
                  </a:cubicBezTo>
                  <a:cubicBezTo>
                    <a:pt x="278" y="343"/>
                    <a:pt x="277" y="343"/>
                    <a:pt x="276" y="344"/>
                  </a:cubicBezTo>
                  <a:cubicBezTo>
                    <a:pt x="274" y="345"/>
                    <a:pt x="272" y="345"/>
                    <a:pt x="271" y="345"/>
                  </a:cubicBezTo>
                  <a:cubicBezTo>
                    <a:pt x="270" y="345"/>
                    <a:pt x="270" y="345"/>
                    <a:pt x="269" y="345"/>
                  </a:cubicBezTo>
                  <a:cubicBezTo>
                    <a:pt x="268" y="345"/>
                    <a:pt x="267" y="345"/>
                    <a:pt x="266" y="346"/>
                  </a:cubicBezTo>
                  <a:cubicBezTo>
                    <a:pt x="266" y="346"/>
                    <a:pt x="266" y="347"/>
                    <a:pt x="266" y="348"/>
                  </a:cubicBezTo>
                  <a:cubicBezTo>
                    <a:pt x="267" y="348"/>
                    <a:pt x="267" y="348"/>
                    <a:pt x="268" y="348"/>
                  </a:cubicBezTo>
                  <a:cubicBezTo>
                    <a:pt x="269" y="348"/>
                    <a:pt x="270" y="348"/>
                    <a:pt x="271" y="347"/>
                  </a:cubicBezTo>
                  <a:cubicBezTo>
                    <a:pt x="272" y="347"/>
                    <a:pt x="273" y="346"/>
                    <a:pt x="273" y="346"/>
                  </a:cubicBezTo>
                  <a:cubicBezTo>
                    <a:pt x="272" y="347"/>
                    <a:pt x="271" y="348"/>
                    <a:pt x="269" y="349"/>
                  </a:cubicBezTo>
                  <a:cubicBezTo>
                    <a:pt x="268" y="349"/>
                    <a:pt x="267" y="350"/>
                    <a:pt x="266" y="351"/>
                  </a:cubicBezTo>
                  <a:cubicBezTo>
                    <a:pt x="265" y="352"/>
                    <a:pt x="266" y="352"/>
                    <a:pt x="267" y="352"/>
                  </a:cubicBezTo>
                  <a:cubicBezTo>
                    <a:pt x="266" y="353"/>
                    <a:pt x="263" y="354"/>
                    <a:pt x="261" y="355"/>
                  </a:cubicBezTo>
                  <a:cubicBezTo>
                    <a:pt x="259" y="356"/>
                    <a:pt x="256" y="356"/>
                    <a:pt x="254" y="357"/>
                  </a:cubicBezTo>
                  <a:cubicBezTo>
                    <a:pt x="256" y="357"/>
                    <a:pt x="258" y="357"/>
                    <a:pt x="261" y="357"/>
                  </a:cubicBezTo>
                  <a:cubicBezTo>
                    <a:pt x="263" y="356"/>
                    <a:pt x="265" y="355"/>
                    <a:pt x="268" y="354"/>
                  </a:cubicBezTo>
                  <a:cubicBezTo>
                    <a:pt x="271" y="353"/>
                    <a:pt x="271" y="353"/>
                    <a:pt x="271" y="353"/>
                  </a:cubicBezTo>
                  <a:cubicBezTo>
                    <a:pt x="272" y="353"/>
                    <a:pt x="273" y="352"/>
                    <a:pt x="274" y="352"/>
                  </a:cubicBezTo>
                  <a:cubicBezTo>
                    <a:pt x="277" y="351"/>
                    <a:pt x="279" y="350"/>
                    <a:pt x="281" y="349"/>
                  </a:cubicBezTo>
                  <a:cubicBezTo>
                    <a:pt x="278" y="351"/>
                    <a:pt x="274" y="352"/>
                    <a:pt x="271" y="354"/>
                  </a:cubicBezTo>
                  <a:cubicBezTo>
                    <a:pt x="269" y="355"/>
                    <a:pt x="267" y="355"/>
                    <a:pt x="265" y="356"/>
                  </a:cubicBezTo>
                  <a:cubicBezTo>
                    <a:pt x="263" y="357"/>
                    <a:pt x="261" y="358"/>
                    <a:pt x="259" y="358"/>
                  </a:cubicBezTo>
                  <a:cubicBezTo>
                    <a:pt x="260" y="358"/>
                    <a:pt x="261" y="358"/>
                    <a:pt x="262" y="358"/>
                  </a:cubicBezTo>
                  <a:cubicBezTo>
                    <a:pt x="263" y="358"/>
                    <a:pt x="264" y="358"/>
                    <a:pt x="264" y="358"/>
                  </a:cubicBezTo>
                  <a:cubicBezTo>
                    <a:pt x="266" y="357"/>
                    <a:pt x="267" y="357"/>
                    <a:pt x="268" y="356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70" y="356"/>
                    <a:pt x="273" y="355"/>
                    <a:pt x="272" y="355"/>
                  </a:cubicBezTo>
                  <a:cubicBezTo>
                    <a:pt x="270" y="356"/>
                    <a:pt x="268" y="357"/>
                    <a:pt x="266" y="358"/>
                  </a:cubicBezTo>
                  <a:cubicBezTo>
                    <a:pt x="264" y="359"/>
                    <a:pt x="262" y="360"/>
                    <a:pt x="260" y="361"/>
                  </a:cubicBezTo>
                  <a:cubicBezTo>
                    <a:pt x="261" y="361"/>
                    <a:pt x="262" y="361"/>
                    <a:pt x="263" y="361"/>
                  </a:cubicBezTo>
                  <a:cubicBezTo>
                    <a:pt x="263" y="360"/>
                    <a:pt x="264" y="360"/>
                    <a:pt x="264" y="360"/>
                  </a:cubicBezTo>
                  <a:cubicBezTo>
                    <a:pt x="265" y="360"/>
                    <a:pt x="266" y="360"/>
                    <a:pt x="268" y="360"/>
                  </a:cubicBezTo>
                  <a:cubicBezTo>
                    <a:pt x="259" y="363"/>
                    <a:pt x="250" y="364"/>
                    <a:pt x="241" y="366"/>
                  </a:cubicBezTo>
                  <a:cubicBezTo>
                    <a:pt x="241" y="366"/>
                    <a:pt x="239" y="367"/>
                    <a:pt x="241" y="366"/>
                  </a:cubicBezTo>
                  <a:cubicBezTo>
                    <a:pt x="242" y="366"/>
                    <a:pt x="238" y="366"/>
                    <a:pt x="241" y="365"/>
                  </a:cubicBezTo>
                  <a:cubicBezTo>
                    <a:pt x="243" y="365"/>
                    <a:pt x="245" y="364"/>
                    <a:pt x="246" y="364"/>
                  </a:cubicBezTo>
                  <a:cubicBezTo>
                    <a:pt x="248" y="364"/>
                    <a:pt x="250" y="364"/>
                    <a:pt x="251" y="363"/>
                  </a:cubicBezTo>
                  <a:cubicBezTo>
                    <a:pt x="250" y="363"/>
                    <a:pt x="248" y="364"/>
                    <a:pt x="248" y="363"/>
                  </a:cubicBezTo>
                  <a:cubicBezTo>
                    <a:pt x="248" y="362"/>
                    <a:pt x="252" y="362"/>
                    <a:pt x="254" y="361"/>
                  </a:cubicBezTo>
                  <a:cubicBezTo>
                    <a:pt x="252" y="360"/>
                    <a:pt x="248" y="361"/>
                    <a:pt x="244" y="362"/>
                  </a:cubicBezTo>
                  <a:cubicBezTo>
                    <a:pt x="245" y="362"/>
                    <a:pt x="247" y="362"/>
                    <a:pt x="247" y="362"/>
                  </a:cubicBezTo>
                  <a:cubicBezTo>
                    <a:pt x="245" y="363"/>
                    <a:pt x="242" y="363"/>
                    <a:pt x="240" y="364"/>
                  </a:cubicBezTo>
                  <a:cubicBezTo>
                    <a:pt x="238" y="364"/>
                    <a:pt x="236" y="364"/>
                    <a:pt x="234" y="365"/>
                  </a:cubicBezTo>
                  <a:cubicBezTo>
                    <a:pt x="234" y="365"/>
                    <a:pt x="233" y="365"/>
                    <a:pt x="233" y="365"/>
                  </a:cubicBezTo>
                  <a:cubicBezTo>
                    <a:pt x="231" y="364"/>
                    <a:pt x="227" y="365"/>
                    <a:pt x="224" y="364"/>
                  </a:cubicBezTo>
                  <a:cubicBezTo>
                    <a:pt x="223" y="364"/>
                    <a:pt x="222" y="364"/>
                    <a:pt x="222" y="365"/>
                  </a:cubicBezTo>
                  <a:cubicBezTo>
                    <a:pt x="222" y="365"/>
                    <a:pt x="223" y="365"/>
                    <a:pt x="224" y="365"/>
                  </a:cubicBezTo>
                  <a:cubicBezTo>
                    <a:pt x="225" y="365"/>
                    <a:pt x="226" y="365"/>
                    <a:pt x="227" y="365"/>
                  </a:cubicBezTo>
                  <a:cubicBezTo>
                    <a:pt x="231" y="365"/>
                    <a:pt x="229" y="366"/>
                    <a:pt x="228" y="366"/>
                  </a:cubicBezTo>
                  <a:cubicBezTo>
                    <a:pt x="230" y="366"/>
                    <a:pt x="231" y="366"/>
                    <a:pt x="233" y="366"/>
                  </a:cubicBezTo>
                  <a:cubicBezTo>
                    <a:pt x="234" y="366"/>
                    <a:pt x="236" y="366"/>
                    <a:pt x="237" y="366"/>
                  </a:cubicBezTo>
                  <a:cubicBezTo>
                    <a:pt x="235" y="367"/>
                    <a:pt x="233" y="367"/>
                    <a:pt x="231" y="367"/>
                  </a:cubicBezTo>
                  <a:cubicBezTo>
                    <a:pt x="228" y="367"/>
                    <a:pt x="228" y="367"/>
                    <a:pt x="226" y="368"/>
                  </a:cubicBezTo>
                  <a:cubicBezTo>
                    <a:pt x="230" y="368"/>
                    <a:pt x="234" y="367"/>
                    <a:pt x="237" y="367"/>
                  </a:cubicBezTo>
                  <a:cubicBezTo>
                    <a:pt x="239" y="367"/>
                    <a:pt x="240" y="367"/>
                    <a:pt x="242" y="367"/>
                  </a:cubicBezTo>
                  <a:cubicBezTo>
                    <a:pt x="243" y="367"/>
                    <a:pt x="244" y="367"/>
                    <a:pt x="245" y="367"/>
                  </a:cubicBezTo>
                  <a:cubicBezTo>
                    <a:pt x="245" y="367"/>
                    <a:pt x="244" y="367"/>
                    <a:pt x="243" y="367"/>
                  </a:cubicBezTo>
                  <a:cubicBezTo>
                    <a:pt x="242" y="367"/>
                    <a:pt x="241" y="368"/>
                    <a:pt x="240" y="368"/>
                  </a:cubicBezTo>
                  <a:cubicBezTo>
                    <a:pt x="238" y="368"/>
                    <a:pt x="236" y="368"/>
                    <a:pt x="234" y="368"/>
                  </a:cubicBezTo>
                  <a:cubicBezTo>
                    <a:pt x="232" y="368"/>
                    <a:pt x="230" y="369"/>
                    <a:pt x="228" y="369"/>
                  </a:cubicBezTo>
                  <a:cubicBezTo>
                    <a:pt x="227" y="369"/>
                    <a:pt x="226" y="369"/>
                    <a:pt x="225" y="368"/>
                  </a:cubicBezTo>
                  <a:cubicBezTo>
                    <a:pt x="218" y="367"/>
                    <a:pt x="211" y="366"/>
                    <a:pt x="204" y="365"/>
                  </a:cubicBezTo>
                  <a:cubicBezTo>
                    <a:pt x="203" y="364"/>
                    <a:pt x="201" y="364"/>
                    <a:pt x="201" y="364"/>
                  </a:cubicBezTo>
                  <a:cubicBezTo>
                    <a:pt x="200" y="363"/>
                    <a:pt x="202" y="364"/>
                    <a:pt x="202" y="364"/>
                  </a:cubicBezTo>
                  <a:cubicBezTo>
                    <a:pt x="200" y="363"/>
                    <a:pt x="204" y="363"/>
                    <a:pt x="201" y="363"/>
                  </a:cubicBezTo>
                  <a:cubicBezTo>
                    <a:pt x="200" y="362"/>
                    <a:pt x="198" y="362"/>
                    <a:pt x="197" y="361"/>
                  </a:cubicBezTo>
                  <a:cubicBezTo>
                    <a:pt x="198" y="362"/>
                    <a:pt x="199" y="362"/>
                    <a:pt x="200" y="362"/>
                  </a:cubicBezTo>
                  <a:cubicBezTo>
                    <a:pt x="201" y="362"/>
                    <a:pt x="205" y="364"/>
                    <a:pt x="205" y="363"/>
                  </a:cubicBezTo>
                  <a:cubicBezTo>
                    <a:pt x="205" y="362"/>
                    <a:pt x="201" y="362"/>
                    <a:pt x="199" y="361"/>
                  </a:cubicBezTo>
                  <a:cubicBezTo>
                    <a:pt x="199" y="361"/>
                    <a:pt x="199" y="361"/>
                    <a:pt x="198" y="360"/>
                  </a:cubicBezTo>
                  <a:cubicBezTo>
                    <a:pt x="200" y="361"/>
                    <a:pt x="201" y="361"/>
                    <a:pt x="203" y="362"/>
                  </a:cubicBezTo>
                  <a:cubicBezTo>
                    <a:pt x="204" y="363"/>
                    <a:pt x="205" y="363"/>
                    <a:pt x="206" y="362"/>
                  </a:cubicBezTo>
                  <a:cubicBezTo>
                    <a:pt x="206" y="362"/>
                    <a:pt x="207" y="362"/>
                    <a:pt x="205" y="361"/>
                  </a:cubicBezTo>
                  <a:cubicBezTo>
                    <a:pt x="204" y="361"/>
                    <a:pt x="203" y="361"/>
                    <a:pt x="202" y="361"/>
                  </a:cubicBezTo>
                  <a:cubicBezTo>
                    <a:pt x="197" y="360"/>
                    <a:pt x="191" y="358"/>
                    <a:pt x="186" y="355"/>
                  </a:cubicBezTo>
                  <a:cubicBezTo>
                    <a:pt x="183" y="355"/>
                    <a:pt x="182" y="355"/>
                    <a:pt x="180" y="355"/>
                  </a:cubicBezTo>
                  <a:cubicBezTo>
                    <a:pt x="180" y="355"/>
                    <a:pt x="181" y="355"/>
                    <a:pt x="182" y="356"/>
                  </a:cubicBezTo>
                  <a:cubicBezTo>
                    <a:pt x="179" y="354"/>
                    <a:pt x="179" y="354"/>
                    <a:pt x="177" y="354"/>
                  </a:cubicBezTo>
                  <a:cubicBezTo>
                    <a:pt x="176" y="354"/>
                    <a:pt x="174" y="352"/>
                    <a:pt x="173" y="352"/>
                  </a:cubicBezTo>
                  <a:cubicBezTo>
                    <a:pt x="174" y="353"/>
                    <a:pt x="175" y="353"/>
                    <a:pt x="176" y="354"/>
                  </a:cubicBezTo>
                  <a:cubicBezTo>
                    <a:pt x="177" y="355"/>
                    <a:pt x="178" y="355"/>
                    <a:pt x="179" y="356"/>
                  </a:cubicBezTo>
                  <a:cubicBezTo>
                    <a:pt x="180" y="357"/>
                    <a:pt x="181" y="357"/>
                    <a:pt x="182" y="358"/>
                  </a:cubicBezTo>
                  <a:cubicBezTo>
                    <a:pt x="183" y="358"/>
                    <a:pt x="184" y="359"/>
                    <a:pt x="185" y="359"/>
                  </a:cubicBezTo>
                  <a:cubicBezTo>
                    <a:pt x="185" y="359"/>
                    <a:pt x="181" y="358"/>
                    <a:pt x="182" y="359"/>
                  </a:cubicBezTo>
                  <a:cubicBezTo>
                    <a:pt x="184" y="359"/>
                    <a:pt x="185" y="360"/>
                    <a:pt x="187" y="361"/>
                  </a:cubicBezTo>
                  <a:cubicBezTo>
                    <a:pt x="187" y="361"/>
                    <a:pt x="187" y="361"/>
                    <a:pt x="187" y="361"/>
                  </a:cubicBezTo>
                  <a:cubicBezTo>
                    <a:pt x="186" y="361"/>
                    <a:pt x="185" y="361"/>
                    <a:pt x="184" y="360"/>
                  </a:cubicBezTo>
                  <a:cubicBezTo>
                    <a:pt x="183" y="359"/>
                    <a:pt x="181" y="359"/>
                    <a:pt x="180" y="358"/>
                  </a:cubicBezTo>
                  <a:cubicBezTo>
                    <a:pt x="182" y="359"/>
                    <a:pt x="183" y="360"/>
                    <a:pt x="184" y="360"/>
                  </a:cubicBezTo>
                  <a:cubicBezTo>
                    <a:pt x="185" y="361"/>
                    <a:pt x="186" y="361"/>
                    <a:pt x="187" y="362"/>
                  </a:cubicBezTo>
                  <a:cubicBezTo>
                    <a:pt x="188" y="362"/>
                    <a:pt x="189" y="363"/>
                    <a:pt x="189" y="363"/>
                  </a:cubicBezTo>
                  <a:cubicBezTo>
                    <a:pt x="192" y="363"/>
                    <a:pt x="194" y="364"/>
                    <a:pt x="196" y="365"/>
                  </a:cubicBezTo>
                  <a:cubicBezTo>
                    <a:pt x="197" y="366"/>
                    <a:pt x="198" y="366"/>
                    <a:pt x="200" y="367"/>
                  </a:cubicBezTo>
                  <a:cubicBezTo>
                    <a:pt x="200" y="367"/>
                    <a:pt x="201" y="368"/>
                    <a:pt x="203" y="368"/>
                  </a:cubicBezTo>
                  <a:cubicBezTo>
                    <a:pt x="205" y="368"/>
                    <a:pt x="203" y="368"/>
                    <a:pt x="204" y="368"/>
                  </a:cubicBezTo>
                  <a:cubicBezTo>
                    <a:pt x="205" y="367"/>
                    <a:pt x="203" y="367"/>
                    <a:pt x="201" y="366"/>
                  </a:cubicBezTo>
                  <a:cubicBezTo>
                    <a:pt x="200" y="366"/>
                    <a:pt x="199" y="366"/>
                    <a:pt x="199" y="365"/>
                  </a:cubicBezTo>
                  <a:cubicBezTo>
                    <a:pt x="208" y="368"/>
                    <a:pt x="216" y="370"/>
                    <a:pt x="226" y="371"/>
                  </a:cubicBezTo>
                  <a:cubicBezTo>
                    <a:pt x="225" y="371"/>
                    <a:pt x="224" y="371"/>
                    <a:pt x="223" y="372"/>
                  </a:cubicBezTo>
                  <a:cubicBezTo>
                    <a:pt x="225" y="372"/>
                    <a:pt x="227" y="372"/>
                    <a:pt x="229" y="372"/>
                  </a:cubicBezTo>
                  <a:cubicBezTo>
                    <a:pt x="228" y="372"/>
                    <a:pt x="227" y="372"/>
                    <a:pt x="227" y="372"/>
                  </a:cubicBezTo>
                  <a:cubicBezTo>
                    <a:pt x="226" y="372"/>
                    <a:pt x="225" y="372"/>
                    <a:pt x="224" y="372"/>
                  </a:cubicBezTo>
                  <a:cubicBezTo>
                    <a:pt x="224" y="372"/>
                    <a:pt x="224" y="372"/>
                    <a:pt x="223" y="372"/>
                  </a:cubicBezTo>
                  <a:cubicBezTo>
                    <a:pt x="223" y="372"/>
                    <a:pt x="221" y="372"/>
                    <a:pt x="221" y="372"/>
                  </a:cubicBezTo>
                  <a:cubicBezTo>
                    <a:pt x="223" y="371"/>
                    <a:pt x="219" y="371"/>
                    <a:pt x="216" y="370"/>
                  </a:cubicBezTo>
                  <a:cubicBezTo>
                    <a:pt x="214" y="370"/>
                    <a:pt x="213" y="370"/>
                    <a:pt x="212" y="369"/>
                  </a:cubicBezTo>
                  <a:cubicBezTo>
                    <a:pt x="215" y="370"/>
                    <a:pt x="216" y="371"/>
                    <a:pt x="215" y="371"/>
                  </a:cubicBezTo>
                  <a:cubicBezTo>
                    <a:pt x="214" y="371"/>
                    <a:pt x="215" y="372"/>
                    <a:pt x="216" y="372"/>
                  </a:cubicBezTo>
                  <a:cubicBezTo>
                    <a:pt x="215" y="372"/>
                    <a:pt x="214" y="372"/>
                    <a:pt x="212" y="372"/>
                  </a:cubicBezTo>
                  <a:cubicBezTo>
                    <a:pt x="211" y="372"/>
                    <a:pt x="209" y="372"/>
                    <a:pt x="206" y="372"/>
                  </a:cubicBezTo>
                  <a:cubicBezTo>
                    <a:pt x="206" y="372"/>
                    <a:pt x="206" y="372"/>
                    <a:pt x="206" y="372"/>
                  </a:cubicBezTo>
                  <a:cubicBezTo>
                    <a:pt x="206" y="372"/>
                    <a:pt x="206" y="372"/>
                    <a:pt x="206" y="372"/>
                  </a:cubicBezTo>
                  <a:cubicBezTo>
                    <a:pt x="204" y="371"/>
                    <a:pt x="204" y="371"/>
                    <a:pt x="205" y="372"/>
                  </a:cubicBezTo>
                  <a:cubicBezTo>
                    <a:pt x="203" y="372"/>
                    <a:pt x="201" y="371"/>
                    <a:pt x="200" y="371"/>
                  </a:cubicBezTo>
                  <a:cubicBezTo>
                    <a:pt x="199" y="371"/>
                    <a:pt x="199" y="371"/>
                    <a:pt x="197" y="370"/>
                  </a:cubicBezTo>
                  <a:cubicBezTo>
                    <a:pt x="196" y="369"/>
                    <a:pt x="192" y="368"/>
                    <a:pt x="190" y="366"/>
                  </a:cubicBezTo>
                  <a:cubicBezTo>
                    <a:pt x="187" y="366"/>
                    <a:pt x="186" y="365"/>
                    <a:pt x="185" y="364"/>
                  </a:cubicBezTo>
                  <a:cubicBezTo>
                    <a:pt x="184" y="364"/>
                    <a:pt x="185" y="363"/>
                    <a:pt x="183" y="362"/>
                  </a:cubicBezTo>
                  <a:cubicBezTo>
                    <a:pt x="181" y="362"/>
                    <a:pt x="182" y="363"/>
                    <a:pt x="182" y="363"/>
                  </a:cubicBezTo>
                  <a:cubicBezTo>
                    <a:pt x="183" y="364"/>
                    <a:pt x="182" y="364"/>
                    <a:pt x="184" y="365"/>
                  </a:cubicBezTo>
                  <a:cubicBezTo>
                    <a:pt x="186" y="366"/>
                    <a:pt x="185" y="366"/>
                    <a:pt x="184" y="365"/>
                  </a:cubicBezTo>
                  <a:cubicBezTo>
                    <a:pt x="183" y="365"/>
                    <a:pt x="183" y="365"/>
                    <a:pt x="183" y="365"/>
                  </a:cubicBezTo>
                  <a:cubicBezTo>
                    <a:pt x="182" y="365"/>
                    <a:pt x="182" y="366"/>
                    <a:pt x="183" y="366"/>
                  </a:cubicBezTo>
                  <a:cubicBezTo>
                    <a:pt x="184" y="367"/>
                    <a:pt x="184" y="367"/>
                    <a:pt x="185" y="367"/>
                  </a:cubicBezTo>
                  <a:cubicBezTo>
                    <a:pt x="186" y="368"/>
                    <a:pt x="188" y="368"/>
                    <a:pt x="189" y="369"/>
                  </a:cubicBezTo>
                  <a:cubicBezTo>
                    <a:pt x="191" y="370"/>
                    <a:pt x="194" y="370"/>
                    <a:pt x="194" y="371"/>
                  </a:cubicBezTo>
                  <a:cubicBezTo>
                    <a:pt x="191" y="370"/>
                    <a:pt x="191" y="370"/>
                    <a:pt x="191" y="370"/>
                  </a:cubicBezTo>
                  <a:cubicBezTo>
                    <a:pt x="189" y="369"/>
                    <a:pt x="189" y="369"/>
                    <a:pt x="189" y="369"/>
                  </a:cubicBezTo>
                  <a:cubicBezTo>
                    <a:pt x="187" y="369"/>
                    <a:pt x="185" y="368"/>
                    <a:pt x="183" y="367"/>
                  </a:cubicBezTo>
                  <a:cubicBezTo>
                    <a:pt x="182" y="366"/>
                    <a:pt x="180" y="366"/>
                    <a:pt x="179" y="365"/>
                  </a:cubicBezTo>
                  <a:cubicBezTo>
                    <a:pt x="178" y="365"/>
                    <a:pt x="176" y="364"/>
                    <a:pt x="175" y="363"/>
                  </a:cubicBezTo>
                  <a:cubicBezTo>
                    <a:pt x="172" y="362"/>
                    <a:pt x="170" y="361"/>
                    <a:pt x="167" y="359"/>
                  </a:cubicBezTo>
                  <a:cubicBezTo>
                    <a:pt x="165" y="358"/>
                    <a:pt x="166" y="359"/>
                    <a:pt x="166" y="360"/>
                  </a:cubicBezTo>
                  <a:cubicBezTo>
                    <a:pt x="167" y="360"/>
                    <a:pt x="170" y="362"/>
                    <a:pt x="168" y="361"/>
                  </a:cubicBezTo>
                  <a:cubicBezTo>
                    <a:pt x="166" y="361"/>
                    <a:pt x="165" y="360"/>
                    <a:pt x="164" y="359"/>
                  </a:cubicBezTo>
                  <a:cubicBezTo>
                    <a:pt x="163" y="359"/>
                    <a:pt x="163" y="359"/>
                    <a:pt x="160" y="358"/>
                  </a:cubicBezTo>
                  <a:cubicBezTo>
                    <a:pt x="162" y="359"/>
                    <a:pt x="164" y="360"/>
                    <a:pt x="165" y="361"/>
                  </a:cubicBezTo>
                  <a:cubicBezTo>
                    <a:pt x="165" y="361"/>
                    <a:pt x="164" y="361"/>
                    <a:pt x="164" y="361"/>
                  </a:cubicBezTo>
                  <a:cubicBezTo>
                    <a:pt x="162" y="360"/>
                    <a:pt x="161" y="359"/>
                    <a:pt x="160" y="358"/>
                  </a:cubicBezTo>
                  <a:cubicBezTo>
                    <a:pt x="160" y="358"/>
                    <a:pt x="159" y="358"/>
                    <a:pt x="159" y="358"/>
                  </a:cubicBezTo>
                  <a:cubicBezTo>
                    <a:pt x="158" y="356"/>
                    <a:pt x="155" y="353"/>
                    <a:pt x="150" y="349"/>
                  </a:cubicBezTo>
                  <a:cubicBezTo>
                    <a:pt x="151" y="350"/>
                    <a:pt x="152" y="350"/>
                    <a:pt x="153" y="351"/>
                  </a:cubicBezTo>
                  <a:cubicBezTo>
                    <a:pt x="150" y="348"/>
                    <a:pt x="147" y="345"/>
                    <a:pt x="143" y="342"/>
                  </a:cubicBezTo>
                  <a:cubicBezTo>
                    <a:pt x="143" y="342"/>
                    <a:pt x="143" y="342"/>
                    <a:pt x="144" y="343"/>
                  </a:cubicBezTo>
                  <a:cubicBezTo>
                    <a:pt x="144" y="344"/>
                    <a:pt x="146" y="345"/>
                    <a:pt x="147" y="347"/>
                  </a:cubicBezTo>
                  <a:cubicBezTo>
                    <a:pt x="145" y="345"/>
                    <a:pt x="142" y="343"/>
                    <a:pt x="143" y="344"/>
                  </a:cubicBezTo>
                  <a:cubicBezTo>
                    <a:pt x="143" y="345"/>
                    <a:pt x="143" y="345"/>
                    <a:pt x="147" y="349"/>
                  </a:cubicBezTo>
                  <a:cubicBezTo>
                    <a:pt x="149" y="351"/>
                    <a:pt x="151" y="352"/>
                    <a:pt x="154" y="354"/>
                  </a:cubicBezTo>
                  <a:cubicBezTo>
                    <a:pt x="156" y="356"/>
                    <a:pt x="158" y="358"/>
                    <a:pt x="161" y="359"/>
                  </a:cubicBezTo>
                  <a:cubicBezTo>
                    <a:pt x="161" y="360"/>
                    <a:pt x="163" y="360"/>
                    <a:pt x="164" y="361"/>
                  </a:cubicBezTo>
                  <a:cubicBezTo>
                    <a:pt x="165" y="362"/>
                    <a:pt x="166" y="363"/>
                    <a:pt x="166" y="363"/>
                  </a:cubicBezTo>
                  <a:cubicBezTo>
                    <a:pt x="166" y="363"/>
                    <a:pt x="165" y="363"/>
                    <a:pt x="164" y="362"/>
                  </a:cubicBezTo>
                  <a:cubicBezTo>
                    <a:pt x="163" y="361"/>
                    <a:pt x="162" y="360"/>
                    <a:pt x="161" y="360"/>
                  </a:cubicBezTo>
                  <a:cubicBezTo>
                    <a:pt x="159" y="359"/>
                    <a:pt x="158" y="358"/>
                    <a:pt x="157" y="357"/>
                  </a:cubicBezTo>
                  <a:cubicBezTo>
                    <a:pt x="153" y="354"/>
                    <a:pt x="153" y="354"/>
                    <a:pt x="153" y="354"/>
                  </a:cubicBezTo>
                  <a:cubicBezTo>
                    <a:pt x="152" y="353"/>
                    <a:pt x="151" y="352"/>
                    <a:pt x="149" y="351"/>
                  </a:cubicBezTo>
                  <a:cubicBezTo>
                    <a:pt x="147" y="350"/>
                    <a:pt x="145" y="347"/>
                    <a:pt x="142" y="345"/>
                  </a:cubicBezTo>
                  <a:cubicBezTo>
                    <a:pt x="142" y="346"/>
                    <a:pt x="142" y="346"/>
                    <a:pt x="142" y="346"/>
                  </a:cubicBezTo>
                  <a:cubicBezTo>
                    <a:pt x="140" y="344"/>
                    <a:pt x="138" y="343"/>
                    <a:pt x="136" y="342"/>
                  </a:cubicBezTo>
                  <a:cubicBezTo>
                    <a:pt x="135" y="340"/>
                    <a:pt x="133" y="338"/>
                    <a:pt x="131" y="336"/>
                  </a:cubicBezTo>
                  <a:cubicBezTo>
                    <a:pt x="130" y="334"/>
                    <a:pt x="128" y="332"/>
                    <a:pt x="127" y="331"/>
                  </a:cubicBezTo>
                  <a:cubicBezTo>
                    <a:pt x="126" y="329"/>
                    <a:pt x="124" y="327"/>
                    <a:pt x="123" y="326"/>
                  </a:cubicBezTo>
                  <a:cubicBezTo>
                    <a:pt x="120" y="323"/>
                    <a:pt x="120" y="322"/>
                    <a:pt x="119" y="320"/>
                  </a:cubicBezTo>
                  <a:cubicBezTo>
                    <a:pt x="119" y="320"/>
                    <a:pt x="118" y="318"/>
                    <a:pt x="119" y="319"/>
                  </a:cubicBezTo>
                  <a:cubicBezTo>
                    <a:pt x="120" y="320"/>
                    <a:pt x="121" y="322"/>
                    <a:pt x="122" y="324"/>
                  </a:cubicBezTo>
                  <a:cubicBezTo>
                    <a:pt x="122" y="324"/>
                    <a:pt x="123" y="324"/>
                    <a:pt x="123" y="325"/>
                  </a:cubicBezTo>
                  <a:cubicBezTo>
                    <a:pt x="121" y="321"/>
                    <a:pt x="121" y="321"/>
                    <a:pt x="124" y="325"/>
                  </a:cubicBezTo>
                  <a:cubicBezTo>
                    <a:pt x="126" y="326"/>
                    <a:pt x="127" y="327"/>
                    <a:pt x="128" y="329"/>
                  </a:cubicBezTo>
                  <a:cubicBezTo>
                    <a:pt x="129" y="330"/>
                    <a:pt x="131" y="331"/>
                    <a:pt x="132" y="332"/>
                  </a:cubicBezTo>
                  <a:cubicBezTo>
                    <a:pt x="132" y="333"/>
                    <a:pt x="133" y="333"/>
                    <a:pt x="134" y="334"/>
                  </a:cubicBezTo>
                  <a:cubicBezTo>
                    <a:pt x="134" y="335"/>
                    <a:pt x="135" y="335"/>
                    <a:pt x="136" y="336"/>
                  </a:cubicBezTo>
                  <a:cubicBezTo>
                    <a:pt x="137" y="337"/>
                    <a:pt x="139" y="339"/>
                    <a:pt x="141" y="341"/>
                  </a:cubicBezTo>
                  <a:cubicBezTo>
                    <a:pt x="139" y="339"/>
                    <a:pt x="138" y="337"/>
                    <a:pt x="136" y="335"/>
                  </a:cubicBezTo>
                  <a:cubicBezTo>
                    <a:pt x="136" y="335"/>
                    <a:pt x="135" y="334"/>
                    <a:pt x="134" y="333"/>
                  </a:cubicBezTo>
                  <a:cubicBezTo>
                    <a:pt x="133" y="332"/>
                    <a:pt x="133" y="332"/>
                    <a:pt x="132" y="331"/>
                  </a:cubicBezTo>
                  <a:cubicBezTo>
                    <a:pt x="129" y="327"/>
                    <a:pt x="124" y="322"/>
                    <a:pt x="123" y="318"/>
                  </a:cubicBezTo>
                  <a:cubicBezTo>
                    <a:pt x="126" y="322"/>
                    <a:pt x="128" y="326"/>
                    <a:pt x="132" y="330"/>
                  </a:cubicBezTo>
                  <a:cubicBezTo>
                    <a:pt x="131" y="329"/>
                    <a:pt x="131" y="328"/>
                    <a:pt x="130" y="328"/>
                  </a:cubicBezTo>
                  <a:cubicBezTo>
                    <a:pt x="130" y="327"/>
                    <a:pt x="130" y="326"/>
                    <a:pt x="129" y="326"/>
                  </a:cubicBezTo>
                  <a:cubicBezTo>
                    <a:pt x="128" y="324"/>
                    <a:pt x="127" y="323"/>
                    <a:pt x="125" y="321"/>
                  </a:cubicBezTo>
                  <a:cubicBezTo>
                    <a:pt x="121" y="316"/>
                    <a:pt x="119" y="310"/>
                    <a:pt x="116" y="305"/>
                  </a:cubicBezTo>
                  <a:cubicBezTo>
                    <a:pt x="114" y="302"/>
                    <a:pt x="114" y="302"/>
                    <a:pt x="114" y="302"/>
                  </a:cubicBezTo>
                  <a:cubicBezTo>
                    <a:pt x="114" y="302"/>
                    <a:pt x="114" y="303"/>
                    <a:pt x="113" y="301"/>
                  </a:cubicBezTo>
                  <a:cubicBezTo>
                    <a:pt x="112" y="299"/>
                    <a:pt x="112" y="298"/>
                    <a:pt x="112" y="298"/>
                  </a:cubicBezTo>
                  <a:cubicBezTo>
                    <a:pt x="112" y="298"/>
                    <a:pt x="113" y="299"/>
                    <a:pt x="115" y="301"/>
                  </a:cubicBezTo>
                  <a:cubicBezTo>
                    <a:pt x="115" y="302"/>
                    <a:pt x="116" y="303"/>
                    <a:pt x="116" y="304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19" y="308"/>
                    <a:pt x="119" y="309"/>
                    <a:pt x="120" y="310"/>
                  </a:cubicBezTo>
                  <a:cubicBezTo>
                    <a:pt x="120" y="311"/>
                    <a:pt x="121" y="312"/>
                    <a:pt x="122" y="313"/>
                  </a:cubicBezTo>
                  <a:cubicBezTo>
                    <a:pt x="122" y="314"/>
                    <a:pt x="123" y="315"/>
                    <a:pt x="124" y="316"/>
                  </a:cubicBezTo>
                  <a:cubicBezTo>
                    <a:pt x="124" y="317"/>
                    <a:pt x="125" y="317"/>
                    <a:pt x="125" y="318"/>
                  </a:cubicBezTo>
                  <a:cubicBezTo>
                    <a:pt x="126" y="318"/>
                    <a:pt x="126" y="319"/>
                    <a:pt x="127" y="319"/>
                  </a:cubicBezTo>
                  <a:cubicBezTo>
                    <a:pt x="127" y="319"/>
                    <a:pt x="126" y="317"/>
                    <a:pt x="125" y="315"/>
                  </a:cubicBezTo>
                  <a:cubicBezTo>
                    <a:pt x="123" y="312"/>
                    <a:pt x="126" y="317"/>
                    <a:pt x="125" y="316"/>
                  </a:cubicBezTo>
                  <a:cubicBezTo>
                    <a:pt x="124" y="315"/>
                    <a:pt x="123" y="314"/>
                    <a:pt x="123" y="314"/>
                  </a:cubicBezTo>
                  <a:cubicBezTo>
                    <a:pt x="123" y="313"/>
                    <a:pt x="121" y="310"/>
                    <a:pt x="121" y="309"/>
                  </a:cubicBezTo>
                  <a:cubicBezTo>
                    <a:pt x="122" y="310"/>
                    <a:pt x="122" y="311"/>
                    <a:pt x="123" y="311"/>
                  </a:cubicBezTo>
                  <a:cubicBezTo>
                    <a:pt x="123" y="311"/>
                    <a:pt x="123" y="311"/>
                    <a:pt x="123" y="311"/>
                  </a:cubicBezTo>
                  <a:cubicBezTo>
                    <a:pt x="123" y="311"/>
                    <a:pt x="123" y="311"/>
                    <a:pt x="123" y="311"/>
                  </a:cubicBezTo>
                  <a:cubicBezTo>
                    <a:pt x="123" y="311"/>
                    <a:pt x="123" y="311"/>
                    <a:pt x="123" y="311"/>
                  </a:cubicBezTo>
                  <a:cubicBezTo>
                    <a:pt x="125" y="315"/>
                    <a:pt x="127" y="318"/>
                    <a:pt x="130" y="320"/>
                  </a:cubicBezTo>
                  <a:cubicBezTo>
                    <a:pt x="130" y="321"/>
                    <a:pt x="133" y="323"/>
                    <a:pt x="134" y="325"/>
                  </a:cubicBezTo>
                  <a:cubicBezTo>
                    <a:pt x="136" y="328"/>
                    <a:pt x="138" y="330"/>
                    <a:pt x="141" y="333"/>
                  </a:cubicBezTo>
                  <a:cubicBezTo>
                    <a:pt x="141" y="333"/>
                    <a:pt x="140" y="331"/>
                    <a:pt x="138" y="329"/>
                  </a:cubicBezTo>
                  <a:cubicBezTo>
                    <a:pt x="138" y="329"/>
                    <a:pt x="137" y="328"/>
                    <a:pt x="137" y="327"/>
                  </a:cubicBezTo>
                  <a:cubicBezTo>
                    <a:pt x="137" y="327"/>
                    <a:pt x="137" y="327"/>
                    <a:pt x="137" y="327"/>
                  </a:cubicBezTo>
                  <a:cubicBezTo>
                    <a:pt x="137" y="328"/>
                    <a:pt x="138" y="328"/>
                    <a:pt x="139" y="329"/>
                  </a:cubicBezTo>
                  <a:cubicBezTo>
                    <a:pt x="140" y="331"/>
                    <a:pt x="141" y="332"/>
                    <a:pt x="144" y="334"/>
                  </a:cubicBezTo>
                  <a:cubicBezTo>
                    <a:pt x="142" y="333"/>
                    <a:pt x="142" y="332"/>
                    <a:pt x="141" y="331"/>
                  </a:cubicBezTo>
                  <a:cubicBezTo>
                    <a:pt x="142" y="332"/>
                    <a:pt x="142" y="332"/>
                    <a:pt x="142" y="332"/>
                  </a:cubicBezTo>
                  <a:cubicBezTo>
                    <a:pt x="143" y="334"/>
                    <a:pt x="145" y="333"/>
                    <a:pt x="146" y="336"/>
                  </a:cubicBezTo>
                  <a:cubicBezTo>
                    <a:pt x="148" y="338"/>
                    <a:pt x="150" y="339"/>
                    <a:pt x="152" y="340"/>
                  </a:cubicBezTo>
                  <a:cubicBezTo>
                    <a:pt x="151" y="339"/>
                    <a:pt x="149" y="338"/>
                    <a:pt x="148" y="336"/>
                  </a:cubicBezTo>
                  <a:cubicBezTo>
                    <a:pt x="152" y="340"/>
                    <a:pt x="155" y="342"/>
                    <a:pt x="158" y="345"/>
                  </a:cubicBezTo>
                  <a:cubicBezTo>
                    <a:pt x="164" y="349"/>
                    <a:pt x="164" y="349"/>
                    <a:pt x="169" y="351"/>
                  </a:cubicBezTo>
                  <a:cubicBezTo>
                    <a:pt x="165" y="349"/>
                    <a:pt x="161" y="347"/>
                    <a:pt x="159" y="344"/>
                  </a:cubicBezTo>
                  <a:cubicBezTo>
                    <a:pt x="161" y="346"/>
                    <a:pt x="163" y="347"/>
                    <a:pt x="165" y="348"/>
                  </a:cubicBezTo>
                  <a:cubicBezTo>
                    <a:pt x="166" y="349"/>
                    <a:pt x="168" y="351"/>
                    <a:pt x="169" y="350"/>
                  </a:cubicBezTo>
                  <a:cubicBezTo>
                    <a:pt x="169" y="350"/>
                    <a:pt x="166" y="349"/>
                    <a:pt x="166" y="348"/>
                  </a:cubicBezTo>
                  <a:cubicBezTo>
                    <a:pt x="166" y="348"/>
                    <a:pt x="165" y="347"/>
                    <a:pt x="165" y="347"/>
                  </a:cubicBezTo>
                  <a:cubicBezTo>
                    <a:pt x="167" y="347"/>
                    <a:pt x="168" y="348"/>
                    <a:pt x="170" y="348"/>
                  </a:cubicBezTo>
                  <a:cubicBezTo>
                    <a:pt x="171" y="349"/>
                    <a:pt x="170" y="348"/>
                    <a:pt x="171" y="347"/>
                  </a:cubicBezTo>
                  <a:cubicBezTo>
                    <a:pt x="171" y="347"/>
                    <a:pt x="170" y="346"/>
                    <a:pt x="168" y="345"/>
                  </a:cubicBezTo>
                  <a:cubicBezTo>
                    <a:pt x="165" y="344"/>
                    <a:pt x="164" y="342"/>
                    <a:pt x="164" y="341"/>
                  </a:cubicBezTo>
                  <a:cubicBezTo>
                    <a:pt x="163" y="341"/>
                    <a:pt x="161" y="340"/>
                    <a:pt x="159" y="339"/>
                  </a:cubicBezTo>
                  <a:cubicBezTo>
                    <a:pt x="158" y="338"/>
                    <a:pt x="156" y="336"/>
                    <a:pt x="154" y="335"/>
                  </a:cubicBezTo>
                  <a:cubicBezTo>
                    <a:pt x="151" y="331"/>
                    <a:pt x="151" y="332"/>
                    <a:pt x="151" y="333"/>
                  </a:cubicBezTo>
                  <a:cubicBezTo>
                    <a:pt x="151" y="333"/>
                    <a:pt x="152" y="333"/>
                    <a:pt x="151" y="333"/>
                  </a:cubicBezTo>
                  <a:cubicBezTo>
                    <a:pt x="151" y="333"/>
                    <a:pt x="151" y="333"/>
                    <a:pt x="151" y="333"/>
                  </a:cubicBezTo>
                  <a:cubicBezTo>
                    <a:pt x="149" y="333"/>
                    <a:pt x="153" y="335"/>
                    <a:pt x="153" y="335"/>
                  </a:cubicBezTo>
                  <a:cubicBezTo>
                    <a:pt x="152" y="335"/>
                    <a:pt x="151" y="335"/>
                    <a:pt x="150" y="334"/>
                  </a:cubicBezTo>
                  <a:cubicBezTo>
                    <a:pt x="145" y="329"/>
                    <a:pt x="141" y="324"/>
                    <a:pt x="137" y="319"/>
                  </a:cubicBezTo>
                  <a:cubicBezTo>
                    <a:pt x="136" y="317"/>
                    <a:pt x="136" y="316"/>
                    <a:pt x="135" y="315"/>
                  </a:cubicBezTo>
                  <a:cubicBezTo>
                    <a:pt x="135" y="314"/>
                    <a:pt x="134" y="314"/>
                    <a:pt x="134" y="313"/>
                  </a:cubicBezTo>
                  <a:cubicBezTo>
                    <a:pt x="134" y="313"/>
                    <a:pt x="135" y="312"/>
                    <a:pt x="136" y="313"/>
                  </a:cubicBezTo>
                  <a:cubicBezTo>
                    <a:pt x="136" y="313"/>
                    <a:pt x="137" y="314"/>
                    <a:pt x="135" y="311"/>
                  </a:cubicBezTo>
                  <a:cubicBezTo>
                    <a:pt x="134" y="309"/>
                    <a:pt x="133" y="308"/>
                    <a:pt x="132" y="306"/>
                  </a:cubicBezTo>
                  <a:cubicBezTo>
                    <a:pt x="131" y="305"/>
                    <a:pt x="130" y="304"/>
                    <a:pt x="129" y="302"/>
                  </a:cubicBezTo>
                  <a:cubicBezTo>
                    <a:pt x="127" y="300"/>
                    <a:pt x="125" y="296"/>
                    <a:pt x="123" y="292"/>
                  </a:cubicBezTo>
                  <a:cubicBezTo>
                    <a:pt x="127" y="299"/>
                    <a:pt x="123" y="292"/>
                    <a:pt x="123" y="291"/>
                  </a:cubicBezTo>
                  <a:cubicBezTo>
                    <a:pt x="124" y="293"/>
                    <a:pt x="125" y="294"/>
                    <a:pt x="126" y="297"/>
                  </a:cubicBezTo>
                  <a:cubicBezTo>
                    <a:pt x="125" y="294"/>
                    <a:pt x="125" y="293"/>
                    <a:pt x="124" y="290"/>
                  </a:cubicBezTo>
                  <a:cubicBezTo>
                    <a:pt x="121" y="285"/>
                    <a:pt x="120" y="279"/>
                    <a:pt x="117" y="275"/>
                  </a:cubicBezTo>
                  <a:cubicBezTo>
                    <a:pt x="118" y="277"/>
                    <a:pt x="119" y="279"/>
                    <a:pt x="119" y="281"/>
                  </a:cubicBezTo>
                  <a:cubicBezTo>
                    <a:pt x="120" y="284"/>
                    <a:pt x="121" y="286"/>
                    <a:pt x="122" y="288"/>
                  </a:cubicBezTo>
                  <a:cubicBezTo>
                    <a:pt x="122" y="289"/>
                    <a:pt x="122" y="290"/>
                    <a:pt x="122" y="289"/>
                  </a:cubicBezTo>
                  <a:cubicBezTo>
                    <a:pt x="121" y="287"/>
                    <a:pt x="121" y="287"/>
                    <a:pt x="121" y="287"/>
                  </a:cubicBezTo>
                  <a:cubicBezTo>
                    <a:pt x="121" y="287"/>
                    <a:pt x="121" y="288"/>
                    <a:pt x="121" y="288"/>
                  </a:cubicBezTo>
                  <a:cubicBezTo>
                    <a:pt x="121" y="291"/>
                    <a:pt x="120" y="290"/>
                    <a:pt x="118" y="284"/>
                  </a:cubicBezTo>
                  <a:cubicBezTo>
                    <a:pt x="117" y="283"/>
                    <a:pt x="116" y="282"/>
                    <a:pt x="116" y="280"/>
                  </a:cubicBezTo>
                  <a:cubicBezTo>
                    <a:pt x="115" y="279"/>
                    <a:pt x="115" y="278"/>
                    <a:pt x="114" y="276"/>
                  </a:cubicBezTo>
                  <a:cubicBezTo>
                    <a:pt x="114" y="275"/>
                    <a:pt x="113" y="273"/>
                    <a:pt x="113" y="272"/>
                  </a:cubicBezTo>
                  <a:cubicBezTo>
                    <a:pt x="112" y="266"/>
                    <a:pt x="112" y="264"/>
                    <a:pt x="114" y="265"/>
                  </a:cubicBezTo>
                  <a:cubicBezTo>
                    <a:pt x="114" y="265"/>
                    <a:pt x="115" y="267"/>
                    <a:pt x="115" y="266"/>
                  </a:cubicBezTo>
                  <a:cubicBezTo>
                    <a:pt x="115" y="266"/>
                    <a:pt x="116" y="266"/>
                    <a:pt x="115" y="264"/>
                  </a:cubicBezTo>
                  <a:cubicBezTo>
                    <a:pt x="115" y="263"/>
                    <a:pt x="115" y="262"/>
                    <a:pt x="114" y="262"/>
                  </a:cubicBezTo>
                  <a:cubicBezTo>
                    <a:pt x="113" y="259"/>
                    <a:pt x="112" y="255"/>
                    <a:pt x="111" y="251"/>
                  </a:cubicBezTo>
                  <a:cubicBezTo>
                    <a:pt x="112" y="251"/>
                    <a:pt x="112" y="250"/>
                    <a:pt x="112" y="249"/>
                  </a:cubicBezTo>
                  <a:cubicBezTo>
                    <a:pt x="112" y="247"/>
                    <a:pt x="113" y="244"/>
                    <a:pt x="113" y="242"/>
                  </a:cubicBezTo>
                  <a:cubicBezTo>
                    <a:pt x="114" y="240"/>
                    <a:pt x="115" y="238"/>
                    <a:pt x="115" y="235"/>
                  </a:cubicBezTo>
                  <a:cubicBezTo>
                    <a:pt x="116" y="236"/>
                    <a:pt x="115" y="239"/>
                    <a:pt x="116" y="240"/>
                  </a:cubicBezTo>
                  <a:cubicBezTo>
                    <a:pt x="116" y="237"/>
                    <a:pt x="116" y="236"/>
                    <a:pt x="117" y="235"/>
                  </a:cubicBezTo>
                  <a:cubicBezTo>
                    <a:pt x="117" y="235"/>
                    <a:pt x="118" y="234"/>
                    <a:pt x="118" y="234"/>
                  </a:cubicBezTo>
                  <a:cubicBezTo>
                    <a:pt x="118" y="231"/>
                    <a:pt x="119" y="229"/>
                    <a:pt x="120" y="227"/>
                  </a:cubicBezTo>
                  <a:cubicBezTo>
                    <a:pt x="120" y="226"/>
                    <a:pt x="121" y="225"/>
                    <a:pt x="121" y="224"/>
                  </a:cubicBezTo>
                  <a:cubicBezTo>
                    <a:pt x="121" y="223"/>
                    <a:pt x="122" y="222"/>
                    <a:pt x="122" y="221"/>
                  </a:cubicBezTo>
                  <a:cubicBezTo>
                    <a:pt x="122" y="222"/>
                    <a:pt x="121" y="224"/>
                    <a:pt x="122" y="224"/>
                  </a:cubicBezTo>
                  <a:cubicBezTo>
                    <a:pt x="123" y="219"/>
                    <a:pt x="123" y="220"/>
                    <a:pt x="123" y="217"/>
                  </a:cubicBezTo>
                  <a:cubicBezTo>
                    <a:pt x="123" y="215"/>
                    <a:pt x="122" y="216"/>
                    <a:pt x="120" y="219"/>
                  </a:cubicBezTo>
                  <a:cubicBezTo>
                    <a:pt x="118" y="223"/>
                    <a:pt x="119" y="223"/>
                    <a:pt x="119" y="223"/>
                  </a:cubicBezTo>
                  <a:cubicBezTo>
                    <a:pt x="119" y="224"/>
                    <a:pt x="120" y="221"/>
                    <a:pt x="121" y="221"/>
                  </a:cubicBezTo>
                  <a:cubicBezTo>
                    <a:pt x="120" y="222"/>
                    <a:pt x="120" y="223"/>
                    <a:pt x="120" y="224"/>
                  </a:cubicBezTo>
                  <a:cubicBezTo>
                    <a:pt x="120" y="225"/>
                    <a:pt x="119" y="226"/>
                    <a:pt x="119" y="226"/>
                  </a:cubicBezTo>
                  <a:cubicBezTo>
                    <a:pt x="119" y="227"/>
                    <a:pt x="118" y="227"/>
                    <a:pt x="118" y="228"/>
                  </a:cubicBezTo>
                  <a:cubicBezTo>
                    <a:pt x="117" y="228"/>
                    <a:pt x="116" y="227"/>
                    <a:pt x="116" y="228"/>
                  </a:cubicBezTo>
                  <a:cubicBezTo>
                    <a:pt x="114" y="231"/>
                    <a:pt x="116" y="226"/>
                    <a:pt x="115" y="227"/>
                  </a:cubicBezTo>
                  <a:cubicBezTo>
                    <a:pt x="114" y="230"/>
                    <a:pt x="114" y="228"/>
                    <a:pt x="114" y="227"/>
                  </a:cubicBezTo>
                  <a:cubicBezTo>
                    <a:pt x="113" y="225"/>
                    <a:pt x="113" y="229"/>
                    <a:pt x="113" y="228"/>
                  </a:cubicBezTo>
                  <a:cubicBezTo>
                    <a:pt x="113" y="226"/>
                    <a:pt x="113" y="225"/>
                    <a:pt x="114" y="223"/>
                  </a:cubicBezTo>
                  <a:cubicBezTo>
                    <a:pt x="114" y="223"/>
                    <a:pt x="114" y="223"/>
                    <a:pt x="114" y="223"/>
                  </a:cubicBezTo>
                  <a:cubicBezTo>
                    <a:pt x="113" y="226"/>
                    <a:pt x="113" y="226"/>
                    <a:pt x="113" y="226"/>
                  </a:cubicBezTo>
                  <a:cubicBezTo>
                    <a:pt x="113" y="225"/>
                    <a:pt x="113" y="223"/>
                    <a:pt x="114" y="222"/>
                  </a:cubicBezTo>
                  <a:cubicBezTo>
                    <a:pt x="115" y="219"/>
                    <a:pt x="115" y="219"/>
                    <a:pt x="115" y="219"/>
                  </a:cubicBezTo>
                  <a:cubicBezTo>
                    <a:pt x="116" y="216"/>
                    <a:pt x="116" y="214"/>
                    <a:pt x="118" y="212"/>
                  </a:cubicBezTo>
                  <a:cubicBezTo>
                    <a:pt x="118" y="212"/>
                    <a:pt x="118" y="212"/>
                    <a:pt x="118" y="212"/>
                  </a:cubicBezTo>
                  <a:cubicBezTo>
                    <a:pt x="118" y="213"/>
                    <a:pt x="116" y="214"/>
                    <a:pt x="117" y="215"/>
                  </a:cubicBezTo>
                  <a:cubicBezTo>
                    <a:pt x="118" y="213"/>
                    <a:pt x="118" y="212"/>
                    <a:pt x="119" y="210"/>
                  </a:cubicBezTo>
                  <a:cubicBezTo>
                    <a:pt x="120" y="208"/>
                    <a:pt x="120" y="207"/>
                    <a:pt x="120" y="205"/>
                  </a:cubicBezTo>
                  <a:cubicBezTo>
                    <a:pt x="121" y="204"/>
                    <a:pt x="118" y="207"/>
                    <a:pt x="120" y="204"/>
                  </a:cubicBezTo>
                  <a:cubicBezTo>
                    <a:pt x="122" y="202"/>
                    <a:pt x="121" y="201"/>
                    <a:pt x="122" y="200"/>
                  </a:cubicBezTo>
                  <a:cubicBezTo>
                    <a:pt x="123" y="197"/>
                    <a:pt x="123" y="196"/>
                    <a:pt x="124" y="194"/>
                  </a:cubicBezTo>
                  <a:cubicBezTo>
                    <a:pt x="124" y="193"/>
                    <a:pt x="125" y="192"/>
                    <a:pt x="125" y="191"/>
                  </a:cubicBezTo>
                  <a:cubicBezTo>
                    <a:pt x="125" y="193"/>
                    <a:pt x="124" y="195"/>
                    <a:pt x="124" y="196"/>
                  </a:cubicBezTo>
                  <a:cubicBezTo>
                    <a:pt x="125" y="193"/>
                    <a:pt x="125" y="195"/>
                    <a:pt x="127" y="193"/>
                  </a:cubicBezTo>
                  <a:cubicBezTo>
                    <a:pt x="126" y="195"/>
                    <a:pt x="125" y="196"/>
                    <a:pt x="125" y="197"/>
                  </a:cubicBezTo>
                  <a:cubicBezTo>
                    <a:pt x="125" y="197"/>
                    <a:pt x="125" y="197"/>
                    <a:pt x="125" y="197"/>
                  </a:cubicBezTo>
                  <a:cubicBezTo>
                    <a:pt x="126" y="195"/>
                    <a:pt x="127" y="192"/>
                    <a:pt x="128" y="190"/>
                  </a:cubicBezTo>
                  <a:cubicBezTo>
                    <a:pt x="129" y="189"/>
                    <a:pt x="129" y="188"/>
                    <a:pt x="130" y="187"/>
                  </a:cubicBezTo>
                  <a:cubicBezTo>
                    <a:pt x="130" y="187"/>
                    <a:pt x="131" y="187"/>
                    <a:pt x="131" y="186"/>
                  </a:cubicBezTo>
                  <a:cubicBezTo>
                    <a:pt x="129" y="191"/>
                    <a:pt x="127" y="195"/>
                    <a:pt x="126" y="199"/>
                  </a:cubicBezTo>
                  <a:cubicBezTo>
                    <a:pt x="127" y="197"/>
                    <a:pt x="129" y="194"/>
                    <a:pt x="129" y="191"/>
                  </a:cubicBezTo>
                  <a:cubicBezTo>
                    <a:pt x="129" y="190"/>
                    <a:pt x="130" y="189"/>
                    <a:pt x="131" y="188"/>
                  </a:cubicBezTo>
                  <a:cubicBezTo>
                    <a:pt x="131" y="188"/>
                    <a:pt x="131" y="187"/>
                    <a:pt x="132" y="186"/>
                  </a:cubicBezTo>
                  <a:cubicBezTo>
                    <a:pt x="132" y="186"/>
                    <a:pt x="132" y="186"/>
                    <a:pt x="132" y="186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2" y="188"/>
                    <a:pt x="132" y="189"/>
                    <a:pt x="131" y="189"/>
                  </a:cubicBezTo>
                  <a:cubicBezTo>
                    <a:pt x="131" y="190"/>
                    <a:pt x="131" y="191"/>
                    <a:pt x="130" y="191"/>
                  </a:cubicBezTo>
                  <a:cubicBezTo>
                    <a:pt x="130" y="192"/>
                    <a:pt x="130" y="193"/>
                    <a:pt x="129" y="194"/>
                  </a:cubicBezTo>
                  <a:cubicBezTo>
                    <a:pt x="129" y="195"/>
                    <a:pt x="128" y="197"/>
                    <a:pt x="127" y="198"/>
                  </a:cubicBezTo>
                  <a:cubicBezTo>
                    <a:pt x="127" y="199"/>
                    <a:pt x="126" y="201"/>
                    <a:pt x="127" y="200"/>
                  </a:cubicBezTo>
                  <a:cubicBezTo>
                    <a:pt x="128" y="199"/>
                    <a:pt x="128" y="200"/>
                    <a:pt x="128" y="200"/>
                  </a:cubicBezTo>
                  <a:cubicBezTo>
                    <a:pt x="129" y="200"/>
                    <a:pt x="129" y="200"/>
                    <a:pt x="128" y="203"/>
                  </a:cubicBezTo>
                  <a:cubicBezTo>
                    <a:pt x="127" y="205"/>
                    <a:pt x="126" y="207"/>
                    <a:pt x="127" y="209"/>
                  </a:cubicBezTo>
                  <a:cubicBezTo>
                    <a:pt x="128" y="202"/>
                    <a:pt x="131" y="196"/>
                    <a:pt x="133" y="190"/>
                  </a:cubicBezTo>
                  <a:cubicBezTo>
                    <a:pt x="133" y="189"/>
                    <a:pt x="134" y="188"/>
                    <a:pt x="134" y="187"/>
                  </a:cubicBezTo>
                  <a:cubicBezTo>
                    <a:pt x="134" y="187"/>
                    <a:pt x="135" y="187"/>
                    <a:pt x="135" y="187"/>
                  </a:cubicBezTo>
                  <a:cubicBezTo>
                    <a:pt x="136" y="187"/>
                    <a:pt x="136" y="187"/>
                    <a:pt x="138" y="184"/>
                  </a:cubicBezTo>
                  <a:cubicBezTo>
                    <a:pt x="140" y="182"/>
                    <a:pt x="141" y="179"/>
                    <a:pt x="144" y="177"/>
                  </a:cubicBezTo>
                  <a:cubicBezTo>
                    <a:pt x="143" y="178"/>
                    <a:pt x="142" y="179"/>
                    <a:pt x="142" y="179"/>
                  </a:cubicBezTo>
                  <a:cubicBezTo>
                    <a:pt x="141" y="180"/>
                    <a:pt x="141" y="181"/>
                    <a:pt x="140" y="181"/>
                  </a:cubicBezTo>
                  <a:cubicBezTo>
                    <a:pt x="139" y="183"/>
                    <a:pt x="138" y="184"/>
                    <a:pt x="137" y="186"/>
                  </a:cubicBezTo>
                  <a:cubicBezTo>
                    <a:pt x="135" y="189"/>
                    <a:pt x="135" y="190"/>
                    <a:pt x="136" y="191"/>
                  </a:cubicBezTo>
                  <a:cubicBezTo>
                    <a:pt x="136" y="191"/>
                    <a:pt x="138" y="188"/>
                    <a:pt x="139" y="187"/>
                  </a:cubicBezTo>
                  <a:cubicBezTo>
                    <a:pt x="139" y="186"/>
                    <a:pt x="140" y="185"/>
                    <a:pt x="140" y="185"/>
                  </a:cubicBezTo>
                  <a:cubicBezTo>
                    <a:pt x="141" y="184"/>
                    <a:pt x="142" y="182"/>
                    <a:pt x="143" y="182"/>
                  </a:cubicBezTo>
                  <a:cubicBezTo>
                    <a:pt x="143" y="182"/>
                    <a:pt x="142" y="184"/>
                    <a:pt x="141" y="185"/>
                  </a:cubicBezTo>
                  <a:cubicBezTo>
                    <a:pt x="140" y="187"/>
                    <a:pt x="138" y="190"/>
                    <a:pt x="137" y="192"/>
                  </a:cubicBezTo>
                  <a:cubicBezTo>
                    <a:pt x="136" y="194"/>
                    <a:pt x="134" y="197"/>
                    <a:pt x="133" y="199"/>
                  </a:cubicBezTo>
                  <a:cubicBezTo>
                    <a:pt x="133" y="199"/>
                    <a:pt x="133" y="199"/>
                    <a:pt x="133" y="199"/>
                  </a:cubicBezTo>
                  <a:cubicBezTo>
                    <a:pt x="132" y="201"/>
                    <a:pt x="131" y="203"/>
                    <a:pt x="131" y="205"/>
                  </a:cubicBezTo>
                  <a:cubicBezTo>
                    <a:pt x="130" y="205"/>
                    <a:pt x="130" y="205"/>
                    <a:pt x="130" y="204"/>
                  </a:cubicBezTo>
                  <a:cubicBezTo>
                    <a:pt x="129" y="204"/>
                    <a:pt x="130" y="203"/>
                    <a:pt x="131" y="202"/>
                  </a:cubicBezTo>
                  <a:cubicBezTo>
                    <a:pt x="131" y="202"/>
                    <a:pt x="132" y="201"/>
                    <a:pt x="131" y="200"/>
                  </a:cubicBezTo>
                  <a:cubicBezTo>
                    <a:pt x="130" y="202"/>
                    <a:pt x="129" y="204"/>
                    <a:pt x="128" y="206"/>
                  </a:cubicBezTo>
                  <a:cubicBezTo>
                    <a:pt x="128" y="207"/>
                    <a:pt x="127" y="208"/>
                    <a:pt x="128" y="208"/>
                  </a:cubicBezTo>
                  <a:cubicBezTo>
                    <a:pt x="129" y="206"/>
                    <a:pt x="130" y="206"/>
                    <a:pt x="132" y="203"/>
                  </a:cubicBezTo>
                  <a:cubicBezTo>
                    <a:pt x="135" y="199"/>
                    <a:pt x="137" y="198"/>
                    <a:pt x="139" y="195"/>
                  </a:cubicBezTo>
                  <a:cubicBezTo>
                    <a:pt x="142" y="190"/>
                    <a:pt x="142" y="193"/>
                    <a:pt x="143" y="193"/>
                  </a:cubicBezTo>
                  <a:cubicBezTo>
                    <a:pt x="144" y="193"/>
                    <a:pt x="144" y="192"/>
                    <a:pt x="143" y="194"/>
                  </a:cubicBezTo>
                  <a:cubicBezTo>
                    <a:pt x="143" y="195"/>
                    <a:pt x="144" y="195"/>
                    <a:pt x="145" y="195"/>
                  </a:cubicBezTo>
                  <a:cubicBezTo>
                    <a:pt x="146" y="194"/>
                    <a:pt x="146" y="192"/>
                    <a:pt x="147" y="191"/>
                  </a:cubicBezTo>
                  <a:cubicBezTo>
                    <a:pt x="148" y="191"/>
                    <a:pt x="148" y="190"/>
                    <a:pt x="149" y="189"/>
                  </a:cubicBezTo>
                  <a:cubicBezTo>
                    <a:pt x="149" y="191"/>
                    <a:pt x="148" y="192"/>
                    <a:pt x="148" y="194"/>
                  </a:cubicBezTo>
                  <a:cubicBezTo>
                    <a:pt x="147" y="195"/>
                    <a:pt x="145" y="197"/>
                    <a:pt x="144" y="199"/>
                  </a:cubicBezTo>
                  <a:cubicBezTo>
                    <a:pt x="144" y="200"/>
                    <a:pt x="144" y="200"/>
                    <a:pt x="144" y="200"/>
                  </a:cubicBezTo>
                  <a:cubicBezTo>
                    <a:pt x="145" y="199"/>
                    <a:pt x="145" y="199"/>
                    <a:pt x="146" y="199"/>
                  </a:cubicBezTo>
                  <a:cubicBezTo>
                    <a:pt x="146" y="199"/>
                    <a:pt x="147" y="199"/>
                    <a:pt x="148" y="197"/>
                  </a:cubicBezTo>
                  <a:cubicBezTo>
                    <a:pt x="150" y="195"/>
                    <a:pt x="152" y="193"/>
                    <a:pt x="154" y="191"/>
                  </a:cubicBezTo>
                  <a:cubicBezTo>
                    <a:pt x="155" y="190"/>
                    <a:pt x="156" y="189"/>
                    <a:pt x="157" y="188"/>
                  </a:cubicBezTo>
                  <a:cubicBezTo>
                    <a:pt x="158" y="187"/>
                    <a:pt x="159" y="186"/>
                    <a:pt x="160" y="185"/>
                  </a:cubicBezTo>
                  <a:cubicBezTo>
                    <a:pt x="159" y="188"/>
                    <a:pt x="155" y="190"/>
                    <a:pt x="155" y="193"/>
                  </a:cubicBezTo>
                  <a:cubicBezTo>
                    <a:pt x="156" y="192"/>
                    <a:pt x="156" y="190"/>
                    <a:pt x="158" y="190"/>
                  </a:cubicBezTo>
                  <a:cubicBezTo>
                    <a:pt x="154" y="195"/>
                    <a:pt x="157" y="194"/>
                    <a:pt x="157" y="195"/>
                  </a:cubicBezTo>
                  <a:cubicBezTo>
                    <a:pt x="158" y="194"/>
                    <a:pt x="159" y="192"/>
                    <a:pt x="160" y="192"/>
                  </a:cubicBezTo>
                  <a:cubicBezTo>
                    <a:pt x="160" y="192"/>
                    <a:pt x="160" y="193"/>
                    <a:pt x="159" y="193"/>
                  </a:cubicBezTo>
                  <a:cubicBezTo>
                    <a:pt x="158" y="194"/>
                    <a:pt x="158" y="195"/>
                    <a:pt x="159" y="195"/>
                  </a:cubicBezTo>
                  <a:cubicBezTo>
                    <a:pt x="159" y="195"/>
                    <a:pt x="160" y="194"/>
                    <a:pt x="160" y="193"/>
                  </a:cubicBezTo>
                  <a:cubicBezTo>
                    <a:pt x="161" y="191"/>
                    <a:pt x="163" y="189"/>
                    <a:pt x="163" y="188"/>
                  </a:cubicBezTo>
                  <a:cubicBezTo>
                    <a:pt x="164" y="187"/>
                    <a:pt x="165" y="185"/>
                    <a:pt x="166" y="185"/>
                  </a:cubicBezTo>
                  <a:cubicBezTo>
                    <a:pt x="167" y="184"/>
                    <a:pt x="167" y="183"/>
                    <a:pt x="168" y="183"/>
                  </a:cubicBezTo>
                  <a:cubicBezTo>
                    <a:pt x="169" y="183"/>
                    <a:pt x="172" y="181"/>
                    <a:pt x="174" y="179"/>
                  </a:cubicBezTo>
                  <a:cubicBezTo>
                    <a:pt x="173" y="181"/>
                    <a:pt x="172" y="182"/>
                    <a:pt x="170" y="183"/>
                  </a:cubicBezTo>
                  <a:cubicBezTo>
                    <a:pt x="167" y="186"/>
                    <a:pt x="165" y="189"/>
                    <a:pt x="163" y="192"/>
                  </a:cubicBezTo>
                  <a:cubicBezTo>
                    <a:pt x="165" y="191"/>
                    <a:pt x="166" y="189"/>
                    <a:pt x="168" y="188"/>
                  </a:cubicBezTo>
                  <a:cubicBezTo>
                    <a:pt x="168" y="188"/>
                    <a:pt x="170" y="186"/>
                    <a:pt x="170" y="186"/>
                  </a:cubicBezTo>
                  <a:cubicBezTo>
                    <a:pt x="171" y="187"/>
                    <a:pt x="170" y="188"/>
                    <a:pt x="169" y="189"/>
                  </a:cubicBezTo>
                  <a:cubicBezTo>
                    <a:pt x="168" y="191"/>
                    <a:pt x="167" y="191"/>
                    <a:pt x="166" y="191"/>
                  </a:cubicBezTo>
                  <a:cubicBezTo>
                    <a:pt x="166" y="191"/>
                    <a:pt x="166" y="192"/>
                    <a:pt x="166" y="192"/>
                  </a:cubicBezTo>
                  <a:cubicBezTo>
                    <a:pt x="163" y="195"/>
                    <a:pt x="162" y="195"/>
                    <a:pt x="162" y="193"/>
                  </a:cubicBezTo>
                  <a:cubicBezTo>
                    <a:pt x="162" y="193"/>
                    <a:pt x="161" y="193"/>
                    <a:pt x="160" y="194"/>
                  </a:cubicBezTo>
                  <a:cubicBezTo>
                    <a:pt x="158" y="197"/>
                    <a:pt x="156" y="199"/>
                    <a:pt x="155" y="201"/>
                  </a:cubicBezTo>
                  <a:cubicBezTo>
                    <a:pt x="153" y="202"/>
                    <a:pt x="152" y="204"/>
                    <a:pt x="151" y="206"/>
                  </a:cubicBezTo>
                  <a:cubicBezTo>
                    <a:pt x="150" y="208"/>
                    <a:pt x="149" y="210"/>
                    <a:pt x="148" y="211"/>
                  </a:cubicBezTo>
                  <a:cubicBezTo>
                    <a:pt x="149" y="211"/>
                    <a:pt x="150" y="209"/>
                    <a:pt x="151" y="208"/>
                  </a:cubicBezTo>
                  <a:cubicBezTo>
                    <a:pt x="151" y="209"/>
                    <a:pt x="150" y="210"/>
                    <a:pt x="150" y="212"/>
                  </a:cubicBezTo>
                  <a:cubicBezTo>
                    <a:pt x="149" y="213"/>
                    <a:pt x="149" y="215"/>
                    <a:pt x="148" y="217"/>
                  </a:cubicBezTo>
                  <a:cubicBezTo>
                    <a:pt x="148" y="218"/>
                    <a:pt x="148" y="219"/>
                    <a:pt x="147" y="220"/>
                  </a:cubicBezTo>
                  <a:cubicBezTo>
                    <a:pt x="146" y="220"/>
                    <a:pt x="145" y="222"/>
                    <a:pt x="144" y="225"/>
                  </a:cubicBezTo>
                  <a:cubicBezTo>
                    <a:pt x="146" y="223"/>
                    <a:pt x="146" y="223"/>
                    <a:pt x="147" y="223"/>
                  </a:cubicBezTo>
                  <a:cubicBezTo>
                    <a:pt x="146" y="224"/>
                    <a:pt x="145" y="224"/>
                    <a:pt x="144" y="226"/>
                  </a:cubicBezTo>
                  <a:cubicBezTo>
                    <a:pt x="144" y="229"/>
                    <a:pt x="146" y="227"/>
                    <a:pt x="147" y="227"/>
                  </a:cubicBezTo>
                  <a:cubicBezTo>
                    <a:pt x="146" y="228"/>
                    <a:pt x="145" y="230"/>
                    <a:pt x="145" y="231"/>
                  </a:cubicBezTo>
                  <a:cubicBezTo>
                    <a:pt x="145" y="231"/>
                    <a:pt x="145" y="232"/>
                    <a:pt x="146" y="232"/>
                  </a:cubicBezTo>
                  <a:cubicBezTo>
                    <a:pt x="146" y="232"/>
                    <a:pt x="146" y="231"/>
                    <a:pt x="146" y="231"/>
                  </a:cubicBezTo>
                  <a:cubicBezTo>
                    <a:pt x="147" y="229"/>
                    <a:pt x="148" y="227"/>
                    <a:pt x="148" y="225"/>
                  </a:cubicBezTo>
                  <a:cubicBezTo>
                    <a:pt x="149" y="225"/>
                    <a:pt x="149" y="224"/>
                    <a:pt x="150" y="223"/>
                  </a:cubicBezTo>
                  <a:cubicBezTo>
                    <a:pt x="150" y="222"/>
                    <a:pt x="151" y="221"/>
                    <a:pt x="151" y="220"/>
                  </a:cubicBezTo>
                  <a:cubicBezTo>
                    <a:pt x="150" y="222"/>
                    <a:pt x="150" y="224"/>
                    <a:pt x="149" y="225"/>
                  </a:cubicBezTo>
                  <a:cubicBezTo>
                    <a:pt x="150" y="225"/>
                    <a:pt x="150" y="224"/>
                    <a:pt x="150" y="223"/>
                  </a:cubicBezTo>
                  <a:cubicBezTo>
                    <a:pt x="151" y="222"/>
                    <a:pt x="153" y="220"/>
                    <a:pt x="152" y="219"/>
                  </a:cubicBezTo>
                  <a:cubicBezTo>
                    <a:pt x="151" y="219"/>
                    <a:pt x="153" y="217"/>
                    <a:pt x="153" y="217"/>
                  </a:cubicBezTo>
                  <a:cubicBezTo>
                    <a:pt x="153" y="217"/>
                    <a:pt x="154" y="216"/>
                    <a:pt x="155" y="215"/>
                  </a:cubicBezTo>
                  <a:cubicBezTo>
                    <a:pt x="156" y="214"/>
                    <a:pt x="157" y="213"/>
                    <a:pt x="158" y="214"/>
                  </a:cubicBezTo>
                  <a:cubicBezTo>
                    <a:pt x="156" y="215"/>
                    <a:pt x="156" y="217"/>
                    <a:pt x="155" y="219"/>
                  </a:cubicBezTo>
                  <a:cubicBezTo>
                    <a:pt x="154" y="220"/>
                    <a:pt x="153" y="221"/>
                    <a:pt x="152" y="222"/>
                  </a:cubicBezTo>
                  <a:cubicBezTo>
                    <a:pt x="151" y="224"/>
                    <a:pt x="151" y="225"/>
                    <a:pt x="150" y="227"/>
                  </a:cubicBezTo>
                  <a:cubicBezTo>
                    <a:pt x="149" y="229"/>
                    <a:pt x="150" y="229"/>
                    <a:pt x="150" y="229"/>
                  </a:cubicBezTo>
                  <a:cubicBezTo>
                    <a:pt x="151" y="229"/>
                    <a:pt x="151" y="229"/>
                    <a:pt x="152" y="228"/>
                  </a:cubicBezTo>
                  <a:cubicBezTo>
                    <a:pt x="152" y="226"/>
                    <a:pt x="153" y="225"/>
                    <a:pt x="153" y="224"/>
                  </a:cubicBezTo>
                  <a:cubicBezTo>
                    <a:pt x="154" y="222"/>
                    <a:pt x="155" y="221"/>
                    <a:pt x="155" y="220"/>
                  </a:cubicBezTo>
                  <a:cubicBezTo>
                    <a:pt x="157" y="216"/>
                    <a:pt x="157" y="216"/>
                    <a:pt x="157" y="216"/>
                  </a:cubicBezTo>
                  <a:cubicBezTo>
                    <a:pt x="158" y="214"/>
                    <a:pt x="159" y="213"/>
                    <a:pt x="159" y="212"/>
                  </a:cubicBezTo>
                  <a:cubicBezTo>
                    <a:pt x="160" y="211"/>
                    <a:pt x="161" y="210"/>
                    <a:pt x="162" y="210"/>
                  </a:cubicBezTo>
                  <a:cubicBezTo>
                    <a:pt x="160" y="212"/>
                    <a:pt x="162" y="210"/>
                    <a:pt x="162" y="211"/>
                  </a:cubicBezTo>
                  <a:cubicBezTo>
                    <a:pt x="162" y="211"/>
                    <a:pt x="162" y="212"/>
                    <a:pt x="161" y="213"/>
                  </a:cubicBezTo>
                  <a:cubicBezTo>
                    <a:pt x="160" y="214"/>
                    <a:pt x="160" y="215"/>
                    <a:pt x="159" y="216"/>
                  </a:cubicBezTo>
                  <a:cubicBezTo>
                    <a:pt x="158" y="217"/>
                    <a:pt x="158" y="219"/>
                    <a:pt x="157" y="220"/>
                  </a:cubicBezTo>
                  <a:cubicBezTo>
                    <a:pt x="158" y="219"/>
                    <a:pt x="159" y="218"/>
                    <a:pt x="160" y="217"/>
                  </a:cubicBezTo>
                  <a:cubicBezTo>
                    <a:pt x="161" y="215"/>
                    <a:pt x="163" y="213"/>
                    <a:pt x="164" y="211"/>
                  </a:cubicBezTo>
                  <a:cubicBezTo>
                    <a:pt x="165" y="209"/>
                    <a:pt x="166" y="209"/>
                    <a:pt x="167" y="208"/>
                  </a:cubicBezTo>
                  <a:cubicBezTo>
                    <a:pt x="168" y="206"/>
                    <a:pt x="169" y="205"/>
                    <a:pt x="170" y="204"/>
                  </a:cubicBezTo>
                  <a:cubicBezTo>
                    <a:pt x="170" y="205"/>
                    <a:pt x="169" y="207"/>
                    <a:pt x="167" y="208"/>
                  </a:cubicBezTo>
                  <a:cubicBezTo>
                    <a:pt x="167" y="209"/>
                    <a:pt x="166" y="210"/>
                    <a:pt x="166" y="210"/>
                  </a:cubicBezTo>
                  <a:cubicBezTo>
                    <a:pt x="165" y="211"/>
                    <a:pt x="165" y="211"/>
                    <a:pt x="165" y="211"/>
                  </a:cubicBezTo>
                  <a:cubicBezTo>
                    <a:pt x="165" y="212"/>
                    <a:pt x="165" y="213"/>
                    <a:pt x="164" y="214"/>
                  </a:cubicBezTo>
                  <a:cubicBezTo>
                    <a:pt x="164" y="214"/>
                    <a:pt x="165" y="212"/>
                    <a:pt x="166" y="210"/>
                  </a:cubicBezTo>
                  <a:cubicBezTo>
                    <a:pt x="168" y="209"/>
                    <a:pt x="169" y="207"/>
                    <a:pt x="169" y="207"/>
                  </a:cubicBezTo>
                  <a:cubicBezTo>
                    <a:pt x="169" y="208"/>
                    <a:pt x="169" y="208"/>
                    <a:pt x="169" y="208"/>
                  </a:cubicBezTo>
                  <a:cubicBezTo>
                    <a:pt x="169" y="208"/>
                    <a:pt x="168" y="209"/>
                    <a:pt x="167" y="210"/>
                  </a:cubicBezTo>
                  <a:cubicBezTo>
                    <a:pt x="166" y="211"/>
                    <a:pt x="166" y="212"/>
                    <a:pt x="166" y="212"/>
                  </a:cubicBezTo>
                  <a:cubicBezTo>
                    <a:pt x="167" y="211"/>
                    <a:pt x="168" y="209"/>
                    <a:pt x="169" y="209"/>
                  </a:cubicBezTo>
                  <a:cubicBezTo>
                    <a:pt x="170" y="209"/>
                    <a:pt x="173" y="205"/>
                    <a:pt x="173" y="205"/>
                  </a:cubicBezTo>
                  <a:cubicBezTo>
                    <a:pt x="173" y="206"/>
                    <a:pt x="172" y="207"/>
                    <a:pt x="171" y="209"/>
                  </a:cubicBezTo>
                  <a:cubicBezTo>
                    <a:pt x="173" y="207"/>
                    <a:pt x="175" y="207"/>
                    <a:pt x="177" y="203"/>
                  </a:cubicBezTo>
                  <a:cubicBezTo>
                    <a:pt x="177" y="203"/>
                    <a:pt x="178" y="202"/>
                    <a:pt x="179" y="202"/>
                  </a:cubicBezTo>
                  <a:cubicBezTo>
                    <a:pt x="180" y="201"/>
                    <a:pt x="181" y="200"/>
                    <a:pt x="182" y="200"/>
                  </a:cubicBezTo>
                  <a:cubicBezTo>
                    <a:pt x="183" y="199"/>
                    <a:pt x="184" y="198"/>
                    <a:pt x="185" y="197"/>
                  </a:cubicBezTo>
                  <a:cubicBezTo>
                    <a:pt x="185" y="197"/>
                    <a:pt x="185" y="197"/>
                    <a:pt x="185" y="197"/>
                  </a:cubicBezTo>
                  <a:cubicBezTo>
                    <a:pt x="185" y="197"/>
                    <a:pt x="185" y="197"/>
                    <a:pt x="185" y="197"/>
                  </a:cubicBezTo>
                  <a:cubicBezTo>
                    <a:pt x="185" y="197"/>
                    <a:pt x="184" y="198"/>
                    <a:pt x="183" y="199"/>
                  </a:cubicBezTo>
                  <a:cubicBezTo>
                    <a:pt x="182" y="200"/>
                    <a:pt x="182" y="200"/>
                    <a:pt x="183" y="200"/>
                  </a:cubicBezTo>
                  <a:cubicBezTo>
                    <a:pt x="183" y="200"/>
                    <a:pt x="184" y="200"/>
                    <a:pt x="184" y="199"/>
                  </a:cubicBezTo>
                  <a:cubicBezTo>
                    <a:pt x="184" y="199"/>
                    <a:pt x="185" y="197"/>
                    <a:pt x="186" y="197"/>
                  </a:cubicBezTo>
                  <a:cubicBezTo>
                    <a:pt x="187" y="196"/>
                    <a:pt x="188" y="196"/>
                    <a:pt x="188" y="195"/>
                  </a:cubicBezTo>
                  <a:cubicBezTo>
                    <a:pt x="189" y="195"/>
                    <a:pt x="189" y="194"/>
                    <a:pt x="189" y="194"/>
                  </a:cubicBezTo>
                  <a:cubicBezTo>
                    <a:pt x="190" y="194"/>
                    <a:pt x="191" y="193"/>
                    <a:pt x="191" y="193"/>
                  </a:cubicBezTo>
                  <a:cubicBezTo>
                    <a:pt x="191" y="195"/>
                    <a:pt x="192" y="194"/>
                    <a:pt x="194" y="192"/>
                  </a:cubicBezTo>
                  <a:cubicBezTo>
                    <a:pt x="195" y="192"/>
                    <a:pt x="195" y="191"/>
                    <a:pt x="196" y="191"/>
                  </a:cubicBezTo>
                  <a:cubicBezTo>
                    <a:pt x="194" y="192"/>
                    <a:pt x="193" y="192"/>
                    <a:pt x="193" y="191"/>
                  </a:cubicBezTo>
                  <a:cubicBezTo>
                    <a:pt x="194" y="190"/>
                    <a:pt x="193" y="191"/>
                    <a:pt x="192" y="191"/>
                  </a:cubicBezTo>
                  <a:cubicBezTo>
                    <a:pt x="193" y="190"/>
                    <a:pt x="193" y="189"/>
                    <a:pt x="193" y="188"/>
                  </a:cubicBezTo>
                  <a:cubicBezTo>
                    <a:pt x="194" y="187"/>
                    <a:pt x="195" y="186"/>
                    <a:pt x="196" y="185"/>
                  </a:cubicBezTo>
                  <a:cubicBezTo>
                    <a:pt x="196" y="185"/>
                    <a:pt x="196" y="185"/>
                    <a:pt x="196" y="185"/>
                  </a:cubicBezTo>
                  <a:cubicBezTo>
                    <a:pt x="196" y="185"/>
                    <a:pt x="196" y="185"/>
                    <a:pt x="196" y="185"/>
                  </a:cubicBezTo>
                  <a:cubicBezTo>
                    <a:pt x="197" y="184"/>
                    <a:pt x="197" y="184"/>
                    <a:pt x="196" y="184"/>
                  </a:cubicBezTo>
                  <a:cubicBezTo>
                    <a:pt x="197" y="183"/>
                    <a:pt x="198" y="183"/>
                    <a:pt x="199" y="182"/>
                  </a:cubicBezTo>
                  <a:cubicBezTo>
                    <a:pt x="199" y="182"/>
                    <a:pt x="199" y="181"/>
                    <a:pt x="200" y="181"/>
                  </a:cubicBezTo>
                  <a:cubicBezTo>
                    <a:pt x="201" y="182"/>
                    <a:pt x="204" y="180"/>
                    <a:pt x="205" y="180"/>
                  </a:cubicBezTo>
                  <a:cubicBezTo>
                    <a:pt x="206" y="179"/>
                    <a:pt x="207" y="179"/>
                    <a:pt x="208" y="179"/>
                  </a:cubicBezTo>
                  <a:cubicBezTo>
                    <a:pt x="209" y="179"/>
                    <a:pt x="209" y="180"/>
                    <a:pt x="210" y="179"/>
                  </a:cubicBezTo>
                  <a:cubicBezTo>
                    <a:pt x="211" y="179"/>
                    <a:pt x="210" y="178"/>
                    <a:pt x="210" y="178"/>
                  </a:cubicBezTo>
                  <a:cubicBezTo>
                    <a:pt x="209" y="178"/>
                    <a:pt x="210" y="177"/>
                    <a:pt x="208" y="178"/>
                  </a:cubicBezTo>
                  <a:cubicBezTo>
                    <a:pt x="207" y="178"/>
                    <a:pt x="207" y="177"/>
                    <a:pt x="208" y="177"/>
                  </a:cubicBezTo>
                  <a:cubicBezTo>
                    <a:pt x="209" y="177"/>
                    <a:pt x="208" y="177"/>
                    <a:pt x="208" y="176"/>
                  </a:cubicBezTo>
                  <a:cubicBezTo>
                    <a:pt x="208" y="176"/>
                    <a:pt x="208" y="175"/>
                    <a:pt x="207" y="176"/>
                  </a:cubicBezTo>
                  <a:cubicBezTo>
                    <a:pt x="207" y="176"/>
                    <a:pt x="206" y="176"/>
                    <a:pt x="206" y="176"/>
                  </a:cubicBezTo>
                  <a:cubicBezTo>
                    <a:pt x="205" y="176"/>
                    <a:pt x="205" y="176"/>
                    <a:pt x="204" y="177"/>
                  </a:cubicBezTo>
                  <a:cubicBezTo>
                    <a:pt x="203" y="178"/>
                    <a:pt x="201" y="179"/>
                    <a:pt x="200" y="178"/>
                  </a:cubicBezTo>
                  <a:cubicBezTo>
                    <a:pt x="201" y="177"/>
                    <a:pt x="203" y="177"/>
                    <a:pt x="204" y="176"/>
                  </a:cubicBezTo>
                  <a:cubicBezTo>
                    <a:pt x="205" y="176"/>
                    <a:pt x="206" y="175"/>
                    <a:pt x="207" y="175"/>
                  </a:cubicBezTo>
                  <a:cubicBezTo>
                    <a:pt x="211" y="173"/>
                    <a:pt x="214" y="172"/>
                    <a:pt x="217" y="170"/>
                  </a:cubicBezTo>
                  <a:cubicBezTo>
                    <a:pt x="219" y="169"/>
                    <a:pt x="218" y="169"/>
                    <a:pt x="217" y="169"/>
                  </a:cubicBezTo>
                  <a:cubicBezTo>
                    <a:pt x="217" y="169"/>
                    <a:pt x="215" y="170"/>
                    <a:pt x="216" y="169"/>
                  </a:cubicBezTo>
                  <a:cubicBezTo>
                    <a:pt x="217" y="168"/>
                    <a:pt x="218" y="169"/>
                    <a:pt x="219" y="168"/>
                  </a:cubicBezTo>
                  <a:cubicBezTo>
                    <a:pt x="219" y="167"/>
                    <a:pt x="219" y="167"/>
                    <a:pt x="221" y="166"/>
                  </a:cubicBezTo>
                  <a:cubicBezTo>
                    <a:pt x="219" y="166"/>
                    <a:pt x="218" y="167"/>
                    <a:pt x="217" y="167"/>
                  </a:cubicBezTo>
                  <a:cubicBezTo>
                    <a:pt x="217" y="167"/>
                    <a:pt x="217" y="166"/>
                    <a:pt x="218" y="166"/>
                  </a:cubicBezTo>
                  <a:cubicBezTo>
                    <a:pt x="219" y="165"/>
                    <a:pt x="220" y="165"/>
                    <a:pt x="221" y="165"/>
                  </a:cubicBezTo>
                  <a:cubicBezTo>
                    <a:pt x="221" y="165"/>
                    <a:pt x="221" y="165"/>
                    <a:pt x="221" y="165"/>
                  </a:cubicBezTo>
                  <a:cubicBezTo>
                    <a:pt x="223" y="166"/>
                    <a:pt x="225" y="166"/>
                    <a:pt x="230" y="165"/>
                  </a:cubicBezTo>
                  <a:cubicBezTo>
                    <a:pt x="228" y="166"/>
                    <a:pt x="228" y="166"/>
                    <a:pt x="227" y="166"/>
                  </a:cubicBezTo>
                  <a:cubicBezTo>
                    <a:pt x="228" y="167"/>
                    <a:pt x="230" y="166"/>
                    <a:pt x="231" y="167"/>
                  </a:cubicBezTo>
                  <a:cubicBezTo>
                    <a:pt x="232" y="167"/>
                    <a:pt x="234" y="167"/>
                    <a:pt x="236" y="166"/>
                  </a:cubicBezTo>
                  <a:cubicBezTo>
                    <a:pt x="236" y="165"/>
                    <a:pt x="234" y="165"/>
                    <a:pt x="232" y="165"/>
                  </a:cubicBezTo>
                  <a:cubicBezTo>
                    <a:pt x="233" y="165"/>
                    <a:pt x="235" y="165"/>
                    <a:pt x="235" y="164"/>
                  </a:cubicBezTo>
                  <a:cubicBezTo>
                    <a:pt x="234" y="163"/>
                    <a:pt x="234" y="162"/>
                    <a:pt x="231" y="163"/>
                  </a:cubicBezTo>
                  <a:cubicBezTo>
                    <a:pt x="229" y="163"/>
                    <a:pt x="227" y="163"/>
                    <a:pt x="225" y="164"/>
                  </a:cubicBezTo>
                  <a:cubicBezTo>
                    <a:pt x="223" y="164"/>
                    <a:pt x="221" y="164"/>
                    <a:pt x="220" y="165"/>
                  </a:cubicBezTo>
                  <a:cubicBezTo>
                    <a:pt x="219" y="165"/>
                    <a:pt x="216" y="166"/>
                    <a:pt x="215" y="165"/>
                  </a:cubicBezTo>
                  <a:cubicBezTo>
                    <a:pt x="215" y="164"/>
                    <a:pt x="218" y="165"/>
                    <a:pt x="219" y="164"/>
                  </a:cubicBezTo>
                  <a:cubicBezTo>
                    <a:pt x="220" y="164"/>
                    <a:pt x="221" y="163"/>
                    <a:pt x="223" y="163"/>
                  </a:cubicBezTo>
                  <a:cubicBezTo>
                    <a:pt x="226" y="163"/>
                    <a:pt x="230" y="162"/>
                    <a:pt x="234" y="162"/>
                  </a:cubicBezTo>
                  <a:cubicBezTo>
                    <a:pt x="234" y="162"/>
                    <a:pt x="234" y="161"/>
                    <a:pt x="234" y="161"/>
                  </a:cubicBezTo>
                  <a:cubicBezTo>
                    <a:pt x="236" y="160"/>
                    <a:pt x="237" y="160"/>
                    <a:pt x="239" y="160"/>
                  </a:cubicBezTo>
                  <a:cubicBezTo>
                    <a:pt x="240" y="159"/>
                    <a:pt x="242" y="159"/>
                    <a:pt x="244" y="160"/>
                  </a:cubicBezTo>
                  <a:cubicBezTo>
                    <a:pt x="245" y="160"/>
                    <a:pt x="246" y="160"/>
                    <a:pt x="248" y="160"/>
                  </a:cubicBezTo>
                  <a:cubicBezTo>
                    <a:pt x="249" y="160"/>
                    <a:pt x="251" y="160"/>
                    <a:pt x="252" y="160"/>
                  </a:cubicBezTo>
                  <a:cubicBezTo>
                    <a:pt x="255" y="160"/>
                    <a:pt x="255" y="161"/>
                    <a:pt x="256" y="161"/>
                  </a:cubicBezTo>
                  <a:cubicBezTo>
                    <a:pt x="257" y="161"/>
                    <a:pt x="257" y="162"/>
                    <a:pt x="257" y="162"/>
                  </a:cubicBezTo>
                  <a:cubicBezTo>
                    <a:pt x="256" y="162"/>
                    <a:pt x="254" y="162"/>
                    <a:pt x="253" y="161"/>
                  </a:cubicBezTo>
                  <a:cubicBezTo>
                    <a:pt x="253" y="161"/>
                    <a:pt x="253" y="161"/>
                    <a:pt x="252" y="161"/>
                  </a:cubicBezTo>
                  <a:cubicBezTo>
                    <a:pt x="255" y="162"/>
                    <a:pt x="255" y="163"/>
                    <a:pt x="251" y="163"/>
                  </a:cubicBezTo>
                  <a:cubicBezTo>
                    <a:pt x="250" y="163"/>
                    <a:pt x="249" y="163"/>
                    <a:pt x="248" y="163"/>
                  </a:cubicBezTo>
                  <a:cubicBezTo>
                    <a:pt x="247" y="163"/>
                    <a:pt x="246" y="164"/>
                    <a:pt x="245" y="164"/>
                  </a:cubicBezTo>
                  <a:cubicBezTo>
                    <a:pt x="244" y="164"/>
                    <a:pt x="242" y="164"/>
                    <a:pt x="241" y="165"/>
                  </a:cubicBezTo>
                  <a:cubicBezTo>
                    <a:pt x="240" y="165"/>
                    <a:pt x="239" y="165"/>
                    <a:pt x="237" y="165"/>
                  </a:cubicBezTo>
                  <a:cubicBezTo>
                    <a:pt x="239" y="165"/>
                    <a:pt x="240" y="165"/>
                    <a:pt x="241" y="166"/>
                  </a:cubicBezTo>
                  <a:cubicBezTo>
                    <a:pt x="242" y="166"/>
                    <a:pt x="244" y="166"/>
                    <a:pt x="245" y="166"/>
                  </a:cubicBezTo>
                  <a:cubicBezTo>
                    <a:pt x="246" y="166"/>
                    <a:pt x="247" y="165"/>
                    <a:pt x="248" y="165"/>
                  </a:cubicBezTo>
                  <a:cubicBezTo>
                    <a:pt x="248" y="166"/>
                    <a:pt x="249" y="166"/>
                    <a:pt x="250" y="166"/>
                  </a:cubicBezTo>
                  <a:cubicBezTo>
                    <a:pt x="252" y="166"/>
                    <a:pt x="254" y="166"/>
                    <a:pt x="254" y="167"/>
                  </a:cubicBezTo>
                  <a:cubicBezTo>
                    <a:pt x="253" y="167"/>
                    <a:pt x="252" y="167"/>
                    <a:pt x="250" y="167"/>
                  </a:cubicBezTo>
                  <a:cubicBezTo>
                    <a:pt x="249" y="166"/>
                    <a:pt x="247" y="166"/>
                    <a:pt x="245" y="167"/>
                  </a:cubicBezTo>
                  <a:cubicBezTo>
                    <a:pt x="246" y="167"/>
                    <a:pt x="247" y="167"/>
                    <a:pt x="247" y="167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9" y="168"/>
                    <a:pt x="251" y="168"/>
                    <a:pt x="252" y="168"/>
                  </a:cubicBezTo>
                  <a:cubicBezTo>
                    <a:pt x="253" y="167"/>
                    <a:pt x="254" y="167"/>
                    <a:pt x="255" y="168"/>
                  </a:cubicBezTo>
                  <a:cubicBezTo>
                    <a:pt x="256" y="168"/>
                    <a:pt x="257" y="168"/>
                    <a:pt x="258" y="168"/>
                  </a:cubicBezTo>
                  <a:cubicBezTo>
                    <a:pt x="259" y="169"/>
                    <a:pt x="261" y="170"/>
                    <a:pt x="263" y="170"/>
                  </a:cubicBezTo>
                  <a:cubicBezTo>
                    <a:pt x="265" y="171"/>
                    <a:pt x="265" y="171"/>
                    <a:pt x="265" y="170"/>
                  </a:cubicBezTo>
                  <a:cubicBezTo>
                    <a:pt x="265" y="170"/>
                    <a:pt x="265" y="169"/>
                    <a:pt x="266" y="170"/>
                  </a:cubicBezTo>
                  <a:cubicBezTo>
                    <a:pt x="268" y="170"/>
                    <a:pt x="268" y="171"/>
                    <a:pt x="268" y="171"/>
                  </a:cubicBezTo>
                  <a:cubicBezTo>
                    <a:pt x="267" y="172"/>
                    <a:pt x="267" y="172"/>
                    <a:pt x="265" y="172"/>
                  </a:cubicBezTo>
                  <a:cubicBezTo>
                    <a:pt x="264" y="172"/>
                    <a:pt x="264" y="171"/>
                    <a:pt x="263" y="171"/>
                  </a:cubicBezTo>
                  <a:cubicBezTo>
                    <a:pt x="261" y="171"/>
                    <a:pt x="261" y="171"/>
                    <a:pt x="261" y="171"/>
                  </a:cubicBezTo>
                  <a:cubicBezTo>
                    <a:pt x="259" y="171"/>
                    <a:pt x="258" y="170"/>
                    <a:pt x="257" y="170"/>
                  </a:cubicBezTo>
                  <a:cubicBezTo>
                    <a:pt x="256" y="170"/>
                    <a:pt x="255" y="170"/>
                    <a:pt x="255" y="170"/>
                  </a:cubicBezTo>
                  <a:cubicBezTo>
                    <a:pt x="254" y="170"/>
                    <a:pt x="254" y="170"/>
                    <a:pt x="253" y="170"/>
                  </a:cubicBezTo>
                  <a:cubicBezTo>
                    <a:pt x="253" y="170"/>
                    <a:pt x="252" y="171"/>
                    <a:pt x="252" y="171"/>
                  </a:cubicBezTo>
                  <a:cubicBezTo>
                    <a:pt x="252" y="171"/>
                    <a:pt x="253" y="172"/>
                    <a:pt x="254" y="172"/>
                  </a:cubicBezTo>
                  <a:cubicBezTo>
                    <a:pt x="256" y="172"/>
                    <a:pt x="253" y="172"/>
                    <a:pt x="254" y="171"/>
                  </a:cubicBezTo>
                  <a:cubicBezTo>
                    <a:pt x="255" y="171"/>
                    <a:pt x="256" y="171"/>
                    <a:pt x="256" y="171"/>
                  </a:cubicBezTo>
                  <a:cubicBezTo>
                    <a:pt x="256" y="172"/>
                    <a:pt x="258" y="172"/>
                    <a:pt x="259" y="173"/>
                  </a:cubicBezTo>
                  <a:cubicBezTo>
                    <a:pt x="258" y="172"/>
                    <a:pt x="257" y="173"/>
                    <a:pt x="257" y="173"/>
                  </a:cubicBezTo>
                  <a:cubicBezTo>
                    <a:pt x="257" y="173"/>
                    <a:pt x="257" y="173"/>
                    <a:pt x="257" y="173"/>
                  </a:cubicBezTo>
                  <a:cubicBezTo>
                    <a:pt x="257" y="173"/>
                    <a:pt x="257" y="173"/>
                    <a:pt x="257" y="173"/>
                  </a:cubicBezTo>
                  <a:cubicBezTo>
                    <a:pt x="257" y="173"/>
                    <a:pt x="257" y="173"/>
                    <a:pt x="257" y="173"/>
                  </a:cubicBezTo>
                  <a:cubicBezTo>
                    <a:pt x="254" y="172"/>
                    <a:pt x="252" y="172"/>
                    <a:pt x="250" y="173"/>
                  </a:cubicBezTo>
                  <a:cubicBezTo>
                    <a:pt x="249" y="173"/>
                    <a:pt x="247" y="174"/>
                    <a:pt x="246" y="173"/>
                  </a:cubicBezTo>
                  <a:cubicBezTo>
                    <a:pt x="244" y="172"/>
                    <a:pt x="242" y="173"/>
                    <a:pt x="240" y="173"/>
                  </a:cubicBezTo>
                  <a:cubicBezTo>
                    <a:pt x="240" y="174"/>
                    <a:pt x="241" y="174"/>
                    <a:pt x="242" y="174"/>
                  </a:cubicBezTo>
                  <a:cubicBezTo>
                    <a:pt x="243" y="174"/>
                    <a:pt x="244" y="174"/>
                    <a:pt x="244" y="174"/>
                  </a:cubicBezTo>
                  <a:cubicBezTo>
                    <a:pt x="244" y="174"/>
                    <a:pt x="244" y="174"/>
                    <a:pt x="244" y="174"/>
                  </a:cubicBezTo>
                  <a:cubicBezTo>
                    <a:pt x="243" y="174"/>
                    <a:pt x="243" y="174"/>
                    <a:pt x="242" y="174"/>
                  </a:cubicBezTo>
                  <a:cubicBezTo>
                    <a:pt x="241" y="174"/>
                    <a:pt x="240" y="174"/>
                    <a:pt x="238" y="174"/>
                  </a:cubicBezTo>
                  <a:cubicBezTo>
                    <a:pt x="239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8" y="174"/>
                    <a:pt x="238" y="176"/>
                    <a:pt x="236" y="176"/>
                  </a:cubicBezTo>
                  <a:cubicBezTo>
                    <a:pt x="235" y="175"/>
                    <a:pt x="233" y="176"/>
                    <a:pt x="232" y="176"/>
                  </a:cubicBezTo>
                  <a:cubicBezTo>
                    <a:pt x="233" y="176"/>
                    <a:pt x="234" y="176"/>
                    <a:pt x="235" y="177"/>
                  </a:cubicBezTo>
                  <a:cubicBezTo>
                    <a:pt x="234" y="177"/>
                    <a:pt x="233" y="177"/>
                    <a:pt x="232" y="177"/>
                  </a:cubicBezTo>
                  <a:cubicBezTo>
                    <a:pt x="230" y="177"/>
                    <a:pt x="229" y="178"/>
                    <a:pt x="228" y="178"/>
                  </a:cubicBezTo>
                  <a:cubicBezTo>
                    <a:pt x="226" y="178"/>
                    <a:pt x="225" y="178"/>
                    <a:pt x="224" y="179"/>
                  </a:cubicBezTo>
                  <a:cubicBezTo>
                    <a:pt x="223" y="179"/>
                    <a:pt x="222" y="179"/>
                    <a:pt x="221" y="180"/>
                  </a:cubicBezTo>
                  <a:cubicBezTo>
                    <a:pt x="223" y="180"/>
                    <a:pt x="226" y="178"/>
                    <a:pt x="228" y="179"/>
                  </a:cubicBezTo>
                  <a:cubicBezTo>
                    <a:pt x="226" y="180"/>
                    <a:pt x="225" y="180"/>
                    <a:pt x="224" y="180"/>
                  </a:cubicBezTo>
                  <a:cubicBezTo>
                    <a:pt x="223" y="180"/>
                    <a:pt x="222" y="180"/>
                    <a:pt x="221" y="181"/>
                  </a:cubicBezTo>
                  <a:cubicBezTo>
                    <a:pt x="221" y="182"/>
                    <a:pt x="223" y="181"/>
                    <a:pt x="224" y="181"/>
                  </a:cubicBezTo>
                  <a:cubicBezTo>
                    <a:pt x="224" y="181"/>
                    <a:pt x="224" y="182"/>
                    <a:pt x="224" y="182"/>
                  </a:cubicBezTo>
                  <a:cubicBezTo>
                    <a:pt x="224" y="183"/>
                    <a:pt x="223" y="184"/>
                    <a:pt x="222" y="185"/>
                  </a:cubicBezTo>
                  <a:cubicBezTo>
                    <a:pt x="222" y="185"/>
                    <a:pt x="222" y="186"/>
                    <a:pt x="222" y="187"/>
                  </a:cubicBezTo>
                  <a:cubicBezTo>
                    <a:pt x="222" y="187"/>
                    <a:pt x="223" y="187"/>
                    <a:pt x="224" y="186"/>
                  </a:cubicBezTo>
                  <a:cubicBezTo>
                    <a:pt x="226" y="186"/>
                    <a:pt x="227" y="186"/>
                    <a:pt x="228" y="187"/>
                  </a:cubicBezTo>
                  <a:cubicBezTo>
                    <a:pt x="228" y="186"/>
                    <a:pt x="231" y="184"/>
                    <a:pt x="234" y="185"/>
                  </a:cubicBezTo>
                  <a:cubicBezTo>
                    <a:pt x="236" y="185"/>
                    <a:pt x="236" y="184"/>
                    <a:pt x="236" y="184"/>
                  </a:cubicBezTo>
                  <a:cubicBezTo>
                    <a:pt x="236" y="183"/>
                    <a:pt x="235" y="183"/>
                    <a:pt x="235" y="183"/>
                  </a:cubicBezTo>
                  <a:cubicBezTo>
                    <a:pt x="235" y="183"/>
                    <a:pt x="235" y="183"/>
                    <a:pt x="235" y="183"/>
                  </a:cubicBezTo>
                  <a:cubicBezTo>
                    <a:pt x="236" y="182"/>
                    <a:pt x="234" y="183"/>
                    <a:pt x="234" y="183"/>
                  </a:cubicBezTo>
                  <a:cubicBezTo>
                    <a:pt x="235" y="182"/>
                    <a:pt x="235" y="181"/>
                    <a:pt x="236" y="182"/>
                  </a:cubicBezTo>
                  <a:cubicBezTo>
                    <a:pt x="237" y="182"/>
                    <a:pt x="237" y="182"/>
                    <a:pt x="238" y="182"/>
                  </a:cubicBezTo>
                  <a:cubicBezTo>
                    <a:pt x="239" y="182"/>
                    <a:pt x="240" y="182"/>
                    <a:pt x="241" y="182"/>
                  </a:cubicBezTo>
                  <a:cubicBezTo>
                    <a:pt x="243" y="182"/>
                    <a:pt x="245" y="182"/>
                    <a:pt x="246" y="183"/>
                  </a:cubicBezTo>
                  <a:cubicBezTo>
                    <a:pt x="250" y="184"/>
                    <a:pt x="250" y="184"/>
                    <a:pt x="249" y="186"/>
                  </a:cubicBezTo>
                  <a:cubicBezTo>
                    <a:pt x="249" y="186"/>
                    <a:pt x="248" y="187"/>
                    <a:pt x="250" y="187"/>
                  </a:cubicBezTo>
                  <a:cubicBezTo>
                    <a:pt x="250" y="187"/>
                    <a:pt x="251" y="187"/>
                    <a:pt x="252" y="187"/>
                  </a:cubicBezTo>
                  <a:cubicBezTo>
                    <a:pt x="253" y="187"/>
                    <a:pt x="254" y="187"/>
                    <a:pt x="255" y="187"/>
                  </a:cubicBezTo>
                  <a:cubicBezTo>
                    <a:pt x="256" y="187"/>
                    <a:pt x="257" y="187"/>
                    <a:pt x="258" y="187"/>
                  </a:cubicBezTo>
                  <a:cubicBezTo>
                    <a:pt x="259" y="187"/>
                    <a:pt x="260" y="187"/>
                    <a:pt x="261" y="188"/>
                  </a:cubicBezTo>
                  <a:cubicBezTo>
                    <a:pt x="257" y="188"/>
                    <a:pt x="261" y="189"/>
                    <a:pt x="261" y="189"/>
                  </a:cubicBezTo>
                  <a:cubicBezTo>
                    <a:pt x="260" y="190"/>
                    <a:pt x="260" y="189"/>
                    <a:pt x="258" y="188"/>
                  </a:cubicBezTo>
                  <a:cubicBezTo>
                    <a:pt x="260" y="189"/>
                    <a:pt x="259" y="191"/>
                    <a:pt x="261" y="191"/>
                  </a:cubicBezTo>
                  <a:cubicBezTo>
                    <a:pt x="262" y="191"/>
                    <a:pt x="262" y="191"/>
                    <a:pt x="263" y="191"/>
                  </a:cubicBezTo>
                  <a:cubicBezTo>
                    <a:pt x="265" y="192"/>
                    <a:pt x="265" y="192"/>
                    <a:pt x="265" y="192"/>
                  </a:cubicBezTo>
                  <a:cubicBezTo>
                    <a:pt x="266" y="193"/>
                    <a:pt x="268" y="193"/>
                    <a:pt x="269" y="193"/>
                  </a:cubicBezTo>
                  <a:cubicBezTo>
                    <a:pt x="268" y="193"/>
                    <a:pt x="267" y="192"/>
                    <a:pt x="266" y="191"/>
                  </a:cubicBezTo>
                  <a:cubicBezTo>
                    <a:pt x="265" y="191"/>
                    <a:pt x="264" y="190"/>
                    <a:pt x="263" y="190"/>
                  </a:cubicBezTo>
                  <a:cubicBezTo>
                    <a:pt x="262" y="190"/>
                    <a:pt x="262" y="189"/>
                    <a:pt x="262" y="189"/>
                  </a:cubicBezTo>
                  <a:cubicBezTo>
                    <a:pt x="263" y="189"/>
                    <a:pt x="264" y="189"/>
                    <a:pt x="264" y="189"/>
                  </a:cubicBezTo>
                  <a:cubicBezTo>
                    <a:pt x="264" y="189"/>
                    <a:pt x="264" y="189"/>
                    <a:pt x="263" y="189"/>
                  </a:cubicBezTo>
                  <a:cubicBezTo>
                    <a:pt x="263" y="187"/>
                    <a:pt x="264" y="186"/>
                    <a:pt x="267" y="188"/>
                  </a:cubicBezTo>
                  <a:cubicBezTo>
                    <a:pt x="268" y="188"/>
                    <a:pt x="268" y="188"/>
                    <a:pt x="269" y="188"/>
                  </a:cubicBezTo>
                  <a:cubicBezTo>
                    <a:pt x="270" y="188"/>
                    <a:pt x="271" y="188"/>
                    <a:pt x="272" y="188"/>
                  </a:cubicBezTo>
                  <a:cubicBezTo>
                    <a:pt x="272" y="189"/>
                    <a:pt x="273" y="189"/>
                    <a:pt x="274" y="189"/>
                  </a:cubicBezTo>
                  <a:cubicBezTo>
                    <a:pt x="276" y="191"/>
                    <a:pt x="276" y="193"/>
                    <a:pt x="275" y="194"/>
                  </a:cubicBezTo>
                  <a:cubicBezTo>
                    <a:pt x="274" y="195"/>
                    <a:pt x="273" y="194"/>
                    <a:pt x="273" y="195"/>
                  </a:cubicBezTo>
                  <a:cubicBezTo>
                    <a:pt x="273" y="196"/>
                    <a:pt x="273" y="196"/>
                    <a:pt x="273" y="196"/>
                  </a:cubicBezTo>
                  <a:cubicBezTo>
                    <a:pt x="274" y="197"/>
                    <a:pt x="274" y="197"/>
                    <a:pt x="275" y="197"/>
                  </a:cubicBezTo>
                  <a:cubicBezTo>
                    <a:pt x="276" y="197"/>
                    <a:pt x="277" y="197"/>
                    <a:pt x="278" y="198"/>
                  </a:cubicBezTo>
                  <a:cubicBezTo>
                    <a:pt x="279" y="198"/>
                    <a:pt x="281" y="198"/>
                    <a:pt x="282" y="199"/>
                  </a:cubicBezTo>
                  <a:cubicBezTo>
                    <a:pt x="282" y="199"/>
                    <a:pt x="283" y="199"/>
                    <a:pt x="283" y="200"/>
                  </a:cubicBezTo>
                  <a:cubicBezTo>
                    <a:pt x="283" y="200"/>
                    <a:pt x="281" y="199"/>
                    <a:pt x="282" y="200"/>
                  </a:cubicBezTo>
                  <a:cubicBezTo>
                    <a:pt x="283" y="201"/>
                    <a:pt x="283" y="202"/>
                    <a:pt x="284" y="202"/>
                  </a:cubicBezTo>
                  <a:cubicBezTo>
                    <a:pt x="285" y="203"/>
                    <a:pt x="286" y="203"/>
                    <a:pt x="286" y="204"/>
                  </a:cubicBezTo>
                  <a:cubicBezTo>
                    <a:pt x="288" y="204"/>
                    <a:pt x="288" y="203"/>
                    <a:pt x="287" y="201"/>
                  </a:cubicBezTo>
                  <a:cubicBezTo>
                    <a:pt x="287" y="201"/>
                    <a:pt x="287" y="200"/>
                    <a:pt x="288" y="200"/>
                  </a:cubicBezTo>
                  <a:cubicBezTo>
                    <a:pt x="288" y="201"/>
                    <a:pt x="289" y="202"/>
                    <a:pt x="289" y="202"/>
                  </a:cubicBezTo>
                  <a:cubicBezTo>
                    <a:pt x="290" y="203"/>
                    <a:pt x="290" y="203"/>
                    <a:pt x="289" y="203"/>
                  </a:cubicBezTo>
                  <a:cubicBezTo>
                    <a:pt x="289" y="203"/>
                    <a:pt x="289" y="204"/>
                    <a:pt x="289" y="204"/>
                  </a:cubicBezTo>
                  <a:cubicBezTo>
                    <a:pt x="290" y="205"/>
                    <a:pt x="290" y="206"/>
                    <a:pt x="290" y="206"/>
                  </a:cubicBezTo>
                  <a:cubicBezTo>
                    <a:pt x="291" y="207"/>
                    <a:pt x="291" y="207"/>
                    <a:pt x="291" y="208"/>
                  </a:cubicBezTo>
                  <a:cubicBezTo>
                    <a:pt x="291" y="208"/>
                    <a:pt x="291" y="208"/>
                    <a:pt x="291" y="209"/>
                  </a:cubicBezTo>
                  <a:cubicBezTo>
                    <a:pt x="292" y="211"/>
                    <a:pt x="293" y="212"/>
                    <a:pt x="294" y="214"/>
                  </a:cubicBezTo>
                  <a:cubicBezTo>
                    <a:pt x="295" y="214"/>
                    <a:pt x="294" y="214"/>
                    <a:pt x="295" y="214"/>
                  </a:cubicBezTo>
                  <a:cubicBezTo>
                    <a:pt x="294" y="213"/>
                    <a:pt x="293" y="213"/>
                    <a:pt x="292" y="212"/>
                  </a:cubicBezTo>
                  <a:cubicBezTo>
                    <a:pt x="292" y="211"/>
                    <a:pt x="291" y="210"/>
                    <a:pt x="290" y="209"/>
                  </a:cubicBezTo>
                  <a:cubicBezTo>
                    <a:pt x="290" y="209"/>
                    <a:pt x="290" y="209"/>
                    <a:pt x="290" y="210"/>
                  </a:cubicBezTo>
                  <a:cubicBezTo>
                    <a:pt x="291" y="211"/>
                    <a:pt x="292" y="212"/>
                    <a:pt x="292" y="213"/>
                  </a:cubicBezTo>
                  <a:cubicBezTo>
                    <a:pt x="293" y="213"/>
                    <a:pt x="293" y="214"/>
                    <a:pt x="293" y="214"/>
                  </a:cubicBezTo>
                  <a:cubicBezTo>
                    <a:pt x="294" y="215"/>
                    <a:pt x="294" y="215"/>
                    <a:pt x="294" y="216"/>
                  </a:cubicBezTo>
                  <a:cubicBezTo>
                    <a:pt x="294" y="218"/>
                    <a:pt x="295" y="219"/>
                    <a:pt x="295" y="221"/>
                  </a:cubicBezTo>
                  <a:cubicBezTo>
                    <a:pt x="296" y="221"/>
                    <a:pt x="296" y="222"/>
                    <a:pt x="296" y="222"/>
                  </a:cubicBezTo>
                  <a:cubicBezTo>
                    <a:pt x="297" y="222"/>
                    <a:pt x="298" y="222"/>
                    <a:pt x="297" y="220"/>
                  </a:cubicBezTo>
                  <a:cubicBezTo>
                    <a:pt x="297" y="219"/>
                    <a:pt x="297" y="219"/>
                    <a:pt x="296" y="219"/>
                  </a:cubicBezTo>
                  <a:cubicBezTo>
                    <a:pt x="296" y="219"/>
                    <a:pt x="296" y="220"/>
                    <a:pt x="296" y="219"/>
                  </a:cubicBezTo>
                  <a:cubicBezTo>
                    <a:pt x="295" y="218"/>
                    <a:pt x="294" y="217"/>
                    <a:pt x="295" y="217"/>
                  </a:cubicBezTo>
                  <a:cubicBezTo>
                    <a:pt x="296" y="217"/>
                    <a:pt x="294" y="216"/>
                    <a:pt x="295" y="215"/>
                  </a:cubicBezTo>
                  <a:cubicBezTo>
                    <a:pt x="296" y="217"/>
                    <a:pt x="298" y="217"/>
                    <a:pt x="298" y="219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300" y="221"/>
                    <a:pt x="302" y="224"/>
                    <a:pt x="303" y="227"/>
                  </a:cubicBezTo>
                  <a:cubicBezTo>
                    <a:pt x="304" y="228"/>
                    <a:pt x="304" y="229"/>
                    <a:pt x="304" y="230"/>
                  </a:cubicBezTo>
                  <a:cubicBezTo>
                    <a:pt x="303" y="231"/>
                    <a:pt x="303" y="232"/>
                    <a:pt x="302" y="232"/>
                  </a:cubicBezTo>
                  <a:cubicBezTo>
                    <a:pt x="302" y="232"/>
                    <a:pt x="301" y="232"/>
                    <a:pt x="300" y="233"/>
                  </a:cubicBezTo>
                  <a:cubicBezTo>
                    <a:pt x="300" y="234"/>
                    <a:pt x="301" y="236"/>
                    <a:pt x="302" y="237"/>
                  </a:cubicBezTo>
                  <a:cubicBezTo>
                    <a:pt x="303" y="238"/>
                    <a:pt x="303" y="239"/>
                    <a:pt x="303" y="240"/>
                  </a:cubicBezTo>
                  <a:cubicBezTo>
                    <a:pt x="303" y="241"/>
                    <a:pt x="303" y="242"/>
                    <a:pt x="303" y="244"/>
                  </a:cubicBezTo>
                  <a:cubicBezTo>
                    <a:pt x="303" y="245"/>
                    <a:pt x="303" y="246"/>
                    <a:pt x="303" y="247"/>
                  </a:cubicBezTo>
                  <a:cubicBezTo>
                    <a:pt x="304" y="244"/>
                    <a:pt x="303" y="241"/>
                    <a:pt x="303" y="239"/>
                  </a:cubicBezTo>
                  <a:cubicBezTo>
                    <a:pt x="303" y="238"/>
                    <a:pt x="303" y="238"/>
                    <a:pt x="303" y="238"/>
                  </a:cubicBezTo>
                  <a:cubicBezTo>
                    <a:pt x="303" y="237"/>
                    <a:pt x="303" y="237"/>
                    <a:pt x="303" y="237"/>
                  </a:cubicBezTo>
                  <a:cubicBezTo>
                    <a:pt x="303" y="236"/>
                    <a:pt x="303" y="236"/>
                    <a:pt x="303" y="235"/>
                  </a:cubicBezTo>
                  <a:cubicBezTo>
                    <a:pt x="303" y="235"/>
                    <a:pt x="303" y="234"/>
                    <a:pt x="303" y="233"/>
                  </a:cubicBezTo>
                  <a:cubicBezTo>
                    <a:pt x="304" y="235"/>
                    <a:pt x="304" y="237"/>
                    <a:pt x="304" y="238"/>
                  </a:cubicBezTo>
                  <a:cubicBezTo>
                    <a:pt x="304" y="240"/>
                    <a:pt x="304" y="241"/>
                    <a:pt x="305" y="243"/>
                  </a:cubicBezTo>
                  <a:cubicBezTo>
                    <a:pt x="305" y="242"/>
                    <a:pt x="306" y="241"/>
                    <a:pt x="306" y="244"/>
                  </a:cubicBezTo>
                  <a:cubicBezTo>
                    <a:pt x="306" y="245"/>
                    <a:pt x="306" y="246"/>
                    <a:pt x="306" y="246"/>
                  </a:cubicBezTo>
                  <a:cubicBezTo>
                    <a:pt x="306" y="248"/>
                    <a:pt x="306" y="249"/>
                    <a:pt x="307" y="251"/>
                  </a:cubicBezTo>
                  <a:cubicBezTo>
                    <a:pt x="307" y="252"/>
                    <a:pt x="307" y="253"/>
                    <a:pt x="307" y="254"/>
                  </a:cubicBezTo>
                  <a:cubicBezTo>
                    <a:pt x="307" y="253"/>
                    <a:pt x="308" y="252"/>
                    <a:pt x="308" y="251"/>
                  </a:cubicBezTo>
                  <a:cubicBezTo>
                    <a:pt x="308" y="249"/>
                    <a:pt x="308" y="248"/>
                    <a:pt x="308" y="247"/>
                  </a:cubicBezTo>
                  <a:cubicBezTo>
                    <a:pt x="308" y="245"/>
                    <a:pt x="308" y="244"/>
                    <a:pt x="308" y="243"/>
                  </a:cubicBezTo>
                  <a:cubicBezTo>
                    <a:pt x="308" y="241"/>
                    <a:pt x="308" y="240"/>
                    <a:pt x="308" y="239"/>
                  </a:cubicBezTo>
                  <a:cubicBezTo>
                    <a:pt x="309" y="241"/>
                    <a:pt x="309" y="243"/>
                    <a:pt x="310" y="245"/>
                  </a:cubicBezTo>
                  <a:cubicBezTo>
                    <a:pt x="310" y="245"/>
                    <a:pt x="310" y="245"/>
                    <a:pt x="310" y="244"/>
                  </a:cubicBezTo>
                  <a:cubicBezTo>
                    <a:pt x="310" y="243"/>
                    <a:pt x="309" y="242"/>
                    <a:pt x="309" y="241"/>
                  </a:cubicBezTo>
                  <a:cubicBezTo>
                    <a:pt x="309" y="239"/>
                    <a:pt x="309" y="237"/>
                    <a:pt x="309" y="236"/>
                  </a:cubicBezTo>
                  <a:cubicBezTo>
                    <a:pt x="309" y="236"/>
                    <a:pt x="309" y="236"/>
                    <a:pt x="309" y="236"/>
                  </a:cubicBezTo>
                  <a:cubicBezTo>
                    <a:pt x="309" y="236"/>
                    <a:pt x="309" y="236"/>
                    <a:pt x="309" y="236"/>
                  </a:cubicBezTo>
                  <a:cubicBezTo>
                    <a:pt x="310" y="240"/>
                    <a:pt x="311" y="243"/>
                    <a:pt x="310" y="248"/>
                  </a:cubicBezTo>
                  <a:cubicBezTo>
                    <a:pt x="310" y="248"/>
                    <a:pt x="311" y="248"/>
                    <a:pt x="311" y="248"/>
                  </a:cubicBezTo>
                  <a:cubicBezTo>
                    <a:pt x="312" y="250"/>
                    <a:pt x="312" y="253"/>
                    <a:pt x="312" y="256"/>
                  </a:cubicBezTo>
                  <a:cubicBezTo>
                    <a:pt x="311" y="260"/>
                    <a:pt x="313" y="256"/>
                    <a:pt x="313" y="257"/>
                  </a:cubicBezTo>
                  <a:cubicBezTo>
                    <a:pt x="313" y="258"/>
                    <a:pt x="313" y="257"/>
                    <a:pt x="313" y="256"/>
                  </a:cubicBezTo>
                  <a:cubicBezTo>
                    <a:pt x="313" y="253"/>
                    <a:pt x="313" y="251"/>
                    <a:pt x="314" y="247"/>
                  </a:cubicBezTo>
                  <a:cubicBezTo>
                    <a:pt x="314" y="248"/>
                    <a:pt x="314" y="249"/>
                    <a:pt x="314" y="249"/>
                  </a:cubicBezTo>
                  <a:cubicBezTo>
                    <a:pt x="314" y="250"/>
                    <a:pt x="314" y="251"/>
                    <a:pt x="314" y="251"/>
                  </a:cubicBezTo>
                  <a:cubicBezTo>
                    <a:pt x="315" y="251"/>
                    <a:pt x="315" y="249"/>
                    <a:pt x="315" y="249"/>
                  </a:cubicBezTo>
                  <a:cubicBezTo>
                    <a:pt x="314" y="247"/>
                    <a:pt x="314" y="246"/>
                    <a:pt x="314" y="245"/>
                  </a:cubicBezTo>
                  <a:cubicBezTo>
                    <a:pt x="314" y="243"/>
                    <a:pt x="314" y="243"/>
                    <a:pt x="314" y="243"/>
                  </a:cubicBezTo>
                  <a:cubicBezTo>
                    <a:pt x="314" y="242"/>
                    <a:pt x="314" y="242"/>
                    <a:pt x="314" y="241"/>
                  </a:cubicBezTo>
                  <a:cubicBezTo>
                    <a:pt x="315" y="241"/>
                    <a:pt x="315" y="242"/>
                    <a:pt x="315" y="243"/>
                  </a:cubicBezTo>
                  <a:cubicBezTo>
                    <a:pt x="315" y="243"/>
                    <a:pt x="315" y="244"/>
                    <a:pt x="315" y="245"/>
                  </a:cubicBezTo>
                  <a:cubicBezTo>
                    <a:pt x="315" y="246"/>
                    <a:pt x="315" y="248"/>
                    <a:pt x="316" y="248"/>
                  </a:cubicBezTo>
                  <a:cubicBezTo>
                    <a:pt x="316" y="248"/>
                    <a:pt x="316" y="248"/>
                    <a:pt x="316" y="249"/>
                  </a:cubicBezTo>
                  <a:cubicBezTo>
                    <a:pt x="316" y="249"/>
                    <a:pt x="316" y="250"/>
                    <a:pt x="316" y="250"/>
                  </a:cubicBezTo>
                  <a:cubicBezTo>
                    <a:pt x="316" y="251"/>
                    <a:pt x="316" y="251"/>
                    <a:pt x="316" y="251"/>
                  </a:cubicBezTo>
                  <a:cubicBezTo>
                    <a:pt x="315" y="251"/>
                    <a:pt x="315" y="251"/>
                    <a:pt x="315" y="252"/>
                  </a:cubicBezTo>
                  <a:cubicBezTo>
                    <a:pt x="315" y="255"/>
                    <a:pt x="314" y="258"/>
                    <a:pt x="313" y="261"/>
                  </a:cubicBezTo>
                  <a:cubicBezTo>
                    <a:pt x="313" y="263"/>
                    <a:pt x="313" y="266"/>
                    <a:pt x="312" y="268"/>
                  </a:cubicBezTo>
                  <a:cubicBezTo>
                    <a:pt x="313" y="267"/>
                    <a:pt x="313" y="266"/>
                    <a:pt x="313" y="266"/>
                  </a:cubicBezTo>
                  <a:cubicBezTo>
                    <a:pt x="314" y="265"/>
                    <a:pt x="314" y="264"/>
                    <a:pt x="314" y="264"/>
                  </a:cubicBezTo>
                  <a:cubicBezTo>
                    <a:pt x="315" y="263"/>
                    <a:pt x="316" y="262"/>
                    <a:pt x="317" y="261"/>
                  </a:cubicBezTo>
                  <a:cubicBezTo>
                    <a:pt x="317" y="262"/>
                    <a:pt x="316" y="265"/>
                    <a:pt x="316" y="266"/>
                  </a:cubicBezTo>
                  <a:cubicBezTo>
                    <a:pt x="317" y="266"/>
                    <a:pt x="317" y="263"/>
                    <a:pt x="318" y="261"/>
                  </a:cubicBezTo>
                  <a:cubicBezTo>
                    <a:pt x="318" y="263"/>
                    <a:pt x="317" y="264"/>
                    <a:pt x="317" y="266"/>
                  </a:cubicBezTo>
                  <a:cubicBezTo>
                    <a:pt x="317" y="267"/>
                    <a:pt x="317" y="268"/>
                    <a:pt x="317" y="269"/>
                  </a:cubicBezTo>
                  <a:cubicBezTo>
                    <a:pt x="318" y="268"/>
                    <a:pt x="318" y="267"/>
                    <a:pt x="318" y="266"/>
                  </a:cubicBezTo>
                  <a:cubicBezTo>
                    <a:pt x="318" y="265"/>
                    <a:pt x="318" y="263"/>
                    <a:pt x="319" y="262"/>
                  </a:cubicBezTo>
                  <a:cubicBezTo>
                    <a:pt x="319" y="263"/>
                    <a:pt x="319" y="265"/>
                    <a:pt x="319" y="267"/>
                  </a:cubicBezTo>
                  <a:cubicBezTo>
                    <a:pt x="318" y="268"/>
                    <a:pt x="318" y="270"/>
                    <a:pt x="317" y="271"/>
                  </a:cubicBezTo>
                  <a:cubicBezTo>
                    <a:pt x="317" y="272"/>
                    <a:pt x="317" y="274"/>
                    <a:pt x="316" y="275"/>
                  </a:cubicBezTo>
                  <a:cubicBezTo>
                    <a:pt x="316" y="276"/>
                    <a:pt x="316" y="278"/>
                    <a:pt x="316" y="279"/>
                  </a:cubicBezTo>
                  <a:cubicBezTo>
                    <a:pt x="317" y="278"/>
                    <a:pt x="317" y="275"/>
                    <a:pt x="318" y="274"/>
                  </a:cubicBezTo>
                  <a:cubicBezTo>
                    <a:pt x="319" y="272"/>
                    <a:pt x="319" y="269"/>
                    <a:pt x="320" y="267"/>
                  </a:cubicBezTo>
                  <a:cubicBezTo>
                    <a:pt x="319" y="266"/>
                    <a:pt x="319" y="266"/>
                    <a:pt x="319" y="266"/>
                  </a:cubicBezTo>
                  <a:cubicBezTo>
                    <a:pt x="319" y="264"/>
                    <a:pt x="320" y="262"/>
                    <a:pt x="320" y="261"/>
                  </a:cubicBezTo>
                  <a:cubicBezTo>
                    <a:pt x="320" y="258"/>
                    <a:pt x="320" y="258"/>
                    <a:pt x="320" y="258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21" y="254"/>
                    <a:pt x="321" y="253"/>
                    <a:pt x="321" y="251"/>
                  </a:cubicBezTo>
                  <a:cubicBezTo>
                    <a:pt x="321" y="250"/>
                    <a:pt x="321" y="250"/>
                    <a:pt x="321" y="249"/>
                  </a:cubicBezTo>
                  <a:cubicBezTo>
                    <a:pt x="321" y="246"/>
                    <a:pt x="321" y="246"/>
                    <a:pt x="321" y="246"/>
                  </a:cubicBezTo>
                  <a:cubicBezTo>
                    <a:pt x="321" y="246"/>
                    <a:pt x="321" y="246"/>
                    <a:pt x="322" y="246"/>
                  </a:cubicBezTo>
                  <a:cubicBezTo>
                    <a:pt x="322" y="246"/>
                    <a:pt x="321" y="259"/>
                    <a:pt x="321" y="261"/>
                  </a:cubicBezTo>
                  <a:cubicBezTo>
                    <a:pt x="321" y="261"/>
                    <a:pt x="321" y="260"/>
                    <a:pt x="322" y="259"/>
                  </a:cubicBezTo>
                  <a:cubicBezTo>
                    <a:pt x="321" y="261"/>
                    <a:pt x="321" y="262"/>
                    <a:pt x="321" y="264"/>
                  </a:cubicBezTo>
                  <a:cubicBezTo>
                    <a:pt x="320" y="265"/>
                    <a:pt x="320" y="267"/>
                    <a:pt x="320" y="268"/>
                  </a:cubicBezTo>
                  <a:cubicBezTo>
                    <a:pt x="320" y="271"/>
                    <a:pt x="323" y="269"/>
                    <a:pt x="322" y="274"/>
                  </a:cubicBezTo>
                  <a:cubicBezTo>
                    <a:pt x="323" y="270"/>
                    <a:pt x="324" y="269"/>
                    <a:pt x="325" y="270"/>
                  </a:cubicBezTo>
                  <a:cubicBezTo>
                    <a:pt x="326" y="271"/>
                    <a:pt x="325" y="274"/>
                    <a:pt x="325" y="276"/>
                  </a:cubicBezTo>
                  <a:close/>
                  <a:moveTo>
                    <a:pt x="155" y="205"/>
                  </a:moveTo>
                  <a:cubicBezTo>
                    <a:pt x="155" y="205"/>
                    <a:pt x="155" y="205"/>
                    <a:pt x="155" y="205"/>
                  </a:cubicBezTo>
                  <a:cubicBezTo>
                    <a:pt x="155" y="205"/>
                    <a:pt x="155" y="205"/>
                    <a:pt x="155" y="206"/>
                  </a:cubicBezTo>
                  <a:cubicBezTo>
                    <a:pt x="155" y="206"/>
                    <a:pt x="155" y="207"/>
                    <a:pt x="155" y="207"/>
                  </a:cubicBezTo>
                  <a:cubicBezTo>
                    <a:pt x="155" y="207"/>
                    <a:pt x="155" y="206"/>
                    <a:pt x="155" y="206"/>
                  </a:cubicBezTo>
                  <a:cubicBezTo>
                    <a:pt x="155" y="205"/>
                    <a:pt x="155" y="205"/>
                    <a:pt x="155" y="205"/>
                  </a:cubicBezTo>
                  <a:close/>
                  <a:moveTo>
                    <a:pt x="337" y="70"/>
                  </a:moveTo>
                  <a:cubicBezTo>
                    <a:pt x="331" y="67"/>
                    <a:pt x="331" y="67"/>
                    <a:pt x="331" y="67"/>
                  </a:cubicBezTo>
                  <a:cubicBezTo>
                    <a:pt x="323" y="64"/>
                    <a:pt x="323" y="64"/>
                    <a:pt x="323" y="64"/>
                  </a:cubicBezTo>
                  <a:cubicBezTo>
                    <a:pt x="321" y="63"/>
                    <a:pt x="319" y="62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2"/>
                    <a:pt x="320" y="62"/>
                    <a:pt x="320" y="62"/>
                  </a:cubicBezTo>
                  <a:cubicBezTo>
                    <a:pt x="323" y="63"/>
                    <a:pt x="325" y="64"/>
                    <a:pt x="326" y="64"/>
                  </a:cubicBezTo>
                  <a:cubicBezTo>
                    <a:pt x="326" y="64"/>
                    <a:pt x="326" y="64"/>
                    <a:pt x="326" y="64"/>
                  </a:cubicBezTo>
                  <a:cubicBezTo>
                    <a:pt x="327" y="65"/>
                    <a:pt x="329" y="65"/>
                    <a:pt x="330" y="65"/>
                  </a:cubicBezTo>
                  <a:cubicBezTo>
                    <a:pt x="331" y="66"/>
                    <a:pt x="332" y="66"/>
                    <a:pt x="333" y="67"/>
                  </a:cubicBezTo>
                  <a:cubicBezTo>
                    <a:pt x="335" y="67"/>
                    <a:pt x="338" y="68"/>
                    <a:pt x="340" y="70"/>
                  </a:cubicBezTo>
                  <a:cubicBezTo>
                    <a:pt x="339" y="70"/>
                    <a:pt x="338" y="69"/>
                    <a:pt x="337" y="69"/>
                  </a:cubicBezTo>
                  <a:cubicBezTo>
                    <a:pt x="336" y="68"/>
                    <a:pt x="335" y="68"/>
                    <a:pt x="335" y="68"/>
                  </a:cubicBezTo>
                  <a:cubicBezTo>
                    <a:pt x="335" y="68"/>
                    <a:pt x="336" y="69"/>
                    <a:pt x="337" y="70"/>
                  </a:cubicBezTo>
                  <a:cubicBezTo>
                    <a:pt x="338" y="70"/>
                    <a:pt x="340" y="71"/>
                    <a:pt x="340" y="71"/>
                  </a:cubicBezTo>
                  <a:cubicBezTo>
                    <a:pt x="344" y="73"/>
                    <a:pt x="347" y="74"/>
                    <a:pt x="350" y="76"/>
                  </a:cubicBezTo>
                  <a:cubicBezTo>
                    <a:pt x="352" y="77"/>
                    <a:pt x="353" y="78"/>
                    <a:pt x="354" y="79"/>
                  </a:cubicBezTo>
                  <a:cubicBezTo>
                    <a:pt x="356" y="80"/>
                    <a:pt x="357" y="81"/>
                    <a:pt x="359" y="82"/>
                  </a:cubicBezTo>
                  <a:cubicBezTo>
                    <a:pt x="360" y="83"/>
                    <a:pt x="361" y="84"/>
                    <a:pt x="362" y="85"/>
                  </a:cubicBezTo>
                  <a:cubicBezTo>
                    <a:pt x="363" y="85"/>
                    <a:pt x="364" y="86"/>
                    <a:pt x="364" y="87"/>
                  </a:cubicBezTo>
                  <a:cubicBezTo>
                    <a:pt x="364" y="86"/>
                    <a:pt x="363" y="86"/>
                    <a:pt x="362" y="85"/>
                  </a:cubicBezTo>
                  <a:cubicBezTo>
                    <a:pt x="359" y="83"/>
                    <a:pt x="356" y="81"/>
                    <a:pt x="352" y="78"/>
                  </a:cubicBezTo>
                  <a:cubicBezTo>
                    <a:pt x="342" y="73"/>
                    <a:pt x="342" y="73"/>
                    <a:pt x="342" y="73"/>
                  </a:cubicBezTo>
                  <a:cubicBezTo>
                    <a:pt x="340" y="72"/>
                    <a:pt x="338" y="71"/>
                    <a:pt x="337" y="70"/>
                  </a:cubicBezTo>
                  <a:close/>
                  <a:moveTo>
                    <a:pt x="343" y="387"/>
                  </a:moveTo>
                  <a:cubicBezTo>
                    <a:pt x="343" y="387"/>
                    <a:pt x="343" y="387"/>
                    <a:pt x="343" y="387"/>
                  </a:cubicBezTo>
                  <a:cubicBezTo>
                    <a:pt x="344" y="386"/>
                    <a:pt x="345" y="385"/>
                    <a:pt x="346" y="385"/>
                  </a:cubicBezTo>
                  <a:cubicBezTo>
                    <a:pt x="345" y="386"/>
                    <a:pt x="344" y="387"/>
                    <a:pt x="343" y="387"/>
                  </a:cubicBezTo>
                  <a:close/>
                  <a:moveTo>
                    <a:pt x="351" y="384"/>
                  </a:moveTo>
                  <a:cubicBezTo>
                    <a:pt x="354" y="381"/>
                    <a:pt x="357" y="378"/>
                    <a:pt x="361" y="375"/>
                  </a:cubicBezTo>
                  <a:cubicBezTo>
                    <a:pt x="361" y="375"/>
                    <a:pt x="361" y="375"/>
                    <a:pt x="361" y="375"/>
                  </a:cubicBezTo>
                  <a:cubicBezTo>
                    <a:pt x="361" y="375"/>
                    <a:pt x="361" y="375"/>
                    <a:pt x="361" y="375"/>
                  </a:cubicBezTo>
                  <a:cubicBezTo>
                    <a:pt x="358" y="378"/>
                    <a:pt x="354" y="381"/>
                    <a:pt x="351" y="384"/>
                  </a:cubicBezTo>
                  <a:close/>
                  <a:moveTo>
                    <a:pt x="362" y="375"/>
                  </a:moveTo>
                  <a:cubicBezTo>
                    <a:pt x="362" y="376"/>
                    <a:pt x="361" y="376"/>
                    <a:pt x="361" y="377"/>
                  </a:cubicBezTo>
                  <a:cubicBezTo>
                    <a:pt x="361" y="376"/>
                    <a:pt x="362" y="375"/>
                    <a:pt x="363" y="374"/>
                  </a:cubicBezTo>
                  <a:cubicBezTo>
                    <a:pt x="363" y="375"/>
                    <a:pt x="363" y="375"/>
                    <a:pt x="362" y="375"/>
                  </a:cubicBezTo>
                  <a:close/>
                  <a:moveTo>
                    <a:pt x="364" y="373"/>
                  </a:moveTo>
                  <a:cubicBezTo>
                    <a:pt x="364" y="373"/>
                    <a:pt x="364" y="373"/>
                    <a:pt x="364" y="373"/>
                  </a:cubicBezTo>
                  <a:cubicBezTo>
                    <a:pt x="363" y="374"/>
                    <a:pt x="363" y="374"/>
                    <a:pt x="362" y="375"/>
                  </a:cubicBezTo>
                  <a:cubicBezTo>
                    <a:pt x="363" y="374"/>
                    <a:pt x="364" y="372"/>
                    <a:pt x="365" y="372"/>
                  </a:cubicBezTo>
                  <a:cubicBezTo>
                    <a:pt x="365" y="372"/>
                    <a:pt x="365" y="372"/>
                    <a:pt x="364" y="373"/>
                  </a:cubicBezTo>
                  <a:close/>
                  <a:moveTo>
                    <a:pt x="368" y="361"/>
                  </a:moveTo>
                  <a:cubicBezTo>
                    <a:pt x="364" y="365"/>
                    <a:pt x="360" y="369"/>
                    <a:pt x="357" y="373"/>
                  </a:cubicBezTo>
                  <a:cubicBezTo>
                    <a:pt x="363" y="368"/>
                    <a:pt x="369" y="362"/>
                    <a:pt x="374" y="355"/>
                  </a:cubicBezTo>
                  <a:cubicBezTo>
                    <a:pt x="374" y="356"/>
                    <a:pt x="374" y="357"/>
                    <a:pt x="373" y="357"/>
                  </a:cubicBezTo>
                  <a:cubicBezTo>
                    <a:pt x="372" y="360"/>
                    <a:pt x="369" y="363"/>
                    <a:pt x="366" y="366"/>
                  </a:cubicBezTo>
                  <a:cubicBezTo>
                    <a:pt x="362" y="370"/>
                    <a:pt x="357" y="374"/>
                    <a:pt x="352" y="378"/>
                  </a:cubicBezTo>
                  <a:cubicBezTo>
                    <a:pt x="351" y="379"/>
                    <a:pt x="351" y="380"/>
                    <a:pt x="350" y="380"/>
                  </a:cubicBezTo>
                  <a:cubicBezTo>
                    <a:pt x="351" y="380"/>
                    <a:pt x="352" y="379"/>
                    <a:pt x="353" y="379"/>
                  </a:cubicBezTo>
                  <a:cubicBezTo>
                    <a:pt x="350" y="380"/>
                    <a:pt x="348" y="382"/>
                    <a:pt x="346" y="384"/>
                  </a:cubicBezTo>
                  <a:cubicBezTo>
                    <a:pt x="345" y="385"/>
                    <a:pt x="344" y="385"/>
                    <a:pt x="343" y="386"/>
                  </a:cubicBezTo>
                  <a:cubicBezTo>
                    <a:pt x="343" y="386"/>
                    <a:pt x="344" y="386"/>
                    <a:pt x="344" y="386"/>
                  </a:cubicBezTo>
                  <a:cubicBezTo>
                    <a:pt x="344" y="385"/>
                    <a:pt x="344" y="385"/>
                    <a:pt x="345" y="384"/>
                  </a:cubicBezTo>
                  <a:cubicBezTo>
                    <a:pt x="347" y="382"/>
                    <a:pt x="347" y="381"/>
                    <a:pt x="351" y="379"/>
                  </a:cubicBezTo>
                  <a:cubicBezTo>
                    <a:pt x="350" y="379"/>
                    <a:pt x="349" y="380"/>
                    <a:pt x="349" y="380"/>
                  </a:cubicBezTo>
                  <a:cubicBezTo>
                    <a:pt x="351" y="378"/>
                    <a:pt x="353" y="377"/>
                    <a:pt x="355" y="375"/>
                  </a:cubicBezTo>
                  <a:cubicBezTo>
                    <a:pt x="357" y="373"/>
                    <a:pt x="358" y="371"/>
                    <a:pt x="360" y="368"/>
                  </a:cubicBezTo>
                  <a:cubicBezTo>
                    <a:pt x="364" y="364"/>
                    <a:pt x="368" y="360"/>
                    <a:pt x="372" y="355"/>
                  </a:cubicBezTo>
                  <a:cubicBezTo>
                    <a:pt x="373" y="353"/>
                    <a:pt x="375" y="351"/>
                    <a:pt x="377" y="349"/>
                  </a:cubicBezTo>
                  <a:cubicBezTo>
                    <a:pt x="374" y="353"/>
                    <a:pt x="371" y="357"/>
                    <a:pt x="368" y="361"/>
                  </a:cubicBezTo>
                  <a:close/>
                  <a:moveTo>
                    <a:pt x="376" y="93"/>
                  </a:moveTo>
                  <a:cubicBezTo>
                    <a:pt x="376" y="94"/>
                    <a:pt x="377" y="96"/>
                    <a:pt x="378" y="97"/>
                  </a:cubicBezTo>
                  <a:cubicBezTo>
                    <a:pt x="378" y="97"/>
                    <a:pt x="378" y="97"/>
                    <a:pt x="378" y="97"/>
                  </a:cubicBezTo>
                  <a:cubicBezTo>
                    <a:pt x="375" y="95"/>
                    <a:pt x="373" y="93"/>
                    <a:pt x="371" y="91"/>
                  </a:cubicBezTo>
                  <a:cubicBezTo>
                    <a:pt x="371" y="91"/>
                    <a:pt x="372" y="92"/>
                    <a:pt x="372" y="92"/>
                  </a:cubicBezTo>
                  <a:cubicBezTo>
                    <a:pt x="373" y="92"/>
                    <a:pt x="373" y="92"/>
                    <a:pt x="373" y="92"/>
                  </a:cubicBezTo>
                  <a:cubicBezTo>
                    <a:pt x="369" y="89"/>
                    <a:pt x="366" y="87"/>
                    <a:pt x="364" y="85"/>
                  </a:cubicBezTo>
                  <a:cubicBezTo>
                    <a:pt x="362" y="82"/>
                    <a:pt x="358" y="80"/>
                    <a:pt x="355" y="78"/>
                  </a:cubicBezTo>
                  <a:cubicBezTo>
                    <a:pt x="354" y="77"/>
                    <a:pt x="353" y="76"/>
                    <a:pt x="353" y="77"/>
                  </a:cubicBezTo>
                  <a:cubicBezTo>
                    <a:pt x="353" y="76"/>
                    <a:pt x="352" y="76"/>
                    <a:pt x="352" y="76"/>
                  </a:cubicBezTo>
                  <a:cubicBezTo>
                    <a:pt x="347" y="73"/>
                    <a:pt x="343" y="70"/>
                    <a:pt x="340" y="67"/>
                  </a:cubicBezTo>
                  <a:cubicBezTo>
                    <a:pt x="341" y="67"/>
                    <a:pt x="345" y="70"/>
                    <a:pt x="347" y="71"/>
                  </a:cubicBezTo>
                  <a:cubicBezTo>
                    <a:pt x="349" y="73"/>
                    <a:pt x="352" y="74"/>
                    <a:pt x="354" y="76"/>
                  </a:cubicBezTo>
                  <a:cubicBezTo>
                    <a:pt x="355" y="77"/>
                    <a:pt x="356" y="78"/>
                    <a:pt x="356" y="78"/>
                  </a:cubicBezTo>
                  <a:cubicBezTo>
                    <a:pt x="356" y="77"/>
                    <a:pt x="357" y="78"/>
                    <a:pt x="358" y="79"/>
                  </a:cubicBezTo>
                  <a:cubicBezTo>
                    <a:pt x="359" y="79"/>
                    <a:pt x="360" y="81"/>
                    <a:pt x="362" y="82"/>
                  </a:cubicBezTo>
                  <a:cubicBezTo>
                    <a:pt x="364" y="83"/>
                    <a:pt x="366" y="85"/>
                    <a:pt x="369" y="87"/>
                  </a:cubicBezTo>
                  <a:cubicBezTo>
                    <a:pt x="371" y="89"/>
                    <a:pt x="373" y="91"/>
                    <a:pt x="375" y="93"/>
                  </a:cubicBezTo>
                  <a:cubicBezTo>
                    <a:pt x="374" y="90"/>
                    <a:pt x="376" y="93"/>
                    <a:pt x="380" y="96"/>
                  </a:cubicBezTo>
                  <a:cubicBezTo>
                    <a:pt x="372" y="88"/>
                    <a:pt x="364" y="81"/>
                    <a:pt x="356" y="75"/>
                  </a:cubicBezTo>
                  <a:cubicBezTo>
                    <a:pt x="356" y="75"/>
                    <a:pt x="356" y="75"/>
                    <a:pt x="356" y="75"/>
                  </a:cubicBezTo>
                  <a:cubicBezTo>
                    <a:pt x="359" y="77"/>
                    <a:pt x="362" y="79"/>
                    <a:pt x="365" y="81"/>
                  </a:cubicBezTo>
                  <a:cubicBezTo>
                    <a:pt x="368" y="83"/>
                    <a:pt x="370" y="86"/>
                    <a:pt x="373" y="89"/>
                  </a:cubicBezTo>
                  <a:cubicBezTo>
                    <a:pt x="375" y="91"/>
                    <a:pt x="378" y="93"/>
                    <a:pt x="380" y="95"/>
                  </a:cubicBezTo>
                  <a:cubicBezTo>
                    <a:pt x="380" y="96"/>
                    <a:pt x="380" y="96"/>
                    <a:pt x="380" y="97"/>
                  </a:cubicBezTo>
                  <a:cubicBezTo>
                    <a:pt x="380" y="97"/>
                    <a:pt x="380" y="97"/>
                    <a:pt x="380" y="97"/>
                  </a:cubicBezTo>
                  <a:cubicBezTo>
                    <a:pt x="379" y="96"/>
                    <a:pt x="377" y="95"/>
                    <a:pt x="376" y="93"/>
                  </a:cubicBezTo>
                  <a:close/>
                  <a:moveTo>
                    <a:pt x="344" y="420"/>
                  </a:moveTo>
                  <a:cubicBezTo>
                    <a:pt x="341" y="421"/>
                    <a:pt x="345" y="419"/>
                    <a:pt x="348" y="417"/>
                  </a:cubicBezTo>
                  <a:cubicBezTo>
                    <a:pt x="347" y="418"/>
                    <a:pt x="345" y="419"/>
                    <a:pt x="344" y="420"/>
                  </a:cubicBezTo>
                  <a:close/>
                  <a:moveTo>
                    <a:pt x="363" y="396"/>
                  </a:moveTo>
                  <a:cubicBezTo>
                    <a:pt x="368" y="390"/>
                    <a:pt x="369" y="391"/>
                    <a:pt x="371" y="390"/>
                  </a:cubicBezTo>
                  <a:cubicBezTo>
                    <a:pt x="370" y="391"/>
                    <a:pt x="369" y="392"/>
                    <a:pt x="368" y="392"/>
                  </a:cubicBezTo>
                  <a:cubicBezTo>
                    <a:pt x="364" y="395"/>
                    <a:pt x="364" y="395"/>
                    <a:pt x="364" y="395"/>
                  </a:cubicBezTo>
                  <a:cubicBezTo>
                    <a:pt x="361" y="397"/>
                    <a:pt x="361" y="397"/>
                    <a:pt x="361" y="397"/>
                  </a:cubicBezTo>
                  <a:cubicBezTo>
                    <a:pt x="362" y="397"/>
                    <a:pt x="362" y="396"/>
                    <a:pt x="363" y="396"/>
                  </a:cubicBezTo>
                  <a:close/>
                  <a:moveTo>
                    <a:pt x="351" y="406"/>
                  </a:moveTo>
                  <a:cubicBezTo>
                    <a:pt x="353" y="404"/>
                    <a:pt x="356" y="402"/>
                    <a:pt x="358" y="400"/>
                  </a:cubicBezTo>
                  <a:cubicBezTo>
                    <a:pt x="360" y="399"/>
                    <a:pt x="362" y="397"/>
                    <a:pt x="365" y="395"/>
                  </a:cubicBezTo>
                  <a:cubicBezTo>
                    <a:pt x="366" y="394"/>
                    <a:pt x="367" y="394"/>
                    <a:pt x="368" y="393"/>
                  </a:cubicBezTo>
                  <a:cubicBezTo>
                    <a:pt x="369" y="392"/>
                    <a:pt x="370" y="391"/>
                    <a:pt x="371" y="390"/>
                  </a:cubicBezTo>
                  <a:cubicBezTo>
                    <a:pt x="371" y="390"/>
                    <a:pt x="371" y="390"/>
                    <a:pt x="371" y="390"/>
                  </a:cubicBezTo>
                  <a:cubicBezTo>
                    <a:pt x="372" y="390"/>
                    <a:pt x="372" y="390"/>
                    <a:pt x="372" y="390"/>
                  </a:cubicBezTo>
                  <a:cubicBezTo>
                    <a:pt x="369" y="393"/>
                    <a:pt x="366" y="395"/>
                    <a:pt x="363" y="398"/>
                  </a:cubicBezTo>
                  <a:cubicBezTo>
                    <a:pt x="361" y="399"/>
                    <a:pt x="359" y="401"/>
                    <a:pt x="359" y="401"/>
                  </a:cubicBezTo>
                  <a:cubicBezTo>
                    <a:pt x="359" y="401"/>
                    <a:pt x="360" y="401"/>
                    <a:pt x="361" y="400"/>
                  </a:cubicBezTo>
                  <a:cubicBezTo>
                    <a:pt x="362" y="399"/>
                    <a:pt x="365" y="397"/>
                    <a:pt x="367" y="395"/>
                  </a:cubicBezTo>
                  <a:cubicBezTo>
                    <a:pt x="368" y="394"/>
                    <a:pt x="370" y="392"/>
                    <a:pt x="372" y="390"/>
                  </a:cubicBezTo>
                  <a:cubicBezTo>
                    <a:pt x="372" y="390"/>
                    <a:pt x="372" y="391"/>
                    <a:pt x="372" y="391"/>
                  </a:cubicBezTo>
                  <a:cubicBezTo>
                    <a:pt x="372" y="391"/>
                    <a:pt x="371" y="392"/>
                    <a:pt x="371" y="393"/>
                  </a:cubicBezTo>
                  <a:cubicBezTo>
                    <a:pt x="370" y="393"/>
                    <a:pt x="370" y="394"/>
                    <a:pt x="369" y="394"/>
                  </a:cubicBezTo>
                  <a:cubicBezTo>
                    <a:pt x="368" y="395"/>
                    <a:pt x="368" y="395"/>
                    <a:pt x="367" y="396"/>
                  </a:cubicBezTo>
                  <a:cubicBezTo>
                    <a:pt x="366" y="397"/>
                    <a:pt x="366" y="397"/>
                    <a:pt x="365" y="398"/>
                  </a:cubicBezTo>
                  <a:cubicBezTo>
                    <a:pt x="364" y="399"/>
                    <a:pt x="362" y="400"/>
                    <a:pt x="361" y="401"/>
                  </a:cubicBezTo>
                  <a:cubicBezTo>
                    <a:pt x="356" y="404"/>
                    <a:pt x="354" y="404"/>
                    <a:pt x="351" y="406"/>
                  </a:cubicBezTo>
                  <a:close/>
                  <a:moveTo>
                    <a:pt x="373" y="392"/>
                  </a:moveTo>
                  <a:cubicBezTo>
                    <a:pt x="372" y="393"/>
                    <a:pt x="372" y="394"/>
                    <a:pt x="371" y="395"/>
                  </a:cubicBezTo>
                  <a:cubicBezTo>
                    <a:pt x="371" y="395"/>
                    <a:pt x="370" y="396"/>
                    <a:pt x="370" y="396"/>
                  </a:cubicBezTo>
                  <a:cubicBezTo>
                    <a:pt x="371" y="395"/>
                    <a:pt x="372" y="394"/>
                    <a:pt x="373" y="392"/>
                  </a:cubicBezTo>
                  <a:close/>
                  <a:moveTo>
                    <a:pt x="367" y="397"/>
                  </a:moveTo>
                  <a:cubicBezTo>
                    <a:pt x="367" y="398"/>
                    <a:pt x="366" y="398"/>
                    <a:pt x="365" y="399"/>
                  </a:cubicBezTo>
                  <a:cubicBezTo>
                    <a:pt x="364" y="400"/>
                    <a:pt x="362" y="401"/>
                    <a:pt x="361" y="403"/>
                  </a:cubicBezTo>
                  <a:cubicBezTo>
                    <a:pt x="362" y="401"/>
                    <a:pt x="363" y="400"/>
                    <a:pt x="365" y="399"/>
                  </a:cubicBezTo>
                  <a:cubicBezTo>
                    <a:pt x="365" y="399"/>
                    <a:pt x="366" y="398"/>
                    <a:pt x="367" y="397"/>
                  </a:cubicBezTo>
                  <a:close/>
                  <a:moveTo>
                    <a:pt x="358" y="406"/>
                  </a:moveTo>
                  <a:cubicBezTo>
                    <a:pt x="358" y="406"/>
                    <a:pt x="358" y="406"/>
                    <a:pt x="358" y="406"/>
                  </a:cubicBezTo>
                  <a:cubicBezTo>
                    <a:pt x="363" y="402"/>
                    <a:pt x="367" y="399"/>
                    <a:pt x="371" y="395"/>
                  </a:cubicBezTo>
                  <a:cubicBezTo>
                    <a:pt x="371" y="396"/>
                    <a:pt x="370" y="397"/>
                    <a:pt x="369" y="397"/>
                  </a:cubicBezTo>
                  <a:cubicBezTo>
                    <a:pt x="369" y="397"/>
                    <a:pt x="369" y="398"/>
                    <a:pt x="368" y="398"/>
                  </a:cubicBezTo>
                  <a:cubicBezTo>
                    <a:pt x="367" y="400"/>
                    <a:pt x="365" y="401"/>
                    <a:pt x="363" y="402"/>
                  </a:cubicBezTo>
                  <a:cubicBezTo>
                    <a:pt x="362" y="403"/>
                    <a:pt x="360" y="405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lose/>
                  <a:moveTo>
                    <a:pt x="355" y="408"/>
                  </a:moveTo>
                  <a:cubicBezTo>
                    <a:pt x="356" y="408"/>
                    <a:pt x="357" y="407"/>
                    <a:pt x="358" y="406"/>
                  </a:cubicBezTo>
                  <a:cubicBezTo>
                    <a:pt x="360" y="405"/>
                    <a:pt x="362" y="404"/>
                    <a:pt x="364" y="402"/>
                  </a:cubicBezTo>
                  <a:cubicBezTo>
                    <a:pt x="368" y="399"/>
                    <a:pt x="368" y="399"/>
                    <a:pt x="368" y="399"/>
                  </a:cubicBezTo>
                  <a:cubicBezTo>
                    <a:pt x="367" y="400"/>
                    <a:pt x="367" y="400"/>
                    <a:pt x="366" y="401"/>
                  </a:cubicBezTo>
                  <a:cubicBezTo>
                    <a:pt x="362" y="404"/>
                    <a:pt x="357" y="408"/>
                    <a:pt x="352" y="411"/>
                  </a:cubicBezTo>
                  <a:cubicBezTo>
                    <a:pt x="353" y="410"/>
                    <a:pt x="354" y="409"/>
                    <a:pt x="355" y="408"/>
                  </a:cubicBezTo>
                  <a:close/>
                  <a:moveTo>
                    <a:pt x="355" y="412"/>
                  </a:moveTo>
                  <a:cubicBezTo>
                    <a:pt x="354" y="413"/>
                    <a:pt x="351" y="414"/>
                    <a:pt x="352" y="414"/>
                  </a:cubicBezTo>
                  <a:cubicBezTo>
                    <a:pt x="354" y="413"/>
                    <a:pt x="355" y="412"/>
                    <a:pt x="357" y="410"/>
                  </a:cubicBezTo>
                  <a:lnTo>
                    <a:pt x="355" y="412"/>
                  </a:lnTo>
                  <a:close/>
                  <a:moveTo>
                    <a:pt x="360" y="408"/>
                  </a:moveTo>
                  <a:cubicBezTo>
                    <a:pt x="360" y="408"/>
                    <a:pt x="359" y="408"/>
                    <a:pt x="359" y="408"/>
                  </a:cubicBezTo>
                  <a:cubicBezTo>
                    <a:pt x="359" y="408"/>
                    <a:pt x="360" y="407"/>
                    <a:pt x="362" y="406"/>
                  </a:cubicBezTo>
                  <a:cubicBezTo>
                    <a:pt x="362" y="406"/>
                    <a:pt x="363" y="405"/>
                    <a:pt x="363" y="405"/>
                  </a:cubicBezTo>
                  <a:lnTo>
                    <a:pt x="360" y="408"/>
                  </a:lnTo>
                  <a:close/>
                  <a:moveTo>
                    <a:pt x="365" y="405"/>
                  </a:moveTo>
                  <a:cubicBezTo>
                    <a:pt x="365" y="406"/>
                    <a:pt x="364" y="406"/>
                    <a:pt x="363" y="407"/>
                  </a:cubicBezTo>
                  <a:cubicBezTo>
                    <a:pt x="364" y="406"/>
                    <a:pt x="365" y="405"/>
                    <a:pt x="366" y="404"/>
                  </a:cubicBezTo>
                  <a:cubicBezTo>
                    <a:pt x="366" y="404"/>
                    <a:pt x="366" y="405"/>
                    <a:pt x="365" y="405"/>
                  </a:cubicBezTo>
                  <a:close/>
                  <a:moveTo>
                    <a:pt x="372" y="396"/>
                  </a:moveTo>
                  <a:cubicBezTo>
                    <a:pt x="371" y="397"/>
                    <a:pt x="369" y="399"/>
                    <a:pt x="368" y="400"/>
                  </a:cubicBezTo>
                  <a:cubicBezTo>
                    <a:pt x="370" y="398"/>
                    <a:pt x="372" y="395"/>
                    <a:pt x="375" y="393"/>
                  </a:cubicBezTo>
                  <a:cubicBezTo>
                    <a:pt x="374" y="394"/>
                    <a:pt x="373" y="395"/>
                    <a:pt x="372" y="396"/>
                  </a:cubicBezTo>
                  <a:close/>
                  <a:moveTo>
                    <a:pt x="267" y="17"/>
                  </a:moveTo>
                  <a:cubicBezTo>
                    <a:pt x="259" y="17"/>
                    <a:pt x="255" y="16"/>
                    <a:pt x="247" y="15"/>
                  </a:cubicBezTo>
                  <a:cubicBezTo>
                    <a:pt x="244" y="17"/>
                    <a:pt x="247" y="17"/>
                    <a:pt x="267" y="17"/>
                  </a:cubicBezTo>
                  <a:close/>
                  <a:moveTo>
                    <a:pt x="454" y="290"/>
                  </a:moveTo>
                  <a:cubicBezTo>
                    <a:pt x="453" y="294"/>
                    <a:pt x="451" y="299"/>
                    <a:pt x="450" y="298"/>
                  </a:cubicBezTo>
                  <a:cubicBezTo>
                    <a:pt x="450" y="301"/>
                    <a:pt x="450" y="302"/>
                    <a:pt x="450" y="303"/>
                  </a:cubicBezTo>
                  <a:cubicBezTo>
                    <a:pt x="451" y="304"/>
                    <a:pt x="451" y="304"/>
                    <a:pt x="450" y="306"/>
                  </a:cubicBezTo>
                  <a:cubicBezTo>
                    <a:pt x="450" y="307"/>
                    <a:pt x="450" y="308"/>
                    <a:pt x="449" y="309"/>
                  </a:cubicBezTo>
                  <a:cubicBezTo>
                    <a:pt x="450" y="307"/>
                    <a:pt x="451" y="306"/>
                    <a:pt x="451" y="304"/>
                  </a:cubicBezTo>
                  <a:cubicBezTo>
                    <a:pt x="452" y="302"/>
                    <a:pt x="453" y="299"/>
                    <a:pt x="454" y="297"/>
                  </a:cubicBezTo>
                  <a:cubicBezTo>
                    <a:pt x="455" y="292"/>
                    <a:pt x="456" y="288"/>
                    <a:pt x="457" y="282"/>
                  </a:cubicBezTo>
                  <a:cubicBezTo>
                    <a:pt x="458" y="277"/>
                    <a:pt x="459" y="272"/>
                    <a:pt x="460" y="267"/>
                  </a:cubicBezTo>
                  <a:cubicBezTo>
                    <a:pt x="458" y="273"/>
                    <a:pt x="458" y="279"/>
                    <a:pt x="456" y="283"/>
                  </a:cubicBezTo>
                  <a:cubicBezTo>
                    <a:pt x="456" y="286"/>
                    <a:pt x="454" y="296"/>
                    <a:pt x="454" y="290"/>
                  </a:cubicBezTo>
                  <a:close/>
                  <a:moveTo>
                    <a:pt x="475" y="230"/>
                  </a:moveTo>
                  <a:cubicBezTo>
                    <a:pt x="475" y="233"/>
                    <a:pt x="475" y="237"/>
                    <a:pt x="475" y="241"/>
                  </a:cubicBezTo>
                  <a:cubicBezTo>
                    <a:pt x="475" y="244"/>
                    <a:pt x="475" y="248"/>
                    <a:pt x="474" y="251"/>
                  </a:cubicBezTo>
                  <a:cubicBezTo>
                    <a:pt x="475" y="253"/>
                    <a:pt x="474" y="262"/>
                    <a:pt x="475" y="262"/>
                  </a:cubicBezTo>
                  <a:cubicBezTo>
                    <a:pt x="475" y="259"/>
                    <a:pt x="475" y="252"/>
                    <a:pt x="476" y="246"/>
                  </a:cubicBezTo>
                  <a:cubicBezTo>
                    <a:pt x="476" y="239"/>
                    <a:pt x="475" y="233"/>
                    <a:pt x="475" y="230"/>
                  </a:cubicBezTo>
                  <a:close/>
                  <a:moveTo>
                    <a:pt x="474" y="251"/>
                  </a:moveTo>
                  <a:cubicBezTo>
                    <a:pt x="474" y="251"/>
                    <a:pt x="474" y="251"/>
                    <a:pt x="474" y="251"/>
                  </a:cubicBezTo>
                  <a:cubicBezTo>
                    <a:pt x="474" y="251"/>
                    <a:pt x="474" y="251"/>
                    <a:pt x="474" y="251"/>
                  </a:cubicBezTo>
                  <a:cubicBezTo>
                    <a:pt x="474" y="251"/>
                    <a:pt x="474" y="251"/>
                    <a:pt x="474" y="251"/>
                  </a:cubicBezTo>
                  <a:cubicBezTo>
                    <a:pt x="474" y="251"/>
                    <a:pt x="474" y="251"/>
                    <a:pt x="474" y="251"/>
                  </a:cubicBezTo>
                  <a:cubicBezTo>
                    <a:pt x="474" y="251"/>
                    <a:pt x="474" y="251"/>
                    <a:pt x="474" y="251"/>
                  </a:cubicBezTo>
                  <a:close/>
                  <a:moveTo>
                    <a:pt x="472" y="265"/>
                  </a:moveTo>
                  <a:cubicBezTo>
                    <a:pt x="471" y="270"/>
                    <a:pt x="470" y="275"/>
                    <a:pt x="469" y="281"/>
                  </a:cubicBezTo>
                  <a:cubicBezTo>
                    <a:pt x="470" y="277"/>
                    <a:pt x="471" y="274"/>
                    <a:pt x="472" y="271"/>
                  </a:cubicBezTo>
                  <a:cubicBezTo>
                    <a:pt x="473" y="269"/>
                    <a:pt x="473" y="266"/>
                    <a:pt x="473" y="263"/>
                  </a:cubicBezTo>
                  <a:cubicBezTo>
                    <a:pt x="474" y="259"/>
                    <a:pt x="474" y="255"/>
                    <a:pt x="474" y="251"/>
                  </a:cubicBezTo>
                  <a:cubicBezTo>
                    <a:pt x="473" y="254"/>
                    <a:pt x="473" y="259"/>
                    <a:pt x="473" y="261"/>
                  </a:cubicBezTo>
                  <a:cubicBezTo>
                    <a:pt x="472" y="263"/>
                    <a:pt x="472" y="263"/>
                    <a:pt x="472" y="265"/>
                  </a:cubicBezTo>
                  <a:close/>
                  <a:moveTo>
                    <a:pt x="122" y="263"/>
                  </a:moveTo>
                  <a:cubicBezTo>
                    <a:pt x="122" y="263"/>
                    <a:pt x="122" y="263"/>
                    <a:pt x="122" y="263"/>
                  </a:cubicBezTo>
                  <a:cubicBezTo>
                    <a:pt x="122" y="263"/>
                    <a:pt x="122" y="263"/>
                    <a:pt x="122" y="263"/>
                  </a:cubicBezTo>
                  <a:cubicBezTo>
                    <a:pt x="122" y="263"/>
                    <a:pt x="122" y="263"/>
                    <a:pt x="122" y="263"/>
                  </a:cubicBezTo>
                  <a:close/>
                  <a:moveTo>
                    <a:pt x="126" y="249"/>
                  </a:moveTo>
                  <a:cubicBezTo>
                    <a:pt x="126" y="251"/>
                    <a:pt x="126" y="253"/>
                    <a:pt x="126" y="255"/>
                  </a:cubicBezTo>
                  <a:cubicBezTo>
                    <a:pt x="126" y="256"/>
                    <a:pt x="125" y="258"/>
                    <a:pt x="125" y="260"/>
                  </a:cubicBezTo>
                  <a:cubicBezTo>
                    <a:pt x="125" y="265"/>
                    <a:pt x="125" y="265"/>
                    <a:pt x="125" y="265"/>
                  </a:cubicBezTo>
                  <a:cubicBezTo>
                    <a:pt x="126" y="267"/>
                    <a:pt x="125" y="269"/>
                    <a:pt x="126" y="271"/>
                  </a:cubicBezTo>
                  <a:cubicBezTo>
                    <a:pt x="126" y="269"/>
                    <a:pt x="126" y="268"/>
                    <a:pt x="126" y="267"/>
                  </a:cubicBezTo>
                  <a:cubicBezTo>
                    <a:pt x="126" y="267"/>
                    <a:pt x="126" y="269"/>
                    <a:pt x="126" y="269"/>
                  </a:cubicBezTo>
                  <a:cubicBezTo>
                    <a:pt x="126" y="266"/>
                    <a:pt x="126" y="262"/>
                    <a:pt x="126" y="259"/>
                  </a:cubicBezTo>
                  <a:cubicBezTo>
                    <a:pt x="127" y="255"/>
                    <a:pt x="127" y="252"/>
                    <a:pt x="126" y="249"/>
                  </a:cubicBezTo>
                  <a:close/>
                  <a:moveTo>
                    <a:pt x="118" y="244"/>
                  </a:moveTo>
                  <a:cubicBezTo>
                    <a:pt x="119" y="244"/>
                    <a:pt x="118" y="244"/>
                    <a:pt x="118" y="245"/>
                  </a:cubicBezTo>
                  <a:cubicBezTo>
                    <a:pt x="118" y="246"/>
                    <a:pt x="118" y="247"/>
                    <a:pt x="118" y="248"/>
                  </a:cubicBezTo>
                  <a:cubicBezTo>
                    <a:pt x="118" y="251"/>
                    <a:pt x="118" y="252"/>
                    <a:pt x="119" y="252"/>
                  </a:cubicBezTo>
                  <a:cubicBezTo>
                    <a:pt x="119" y="252"/>
                    <a:pt x="119" y="250"/>
                    <a:pt x="119" y="248"/>
                  </a:cubicBezTo>
                  <a:cubicBezTo>
                    <a:pt x="119" y="248"/>
                    <a:pt x="119" y="247"/>
                    <a:pt x="120" y="246"/>
                  </a:cubicBezTo>
                  <a:cubicBezTo>
                    <a:pt x="121" y="243"/>
                    <a:pt x="121" y="242"/>
                    <a:pt x="121" y="240"/>
                  </a:cubicBezTo>
                  <a:cubicBezTo>
                    <a:pt x="121" y="239"/>
                    <a:pt x="120" y="239"/>
                    <a:pt x="121" y="237"/>
                  </a:cubicBezTo>
                  <a:cubicBezTo>
                    <a:pt x="121" y="236"/>
                    <a:pt x="122" y="233"/>
                    <a:pt x="123" y="234"/>
                  </a:cubicBezTo>
                  <a:cubicBezTo>
                    <a:pt x="123" y="235"/>
                    <a:pt x="123" y="236"/>
                    <a:pt x="123" y="238"/>
                  </a:cubicBezTo>
                  <a:cubicBezTo>
                    <a:pt x="122" y="239"/>
                    <a:pt x="122" y="240"/>
                    <a:pt x="122" y="242"/>
                  </a:cubicBezTo>
                  <a:cubicBezTo>
                    <a:pt x="123" y="240"/>
                    <a:pt x="123" y="237"/>
                    <a:pt x="124" y="234"/>
                  </a:cubicBezTo>
                  <a:cubicBezTo>
                    <a:pt x="125" y="230"/>
                    <a:pt x="123" y="233"/>
                    <a:pt x="123" y="233"/>
                  </a:cubicBezTo>
                  <a:cubicBezTo>
                    <a:pt x="123" y="231"/>
                    <a:pt x="125" y="228"/>
                    <a:pt x="125" y="227"/>
                  </a:cubicBezTo>
                  <a:cubicBezTo>
                    <a:pt x="124" y="228"/>
                    <a:pt x="124" y="229"/>
                    <a:pt x="123" y="230"/>
                  </a:cubicBezTo>
                  <a:cubicBezTo>
                    <a:pt x="123" y="230"/>
                    <a:pt x="123" y="230"/>
                    <a:pt x="123" y="230"/>
                  </a:cubicBezTo>
                  <a:cubicBezTo>
                    <a:pt x="124" y="226"/>
                    <a:pt x="124" y="226"/>
                    <a:pt x="124" y="226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7" y="219"/>
                    <a:pt x="128" y="217"/>
                    <a:pt x="129" y="214"/>
                  </a:cubicBezTo>
                  <a:cubicBezTo>
                    <a:pt x="130" y="212"/>
                    <a:pt x="131" y="210"/>
                    <a:pt x="132" y="207"/>
                  </a:cubicBezTo>
                  <a:cubicBezTo>
                    <a:pt x="132" y="207"/>
                    <a:pt x="133" y="205"/>
                    <a:pt x="132" y="205"/>
                  </a:cubicBezTo>
                  <a:cubicBezTo>
                    <a:pt x="132" y="205"/>
                    <a:pt x="132" y="206"/>
                    <a:pt x="131" y="207"/>
                  </a:cubicBezTo>
                  <a:cubicBezTo>
                    <a:pt x="130" y="208"/>
                    <a:pt x="129" y="210"/>
                    <a:pt x="128" y="211"/>
                  </a:cubicBezTo>
                  <a:cubicBezTo>
                    <a:pt x="128" y="212"/>
                    <a:pt x="127" y="213"/>
                    <a:pt x="127" y="213"/>
                  </a:cubicBezTo>
                  <a:cubicBezTo>
                    <a:pt x="126" y="214"/>
                    <a:pt x="126" y="215"/>
                    <a:pt x="126" y="216"/>
                  </a:cubicBezTo>
                  <a:cubicBezTo>
                    <a:pt x="125" y="218"/>
                    <a:pt x="124" y="219"/>
                    <a:pt x="123" y="221"/>
                  </a:cubicBezTo>
                  <a:cubicBezTo>
                    <a:pt x="123" y="223"/>
                    <a:pt x="122" y="224"/>
                    <a:pt x="121" y="226"/>
                  </a:cubicBezTo>
                  <a:cubicBezTo>
                    <a:pt x="121" y="228"/>
                    <a:pt x="121" y="229"/>
                    <a:pt x="122" y="229"/>
                  </a:cubicBezTo>
                  <a:cubicBezTo>
                    <a:pt x="123" y="226"/>
                    <a:pt x="122" y="228"/>
                    <a:pt x="122" y="229"/>
                  </a:cubicBezTo>
                  <a:cubicBezTo>
                    <a:pt x="121" y="231"/>
                    <a:pt x="121" y="232"/>
                    <a:pt x="121" y="234"/>
                  </a:cubicBezTo>
                  <a:cubicBezTo>
                    <a:pt x="120" y="235"/>
                    <a:pt x="120" y="237"/>
                    <a:pt x="120" y="238"/>
                  </a:cubicBezTo>
                  <a:cubicBezTo>
                    <a:pt x="120" y="238"/>
                    <a:pt x="120" y="239"/>
                    <a:pt x="120" y="240"/>
                  </a:cubicBezTo>
                  <a:cubicBezTo>
                    <a:pt x="119" y="240"/>
                    <a:pt x="119" y="240"/>
                    <a:pt x="119" y="239"/>
                  </a:cubicBezTo>
                  <a:cubicBezTo>
                    <a:pt x="119" y="239"/>
                    <a:pt x="119" y="238"/>
                    <a:pt x="119" y="238"/>
                  </a:cubicBezTo>
                  <a:cubicBezTo>
                    <a:pt x="118" y="238"/>
                    <a:pt x="118" y="238"/>
                    <a:pt x="119" y="236"/>
                  </a:cubicBezTo>
                  <a:cubicBezTo>
                    <a:pt x="120" y="235"/>
                    <a:pt x="120" y="233"/>
                    <a:pt x="120" y="231"/>
                  </a:cubicBezTo>
                  <a:cubicBezTo>
                    <a:pt x="120" y="230"/>
                    <a:pt x="120" y="230"/>
                    <a:pt x="120" y="230"/>
                  </a:cubicBezTo>
                  <a:cubicBezTo>
                    <a:pt x="119" y="231"/>
                    <a:pt x="119" y="231"/>
                    <a:pt x="119" y="232"/>
                  </a:cubicBezTo>
                  <a:cubicBezTo>
                    <a:pt x="118" y="233"/>
                    <a:pt x="118" y="234"/>
                    <a:pt x="118" y="236"/>
                  </a:cubicBezTo>
                  <a:cubicBezTo>
                    <a:pt x="118" y="237"/>
                    <a:pt x="118" y="238"/>
                    <a:pt x="118" y="239"/>
                  </a:cubicBezTo>
                  <a:cubicBezTo>
                    <a:pt x="118" y="242"/>
                    <a:pt x="118" y="243"/>
                    <a:pt x="118" y="244"/>
                  </a:cubicBezTo>
                  <a:close/>
                  <a:moveTo>
                    <a:pt x="122" y="256"/>
                  </a:moveTo>
                  <a:cubicBezTo>
                    <a:pt x="122" y="259"/>
                    <a:pt x="122" y="262"/>
                    <a:pt x="122" y="266"/>
                  </a:cubicBezTo>
                  <a:cubicBezTo>
                    <a:pt x="123" y="264"/>
                    <a:pt x="122" y="261"/>
                    <a:pt x="123" y="259"/>
                  </a:cubicBezTo>
                  <a:cubicBezTo>
                    <a:pt x="123" y="261"/>
                    <a:pt x="123" y="262"/>
                    <a:pt x="123" y="264"/>
                  </a:cubicBezTo>
                  <a:cubicBezTo>
                    <a:pt x="123" y="263"/>
                    <a:pt x="124" y="261"/>
                    <a:pt x="124" y="259"/>
                  </a:cubicBezTo>
                  <a:cubicBezTo>
                    <a:pt x="124" y="256"/>
                    <a:pt x="125" y="253"/>
                    <a:pt x="125" y="248"/>
                  </a:cubicBezTo>
                  <a:cubicBezTo>
                    <a:pt x="124" y="250"/>
                    <a:pt x="124" y="251"/>
                    <a:pt x="124" y="253"/>
                  </a:cubicBezTo>
                  <a:cubicBezTo>
                    <a:pt x="123" y="254"/>
                    <a:pt x="123" y="256"/>
                    <a:pt x="123" y="254"/>
                  </a:cubicBezTo>
                  <a:cubicBezTo>
                    <a:pt x="122" y="254"/>
                    <a:pt x="122" y="253"/>
                    <a:pt x="121" y="256"/>
                  </a:cubicBezTo>
                  <a:cubicBezTo>
                    <a:pt x="121" y="258"/>
                    <a:pt x="120" y="261"/>
                    <a:pt x="122" y="263"/>
                  </a:cubicBezTo>
                  <a:cubicBezTo>
                    <a:pt x="122" y="259"/>
                    <a:pt x="122" y="259"/>
                    <a:pt x="122" y="259"/>
                  </a:cubicBezTo>
                  <a:cubicBezTo>
                    <a:pt x="122" y="258"/>
                    <a:pt x="122" y="257"/>
                    <a:pt x="122" y="256"/>
                  </a:cubicBezTo>
                  <a:close/>
                  <a:moveTo>
                    <a:pt x="140" y="253"/>
                  </a:moveTo>
                  <a:cubicBezTo>
                    <a:pt x="141" y="252"/>
                    <a:pt x="141" y="250"/>
                    <a:pt x="141" y="249"/>
                  </a:cubicBezTo>
                  <a:cubicBezTo>
                    <a:pt x="141" y="248"/>
                    <a:pt x="142" y="247"/>
                    <a:pt x="142" y="246"/>
                  </a:cubicBezTo>
                  <a:cubicBezTo>
                    <a:pt x="142" y="246"/>
                    <a:pt x="143" y="245"/>
                    <a:pt x="142" y="245"/>
                  </a:cubicBezTo>
                  <a:cubicBezTo>
                    <a:pt x="141" y="245"/>
                    <a:pt x="143" y="243"/>
                    <a:pt x="142" y="242"/>
                  </a:cubicBezTo>
                  <a:cubicBezTo>
                    <a:pt x="142" y="242"/>
                    <a:pt x="141" y="243"/>
                    <a:pt x="141" y="244"/>
                  </a:cubicBezTo>
                  <a:cubicBezTo>
                    <a:pt x="140" y="247"/>
                    <a:pt x="140" y="246"/>
                    <a:pt x="140" y="246"/>
                  </a:cubicBezTo>
                  <a:cubicBezTo>
                    <a:pt x="139" y="244"/>
                    <a:pt x="139" y="245"/>
                    <a:pt x="138" y="246"/>
                  </a:cubicBezTo>
                  <a:cubicBezTo>
                    <a:pt x="138" y="247"/>
                    <a:pt x="137" y="248"/>
                    <a:pt x="137" y="249"/>
                  </a:cubicBezTo>
                  <a:cubicBezTo>
                    <a:pt x="137" y="250"/>
                    <a:pt x="137" y="251"/>
                    <a:pt x="137" y="251"/>
                  </a:cubicBezTo>
                  <a:cubicBezTo>
                    <a:pt x="139" y="253"/>
                    <a:pt x="138" y="256"/>
                    <a:pt x="138" y="258"/>
                  </a:cubicBezTo>
                  <a:cubicBezTo>
                    <a:pt x="138" y="255"/>
                    <a:pt x="139" y="252"/>
                    <a:pt x="139" y="250"/>
                  </a:cubicBezTo>
                  <a:cubicBezTo>
                    <a:pt x="140" y="251"/>
                    <a:pt x="140" y="253"/>
                    <a:pt x="139" y="255"/>
                  </a:cubicBezTo>
                  <a:cubicBezTo>
                    <a:pt x="139" y="257"/>
                    <a:pt x="139" y="258"/>
                    <a:pt x="140" y="259"/>
                  </a:cubicBezTo>
                  <a:cubicBezTo>
                    <a:pt x="140" y="258"/>
                    <a:pt x="140" y="257"/>
                    <a:pt x="140" y="256"/>
                  </a:cubicBezTo>
                  <a:cubicBezTo>
                    <a:pt x="140" y="255"/>
                    <a:pt x="140" y="254"/>
                    <a:pt x="140" y="253"/>
                  </a:cubicBezTo>
                  <a:close/>
                  <a:moveTo>
                    <a:pt x="131" y="219"/>
                  </a:moveTo>
                  <a:cubicBezTo>
                    <a:pt x="131" y="219"/>
                    <a:pt x="130" y="219"/>
                    <a:pt x="130" y="219"/>
                  </a:cubicBezTo>
                  <a:cubicBezTo>
                    <a:pt x="130" y="218"/>
                    <a:pt x="129" y="219"/>
                    <a:pt x="128" y="220"/>
                  </a:cubicBezTo>
                  <a:cubicBezTo>
                    <a:pt x="127" y="222"/>
                    <a:pt x="126" y="224"/>
                    <a:pt x="126" y="227"/>
                  </a:cubicBezTo>
                  <a:cubicBezTo>
                    <a:pt x="126" y="227"/>
                    <a:pt x="126" y="227"/>
                    <a:pt x="126" y="226"/>
                  </a:cubicBezTo>
                  <a:cubicBezTo>
                    <a:pt x="127" y="225"/>
                    <a:pt x="127" y="224"/>
                    <a:pt x="127" y="224"/>
                  </a:cubicBezTo>
                  <a:cubicBezTo>
                    <a:pt x="128" y="222"/>
                    <a:pt x="129" y="220"/>
                    <a:pt x="129" y="220"/>
                  </a:cubicBezTo>
                  <a:cubicBezTo>
                    <a:pt x="128" y="222"/>
                    <a:pt x="128" y="224"/>
                    <a:pt x="127" y="226"/>
                  </a:cubicBezTo>
                  <a:cubicBezTo>
                    <a:pt x="127" y="228"/>
                    <a:pt x="126" y="230"/>
                    <a:pt x="125" y="232"/>
                  </a:cubicBezTo>
                  <a:cubicBezTo>
                    <a:pt x="125" y="234"/>
                    <a:pt x="124" y="236"/>
                    <a:pt x="124" y="238"/>
                  </a:cubicBezTo>
                  <a:cubicBezTo>
                    <a:pt x="124" y="240"/>
                    <a:pt x="123" y="242"/>
                    <a:pt x="123" y="244"/>
                  </a:cubicBezTo>
                  <a:cubicBezTo>
                    <a:pt x="124" y="244"/>
                    <a:pt x="124" y="241"/>
                    <a:pt x="124" y="242"/>
                  </a:cubicBezTo>
                  <a:cubicBezTo>
                    <a:pt x="125" y="243"/>
                    <a:pt x="125" y="243"/>
                    <a:pt x="125" y="240"/>
                  </a:cubicBezTo>
                  <a:cubicBezTo>
                    <a:pt x="126" y="238"/>
                    <a:pt x="126" y="236"/>
                    <a:pt x="126" y="236"/>
                  </a:cubicBezTo>
                  <a:cubicBezTo>
                    <a:pt x="126" y="231"/>
                    <a:pt x="127" y="228"/>
                    <a:pt x="129" y="226"/>
                  </a:cubicBezTo>
                  <a:cubicBezTo>
                    <a:pt x="130" y="224"/>
                    <a:pt x="130" y="223"/>
                    <a:pt x="131" y="222"/>
                  </a:cubicBezTo>
                  <a:cubicBezTo>
                    <a:pt x="129" y="224"/>
                    <a:pt x="130" y="221"/>
                    <a:pt x="131" y="219"/>
                  </a:cubicBezTo>
                  <a:close/>
                  <a:moveTo>
                    <a:pt x="156" y="243"/>
                  </a:moveTo>
                  <a:cubicBezTo>
                    <a:pt x="155" y="244"/>
                    <a:pt x="154" y="244"/>
                    <a:pt x="154" y="246"/>
                  </a:cubicBezTo>
                  <a:cubicBezTo>
                    <a:pt x="153" y="249"/>
                    <a:pt x="153" y="249"/>
                    <a:pt x="153" y="249"/>
                  </a:cubicBezTo>
                  <a:cubicBezTo>
                    <a:pt x="152" y="253"/>
                    <a:pt x="152" y="253"/>
                    <a:pt x="152" y="253"/>
                  </a:cubicBezTo>
                  <a:cubicBezTo>
                    <a:pt x="152" y="254"/>
                    <a:pt x="151" y="254"/>
                    <a:pt x="152" y="255"/>
                  </a:cubicBezTo>
                  <a:cubicBezTo>
                    <a:pt x="152" y="255"/>
                    <a:pt x="152" y="254"/>
                    <a:pt x="152" y="253"/>
                  </a:cubicBezTo>
                  <a:cubicBezTo>
                    <a:pt x="153" y="252"/>
                    <a:pt x="152" y="251"/>
                    <a:pt x="153" y="251"/>
                  </a:cubicBezTo>
                  <a:cubicBezTo>
                    <a:pt x="154" y="251"/>
                    <a:pt x="154" y="249"/>
                    <a:pt x="154" y="248"/>
                  </a:cubicBezTo>
                  <a:cubicBezTo>
                    <a:pt x="155" y="248"/>
                    <a:pt x="156" y="246"/>
                    <a:pt x="156" y="243"/>
                  </a:cubicBezTo>
                  <a:cubicBezTo>
                    <a:pt x="156" y="242"/>
                    <a:pt x="156" y="243"/>
                    <a:pt x="156" y="243"/>
                  </a:cubicBezTo>
                  <a:close/>
                  <a:moveTo>
                    <a:pt x="140" y="219"/>
                  </a:moveTo>
                  <a:cubicBezTo>
                    <a:pt x="140" y="219"/>
                    <a:pt x="140" y="219"/>
                    <a:pt x="141" y="218"/>
                  </a:cubicBezTo>
                  <a:cubicBezTo>
                    <a:pt x="141" y="218"/>
                    <a:pt x="141" y="217"/>
                    <a:pt x="141" y="217"/>
                  </a:cubicBezTo>
                  <a:cubicBezTo>
                    <a:pt x="143" y="216"/>
                    <a:pt x="143" y="216"/>
                    <a:pt x="143" y="213"/>
                  </a:cubicBezTo>
                  <a:cubicBezTo>
                    <a:pt x="145" y="212"/>
                    <a:pt x="146" y="211"/>
                    <a:pt x="147" y="211"/>
                  </a:cubicBezTo>
                  <a:cubicBezTo>
                    <a:pt x="147" y="211"/>
                    <a:pt x="147" y="211"/>
                    <a:pt x="148" y="209"/>
                  </a:cubicBezTo>
                  <a:cubicBezTo>
                    <a:pt x="149" y="209"/>
                    <a:pt x="149" y="208"/>
                    <a:pt x="149" y="208"/>
                  </a:cubicBezTo>
                  <a:cubicBezTo>
                    <a:pt x="149" y="208"/>
                    <a:pt x="148" y="208"/>
                    <a:pt x="147" y="209"/>
                  </a:cubicBezTo>
                  <a:cubicBezTo>
                    <a:pt x="147" y="208"/>
                    <a:pt x="145" y="211"/>
                    <a:pt x="146" y="208"/>
                  </a:cubicBezTo>
                  <a:cubicBezTo>
                    <a:pt x="147" y="206"/>
                    <a:pt x="147" y="206"/>
                    <a:pt x="148" y="204"/>
                  </a:cubicBezTo>
                  <a:cubicBezTo>
                    <a:pt x="147" y="205"/>
                    <a:pt x="146" y="206"/>
                    <a:pt x="145" y="207"/>
                  </a:cubicBezTo>
                  <a:cubicBezTo>
                    <a:pt x="144" y="209"/>
                    <a:pt x="144" y="209"/>
                    <a:pt x="144" y="209"/>
                  </a:cubicBezTo>
                  <a:cubicBezTo>
                    <a:pt x="144" y="210"/>
                    <a:pt x="144" y="210"/>
                    <a:pt x="144" y="211"/>
                  </a:cubicBezTo>
                  <a:cubicBezTo>
                    <a:pt x="143" y="212"/>
                    <a:pt x="143" y="212"/>
                    <a:pt x="143" y="212"/>
                  </a:cubicBezTo>
                  <a:cubicBezTo>
                    <a:pt x="143" y="212"/>
                    <a:pt x="143" y="212"/>
                    <a:pt x="143" y="211"/>
                  </a:cubicBezTo>
                  <a:cubicBezTo>
                    <a:pt x="143" y="210"/>
                    <a:pt x="144" y="209"/>
                    <a:pt x="144" y="209"/>
                  </a:cubicBezTo>
                  <a:cubicBezTo>
                    <a:pt x="143" y="209"/>
                    <a:pt x="142" y="210"/>
                    <a:pt x="142" y="211"/>
                  </a:cubicBezTo>
                  <a:cubicBezTo>
                    <a:pt x="141" y="214"/>
                    <a:pt x="141" y="213"/>
                    <a:pt x="140" y="213"/>
                  </a:cubicBezTo>
                  <a:cubicBezTo>
                    <a:pt x="140" y="213"/>
                    <a:pt x="139" y="212"/>
                    <a:pt x="138" y="214"/>
                  </a:cubicBezTo>
                  <a:cubicBezTo>
                    <a:pt x="137" y="215"/>
                    <a:pt x="136" y="216"/>
                    <a:pt x="136" y="217"/>
                  </a:cubicBezTo>
                  <a:cubicBezTo>
                    <a:pt x="135" y="218"/>
                    <a:pt x="135" y="220"/>
                    <a:pt x="135" y="221"/>
                  </a:cubicBezTo>
                  <a:cubicBezTo>
                    <a:pt x="136" y="220"/>
                    <a:pt x="136" y="219"/>
                    <a:pt x="136" y="218"/>
                  </a:cubicBezTo>
                  <a:cubicBezTo>
                    <a:pt x="136" y="219"/>
                    <a:pt x="137" y="220"/>
                    <a:pt x="135" y="223"/>
                  </a:cubicBezTo>
                  <a:cubicBezTo>
                    <a:pt x="135" y="223"/>
                    <a:pt x="133" y="226"/>
                    <a:pt x="133" y="227"/>
                  </a:cubicBezTo>
                  <a:cubicBezTo>
                    <a:pt x="133" y="228"/>
                    <a:pt x="133" y="230"/>
                    <a:pt x="133" y="230"/>
                  </a:cubicBezTo>
                  <a:cubicBezTo>
                    <a:pt x="132" y="228"/>
                    <a:pt x="132" y="229"/>
                    <a:pt x="132" y="231"/>
                  </a:cubicBezTo>
                  <a:cubicBezTo>
                    <a:pt x="131" y="233"/>
                    <a:pt x="131" y="234"/>
                    <a:pt x="132" y="231"/>
                  </a:cubicBezTo>
                  <a:cubicBezTo>
                    <a:pt x="132" y="233"/>
                    <a:pt x="134" y="232"/>
                    <a:pt x="133" y="235"/>
                  </a:cubicBezTo>
                  <a:cubicBezTo>
                    <a:pt x="132" y="238"/>
                    <a:pt x="133" y="240"/>
                    <a:pt x="132" y="243"/>
                  </a:cubicBezTo>
                  <a:cubicBezTo>
                    <a:pt x="133" y="241"/>
                    <a:pt x="133" y="239"/>
                    <a:pt x="134" y="238"/>
                  </a:cubicBezTo>
                  <a:cubicBezTo>
                    <a:pt x="135" y="233"/>
                    <a:pt x="135" y="233"/>
                    <a:pt x="135" y="233"/>
                  </a:cubicBezTo>
                  <a:cubicBezTo>
                    <a:pt x="136" y="231"/>
                    <a:pt x="136" y="229"/>
                    <a:pt x="137" y="228"/>
                  </a:cubicBezTo>
                  <a:cubicBezTo>
                    <a:pt x="138" y="226"/>
                    <a:pt x="139" y="225"/>
                    <a:pt x="139" y="223"/>
                  </a:cubicBezTo>
                  <a:cubicBezTo>
                    <a:pt x="140" y="222"/>
                    <a:pt x="141" y="219"/>
                    <a:pt x="140" y="219"/>
                  </a:cubicBezTo>
                  <a:close/>
                  <a:moveTo>
                    <a:pt x="304" y="308"/>
                  </a:moveTo>
                  <a:cubicBezTo>
                    <a:pt x="303" y="309"/>
                    <a:pt x="302" y="308"/>
                    <a:pt x="301" y="307"/>
                  </a:cubicBezTo>
                  <a:cubicBezTo>
                    <a:pt x="301" y="309"/>
                    <a:pt x="301" y="309"/>
                    <a:pt x="297" y="311"/>
                  </a:cubicBezTo>
                  <a:cubicBezTo>
                    <a:pt x="298" y="310"/>
                    <a:pt x="299" y="309"/>
                    <a:pt x="300" y="308"/>
                  </a:cubicBezTo>
                  <a:cubicBezTo>
                    <a:pt x="299" y="308"/>
                    <a:pt x="298" y="309"/>
                    <a:pt x="298" y="310"/>
                  </a:cubicBezTo>
                  <a:cubicBezTo>
                    <a:pt x="297" y="309"/>
                    <a:pt x="299" y="306"/>
                    <a:pt x="297" y="308"/>
                  </a:cubicBezTo>
                  <a:cubicBezTo>
                    <a:pt x="296" y="309"/>
                    <a:pt x="295" y="309"/>
                    <a:pt x="294" y="310"/>
                  </a:cubicBezTo>
                  <a:cubicBezTo>
                    <a:pt x="294" y="311"/>
                    <a:pt x="293" y="311"/>
                    <a:pt x="293" y="312"/>
                  </a:cubicBezTo>
                  <a:cubicBezTo>
                    <a:pt x="292" y="312"/>
                    <a:pt x="292" y="313"/>
                    <a:pt x="291" y="313"/>
                  </a:cubicBezTo>
                  <a:cubicBezTo>
                    <a:pt x="291" y="314"/>
                    <a:pt x="290" y="314"/>
                    <a:pt x="290" y="314"/>
                  </a:cubicBezTo>
                  <a:cubicBezTo>
                    <a:pt x="291" y="313"/>
                    <a:pt x="292" y="312"/>
                    <a:pt x="293" y="312"/>
                  </a:cubicBezTo>
                  <a:cubicBezTo>
                    <a:pt x="293" y="311"/>
                    <a:pt x="294" y="310"/>
                    <a:pt x="295" y="309"/>
                  </a:cubicBezTo>
                  <a:cubicBezTo>
                    <a:pt x="297" y="307"/>
                    <a:pt x="299" y="305"/>
                    <a:pt x="301" y="303"/>
                  </a:cubicBezTo>
                  <a:cubicBezTo>
                    <a:pt x="299" y="305"/>
                    <a:pt x="297" y="305"/>
                    <a:pt x="298" y="304"/>
                  </a:cubicBezTo>
                  <a:cubicBezTo>
                    <a:pt x="298" y="303"/>
                    <a:pt x="298" y="303"/>
                    <a:pt x="297" y="304"/>
                  </a:cubicBezTo>
                  <a:cubicBezTo>
                    <a:pt x="296" y="305"/>
                    <a:pt x="296" y="305"/>
                    <a:pt x="297" y="304"/>
                  </a:cubicBezTo>
                  <a:cubicBezTo>
                    <a:pt x="297" y="303"/>
                    <a:pt x="297" y="302"/>
                    <a:pt x="297" y="303"/>
                  </a:cubicBezTo>
                  <a:cubicBezTo>
                    <a:pt x="296" y="303"/>
                    <a:pt x="296" y="304"/>
                    <a:pt x="295" y="304"/>
                  </a:cubicBezTo>
                  <a:cubicBezTo>
                    <a:pt x="294" y="306"/>
                    <a:pt x="293" y="308"/>
                    <a:pt x="291" y="310"/>
                  </a:cubicBezTo>
                  <a:cubicBezTo>
                    <a:pt x="290" y="312"/>
                    <a:pt x="288" y="313"/>
                    <a:pt x="287" y="314"/>
                  </a:cubicBezTo>
                  <a:cubicBezTo>
                    <a:pt x="285" y="316"/>
                    <a:pt x="285" y="316"/>
                    <a:pt x="285" y="316"/>
                  </a:cubicBezTo>
                  <a:cubicBezTo>
                    <a:pt x="282" y="318"/>
                    <a:pt x="282" y="318"/>
                    <a:pt x="282" y="318"/>
                  </a:cubicBezTo>
                  <a:cubicBezTo>
                    <a:pt x="281" y="319"/>
                    <a:pt x="279" y="320"/>
                    <a:pt x="278" y="321"/>
                  </a:cubicBezTo>
                  <a:cubicBezTo>
                    <a:pt x="276" y="322"/>
                    <a:pt x="275" y="323"/>
                    <a:pt x="273" y="324"/>
                  </a:cubicBezTo>
                  <a:cubicBezTo>
                    <a:pt x="273" y="325"/>
                    <a:pt x="272" y="325"/>
                    <a:pt x="272" y="325"/>
                  </a:cubicBezTo>
                  <a:cubicBezTo>
                    <a:pt x="276" y="323"/>
                    <a:pt x="276" y="325"/>
                    <a:pt x="279" y="324"/>
                  </a:cubicBezTo>
                  <a:cubicBezTo>
                    <a:pt x="279" y="324"/>
                    <a:pt x="279" y="324"/>
                    <a:pt x="279" y="324"/>
                  </a:cubicBezTo>
                  <a:cubicBezTo>
                    <a:pt x="279" y="324"/>
                    <a:pt x="279" y="324"/>
                    <a:pt x="279" y="324"/>
                  </a:cubicBezTo>
                  <a:cubicBezTo>
                    <a:pt x="279" y="324"/>
                    <a:pt x="279" y="324"/>
                    <a:pt x="279" y="324"/>
                  </a:cubicBezTo>
                  <a:cubicBezTo>
                    <a:pt x="278" y="325"/>
                    <a:pt x="276" y="326"/>
                    <a:pt x="274" y="327"/>
                  </a:cubicBezTo>
                  <a:cubicBezTo>
                    <a:pt x="273" y="327"/>
                    <a:pt x="272" y="328"/>
                    <a:pt x="272" y="328"/>
                  </a:cubicBezTo>
                  <a:cubicBezTo>
                    <a:pt x="271" y="329"/>
                    <a:pt x="270" y="329"/>
                    <a:pt x="269" y="330"/>
                  </a:cubicBezTo>
                  <a:cubicBezTo>
                    <a:pt x="268" y="331"/>
                    <a:pt x="266" y="331"/>
                    <a:pt x="266" y="332"/>
                  </a:cubicBezTo>
                  <a:cubicBezTo>
                    <a:pt x="265" y="332"/>
                    <a:pt x="264" y="332"/>
                    <a:pt x="264" y="332"/>
                  </a:cubicBezTo>
                  <a:cubicBezTo>
                    <a:pt x="264" y="332"/>
                    <a:pt x="263" y="333"/>
                    <a:pt x="263" y="333"/>
                  </a:cubicBezTo>
                  <a:cubicBezTo>
                    <a:pt x="262" y="333"/>
                    <a:pt x="261" y="334"/>
                    <a:pt x="260" y="335"/>
                  </a:cubicBezTo>
                  <a:cubicBezTo>
                    <a:pt x="260" y="335"/>
                    <a:pt x="261" y="334"/>
                    <a:pt x="262" y="334"/>
                  </a:cubicBezTo>
                  <a:cubicBezTo>
                    <a:pt x="263" y="334"/>
                    <a:pt x="263" y="333"/>
                    <a:pt x="264" y="333"/>
                  </a:cubicBezTo>
                  <a:cubicBezTo>
                    <a:pt x="265" y="333"/>
                    <a:pt x="266" y="332"/>
                    <a:pt x="266" y="332"/>
                  </a:cubicBezTo>
                  <a:cubicBezTo>
                    <a:pt x="269" y="331"/>
                    <a:pt x="271" y="330"/>
                    <a:pt x="272" y="329"/>
                  </a:cubicBezTo>
                  <a:cubicBezTo>
                    <a:pt x="272" y="329"/>
                    <a:pt x="272" y="329"/>
                    <a:pt x="273" y="329"/>
                  </a:cubicBezTo>
                  <a:cubicBezTo>
                    <a:pt x="273" y="329"/>
                    <a:pt x="272" y="329"/>
                    <a:pt x="272" y="329"/>
                  </a:cubicBezTo>
                  <a:cubicBezTo>
                    <a:pt x="268" y="332"/>
                    <a:pt x="264" y="334"/>
                    <a:pt x="260" y="336"/>
                  </a:cubicBezTo>
                  <a:cubicBezTo>
                    <a:pt x="259" y="336"/>
                    <a:pt x="258" y="337"/>
                    <a:pt x="256" y="338"/>
                  </a:cubicBezTo>
                  <a:cubicBezTo>
                    <a:pt x="255" y="339"/>
                    <a:pt x="254" y="339"/>
                    <a:pt x="252" y="339"/>
                  </a:cubicBezTo>
                  <a:cubicBezTo>
                    <a:pt x="252" y="339"/>
                    <a:pt x="250" y="340"/>
                    <a:pt x="251" y="340"/>
                  </a:cubicBezTo>
                  <a:cubicBezTo>
                    <a:pt x="251" y="340"/>
                    <a:pt x="249" y="341"/>
                    <a:pt x="249" y="341"/>
                  </a:cubicBezTo>
                  <a:cubicBezTo>
                    <a:pt x="251" y="341"/>
                    <a:pt x="253" y="341"/>
                    <a:pt x="255" y="341"/>
                  </a:cubicBezTo>
                  <a:cubicBezTo>
                    <a:pt x="256" y="341"/>
                    <a:pt x="256" y="341"/>
                    <a:pt x="257" y="341"/>
                  </a:cubicBezTo>
                  <a:cubicBezTo>
                    <a:pt x="258" y="340"/>
                    <a:pt x="259" y="340"/>
                    <a:pt x="260" y="340"/>
                  </a:cubicBezTo>
                  <a:cubicBezTo>
                    <a:pt x="256" y="341"/>
                    <a:pt x="256" y="342"/>
                    <a:pt x="256" y="344"/>
                  </a:cubicBezTo>
                  <a:cubicBezTo>
                    <a:pt x="255" y="343"/>
                    <a:pt x="253" y="344"/>
                    <a:pt x="251" y="344"/>
                  </a:cubicBezTo>
                  <a:cubicBezTo>
                    <a:pt x="249" y="345"/>
                    <a:pt x="250" y="344"/>
                    <a:pt x="250" y="343"/>
                  </a:cubicBezTo>
                  <a:cubicBezTo>
                    <a:pt x="251" y="343"/>
                    <a:pt x="251" y="342"/>
                    <a:pt x="250" y="343"/>
                  </a:cubicBezTo>
                  <a:cubicBezTo>
                    <a:pt x="248" y="343"/>
                    <a:pt x="246" y="343"/>
                    <a:pt x="245" y="344"/>
                  </a:cubicBezTo>
                  <a:cubicBezTo>
                    <a:pt x="243" y="344"/>
                    <a:pt x="241" y="345"/>
                    <a:pt x="239" y="345"/>
                  </a:cubicBezTo>
                  <a:cubicBezTo>
                    <a:pt x="239" y="345"/>
                    <a:pt x="236" y="345"/>
                    <a:pt x="237" y="346"/>
                  </a:cubicBezTo>
                  <a:cubicBezTo>
                    <a:pt x="237" y="346"/>
                    <a:pt x="235" y="347"/>
                    <a:pt x="234" y="347"/>
                  </a:cubicBezTo>
                  <a:cubicBezTo>
                    <a:pt x="236" y="347"/>
                    <a:pt x="238" y="347"/>
                    <a:pt x="240" y="347"/>
                  </a:cubicBezTo>
                  <a:cubicBezTo>
                    <a:pt x="240" y="347"/>
                    <a:pt x="241" y="347"/>
                    <a:pt x="241" y="347"/>
                  </a:cubicBezTo>
                  <a:cubicBezTo>
                    <a:pt x="241" y="346"/>
                    <a:pt x="243" y="345"/>
                    <a:pt x="243" y="346"/>
                  </a:cubicBezTo>
                  <a:cubicBezTo>
                    <a:pt x="246" y="346"/>
                    <a:pt x="249" y="345"/>
                    <a:pt x="252" y="345"/>
                  </a:cubicBezTo>
                  <a:cubicBezTo>
                    <a:pt x="252" y="345"/>
                    <a:pt x="251" y="345"/>
                    <a:pt x="250" y="346"/>
                  </a:cubicBezTo>
                  <a:cubicBezTo>
                    <a:pt x="249" y="346"/>
                    <a:pt x="249" y="346"/>
                    <a:pt x="250" y="346"/>
                  </a:cubicBezTo>
                  <a:cubicBezTo>
                    <a:pt x="250" y="347"/>
                    <a:pt x="250" y="347"/>
                    <a:pt x="251" y="346"/>
                  </a:cubicBezTo>
                  <a:cubicBezTo>
                    <a:pt x="254" y="345"/>
                    <a:pt x="256" y="344"/>
                    <a:pt x="259" y="343"/>
                  </a:cubicBezTo>
                  <a:cubicBezTo>
                    <a:pt x="258" y="343"/>
                    <a:pt x="256" y="343"/>
                    <a:pt x="257" y="342"/>
                  </a:cubicBezTo>
                  <a:cubicBezTo>
                    <a:pt x="257" y="342"/>
                    <a:pt x="259" y="341"/>
                    <a:pt x="259" y="341"/>
                  </a:cubicBezTo>
                  <a:cubicBezTo>
                    <a:pt x="262" y="340"/>
                    <a:pt x="264" y="340"/>
                    <a:pt x="266" y="339"/>
                  </a:cubicBezTo>
                  <a:cubicBezTo>
                    <a:pt x="268" y="338"/>
                    <a:pt x="271" y="337"/>
                    <a:pt x="273" y="336"/>
                  </a:cubicBezTo>
                  <a:cubicBezTo>
                    <a:pt x="272" y="337"/>
                    <a:pt x="270" y="337"/>
                    <a:pt x="269" y="338"/>
                  </a:cubicBezTo>
                  <a:cubicBezTo>
                    <a:pt x="272" y="337"/>
                    <a:pt x="272" y="338"/>
                    <a:pt x="272" y="339"/>
                  </a:cubicBezTo>
                  <a:cubicBezTo>
                    <a:pt x="274" y="339"/>
                    <a:pt x="275" y="338"/>
                    <a:pt x="276" y="337"/>
                  </a:cubicBezTo>
                  <a:cubicBezTo>
                    <a:pt x="278" y="336"/>
                    <a:pt x="279" y="335"/>
                    <a:pt x="280" y="334"/>
                  </a:cubicBezTo>
                  <a:cubicBezTo>
                    <a:pt x="280" y="334"/>
                    <a:pt x="278" y="335"/>
                    <a:pt x="278" y="334"/>
                  </a:cubicBezTo>
                  <a:cubicBezTo>
                    <a:pt x="280" y="334"/>
                    <a:pt x="281" y="333"/>
                    <a:pt x="283" y="332"/>
                  </a:cubicBezTo>
                  <a:cubicBezTo>
                    <a:pt x="282" y="332"/>
                    <a:pt x="283" y="331"/>
                    <a:pt x="283" y="331"/>
                  </a:cubicBezTo>
                  <a:cubicBezTo>
                    <a:pt x="284" y="330"/>
                    <a:pt x="285" y="330"/>
                    <a:pt x="284" y="330"/>
                  </a:cubicBezTo>
                  <a:cubicBezTo>
                    <a:pt x="283" y="330"/>
                    <a:pt x="282" y="331"/>
                    <a:pt x="281" y="332"/>
                  </a:cubicBezTo>
                  <a:cubicBezTo>
                    <a:pt x="282" y="331"/>
                    <a:pt x="282" y="330"/>
                    <a:pt x="283" y="330"/>
                  </a:cubicBezTo>
                  <a:cubicBezTo>
                    <a:pt x="284" y="329"/>
                    <a:pt x="285" y="329"/>
                    <a:pt x="285" y="328"/>
                  </a:cubicBezTo>
                  <a:cubicBezTo>
                    <a:pt x="287" y="328"/>
                    <a:pt x="288" y="326"/>
                    <a:pt x="289" y="325"/>
                  </a:cubicBezTo>
                  <a:cubicBezTo>
                    <a:pt x="289" y="325"/>
                    <a:pt x="289" y="325"/>
                    <a:pt x="289" y="325"/>
                  </a:cubicBezTo>
                  <a:cubicBezTo>
                    <a:pt x="288" y="325"/>
                    <a:pt x="287" y="326"/>
                    <a:pt x="287" y="327"/>
                  </a:cubicBezTo>
                  <a:cubicBezTo>
                    <a:pt x="287" y="327"/>
                    <a:pt x="287" y="327"/>
                    <a:pt x="287" y="327"/>
                  </a:cubicBezTo>
                  <a:cubicBezTo>
                    <a:pt x="285" y="327"/>
                    <a:pt x="284" y="328"/>
                    <a:pt x="283" y="329"/>
                  </a:cubicBezTo>
                  <a:cubicBezTo>
                    <a:pt x="282" y="330"/>
                    <a:pt x="280" y="331"/>
                    <a:pt x="279" y="331"/>
                  </a:cubicBezTo>
                  <a:cubicBezTo>
                    <a:pt x="283" y="329"/>
                    <a:pt x="279" y="330"/>
                    <a:pt x="279" y="329"/>
                  </a:cubicBezTo>
                  <a:cubicBezTo>
                    <a:pt x="280" y="328"/>
                    <a:pt x="279" y="328"/>
                    <a:pt x="280" y="328"/>
                  </a:cubicBezTo>
                  <a:cubicBezTo>
                    <a:pt x="281" y="328"/>
                    <a:pt x="282" y="327"/>
                    <a:pt x="284" y="326"/>
                  </a:cubicBezTo>
                  <a:cubicBezTo>
                    <a:pt x="285" y="325"/>
                    <a:pt x="286" y="324"/>
                    <a:pt x="288" y="323"/>
                  </a:cubicBezTo>
                  <a:cubicBezTo>
                    <a:pt x="288" y="323"/>
                    <a:pt x="290" y="321"/>
                    <a:pt x="290" y="322"/>
                  </a:cubicBezTo>
                  <a:cubicBezTo>
                    <a:pt x="290" y="323"/>
                    <a:pt x="288" y="323"/>
                    <a:pt x="288" y="324"/>
                  </a:cubicBezTo>
                  <a:cubicBezTo>
                    <a:pt x="286" y="325"/>
                    <a:pt x="284" y="326"/>
                    <a:pt x="282" y="328"/>
                  </a:cubicBezTo>
                  <a:cubicBezTo>
                    <a:pt x="283" y="328"/>
                    <a:pt x="285" y="326"/>
                    <a:pt x="285" y="327"/>
                  </a:cubicBezTo>
                  <a:cubicBezTo>
                    <a:pt x="287" y="325"/>
                    <a:pt x="290" y="324"/>
                    <a:pt x="292" y="321"/>
                  </a:cubicBezTo>
                  <a:cubicBezTo>
                    <a:pt x="294" y="319"/>
                    <a:pt x="295" y="318"/>
                    <a:pt x="295" y="317"/>
                  </a:cubicBezTo>
                  <a:cubicBezTo>
                    <a:pt x="295" y="315"/>
                    <a:pt x="293" y="319"/>
                    <a:pt x="293" y="318"/>
                  </a:cubicBezTo>
                  <a:cubicBezTo>
                    <a:pt x="294" y="317"/>
                    <a:pt x="295" y="316"/>
                    <a:pt x="296" y="315"/>
                  </a:cubicBezTo>
                  <a:cubicBezTo>
                    <a:pt x="297" y="314"/>
                    <a:pt x="299" y="313"/>
                    <a:pt x="300" y="312"/>
                  </a:cubicBezTo>
                  <a:cubicBezTo>
                    <a:pt x="302" y="308"/>
                    <a:pt x="302" y="310"/>
                    <a:pt x="303" y="310"/>
                  </a:cubicBezTo>
                  <a:cubicBezTo>
                    <a:pt x="304" y="309"/>
                    <a:pt x="305" y="308"/>
                    <a:pt x="304" y="308"/>
                  </a:cubicBezTo>
                  <a:close/>
                  <a:moveTo>
                    <a:pt x="283" y="332"/>
                  </a:moveTo>
                  <a:cubicBezTo>
                    <a:pt x="283" y="332"/>
                    <a:pt x="283" y="332"/>
                    <a:pt x="283" y="332"/>
                  </a:cubicBezTo>
                  <a:cubicBezTo>
                    <a:pt x="283" y="332"/>
                    <a:pt x="283" y="332"/>
                    <a:pt x="283" y="332"/>
                  </a:cubicBezTo>
                  <a:close/>
                  <a:moveTo>
                    <a:pt x="288" y="333"/>
                  </a:moveTo>
                  <a:cubicBezTo>
                    <a:pt x="288" y="334"/>
                    <a:pt x="287" y="334"/>
                    <a:pt x="286" y="335"/>
                  </a:cubicBezTo>
                  <a:cubicBezTo>
                    <a:pt x="286" y="336"/>
                    <a:pt x="285" y="336"/>
                    <a:pt x="284" y="337"/>
                  </a:cubicBezTo>
                  <a:cubicBezTo>
                    <a:pt x="284" y="337"/>
                    <a:pt x="283" y="338"/>
                    <a:pt x="284" y="338"/>
                  </a:cubicBezTo>
                  <a:cubicBezTo>
                    <a:pt x="284" y="338"/>
                    <a:pt x="285" y="338"/>
                    <a:pt x="286" y="337"/>
                  </a:cubicBezTo>
                  <a:cubicBezTo>
                    <a:pt x="288" y="335"/>
                    <a:pt x="287" y="336"/>
                    <a:pt x="288" y="337"/>
                  </a:cubicBezTo>
                  <a:cubicBezTo>
                    <a:pt x="289" y="336"/>
                    <a:pt x="291" y="334"/>
                    <a:pt x="293" y="333"/>
                  </a:cubicBezTo>
                  <a:cubicBezTo>
                    <a:pt x="291" y="334"/>
                    <a:pt x="287" y="336"/>
                    <a:pt x="288" y="333"/>
                  </a:cubicBezTo>
                  <a:close/>
                  <a:moveTo>
                    <a:pt x="293" y="260"/>
                  </a:moveTo>
                  <a:cubicBezTo>
                    <a:pt x="293" y="260"/>
                    <a:pt x="293" y="261"/>
                    <a:pt x="292" y="261"/>
                  </a:cubicBezTo>
                  <a:cubicBezTo>
                    <a:pt x="292" y="262"/>
                    <a:pt x="292" y="262"/>
                    <a:pt x="292" y="263"/>
                  </a:cubicBezTo>
                  <a:cubicBezTo>
                    <a:pt x="292" y="264"/>
                    <a:pt x="291" y="265"/>
                    <a:pt x="291" y="265"/>
                  </a:cubicBezTo>
                  <a:cubicBezTo>
                    <a:pt x="292" y="265"/>
                    <a:pt x="293" y="265"/>
                    <a:pt x="293" y="264"/>
                  </a:cubicBezTo>
                  <a:cubicBezTo>
                    <a:pt x="293" y="264"/>
                    <a:pt x="293" y="263"/>
                    <a:pt x="294" y="262"/>
                  </a:cubicBezTo>
                  <a:cubicBezTo>
                    <a:pt x="294" y="262"/>
                    <a:pt x="294" y="261"/>
                    <a:pt x="294" y="260"/>
                  </a:cubicBezTo>
                  <a:cubicBezTo>
                    <a:pt x="293" y="261"/>
                    <a:pt x="294" y="263"/>
                    <a:pt x="293" y="264"/>
                  </a:cubicBezTo>
                  <a:cubicBezTo>
                    <a:pt x="292" y="263"/>
                    <a:pt x="293" y="261"/>
                    <a:pt x="293" y="260"/>
                  </a:cubicBezTo>
                  <a:close/>
                  <a:moveTo>
                    <a:pt x="283" y="332"/>
                  </a:moveTo>
                  <a:cubicBezTo>
                    <a:pt x="283" y="332"/>
                    <a:pt x="283" y="332"/>
                    <a:pt x="283" y="332"/>
                  </a:cubicBezTo>
                  <a:cubicBezTo>
                    <a:pt x="283" y="332"/>
                    <a:pt x="283" y="332"/>
                    <a:pt x="283" y="332"/>
                  </a:cubicBezTo>
                  <a:cubicBezTo>
                    <a:pt x="283" y="332"/>
                    <a:pt x="283" y="332"/>
                    <a:pt x="283" y="332"/>
                  </a:cubicBezTo>
                  <a:close/>
                  <a:moveTo>
                    <a:pt x="294" y="283"/>
                  </a:moveTo>
                  <a:cubicBezTo>
                    <a:pt x="294" y="282"/>
                    <a:pt x="294" y="282"/>
                    <a:pt x="294" y="281"/>
                  </a:cubicBezTo>
                  <a:cubicBezTo>
                    <a:pt x="294" y="281"/>
                    <a:pt x="293" y="282"/>
                    <a:pt x="293" y="283"/>
                  </a:cubicBezTo>
                  <a:cubicBezTo>
                    <a:pt x="293" y="283"/>
                    <a:pt x="292" y="284"/>
                    <a:pt x="292" y="285"/>
                  </a:cubicBezTo>
                  <a:cubicBezTo>
                    <a:pt x="291" y="286"/>
                    <a:pt x="291" y="287"/>
                    <a:pt x="290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1" y="287"/>
                    <a:pt x="291" y="288"/>
                    <a:pt x="292" y="287"/>
                  </a:cubicBezTo>
                  <a:cubicBezTo>
                    <a:pt x="293" y="286"/>
                    <a:pt x="293" y="285"/>
                    <a:pt x="293" y="284"/>
                  </a:cubicBezTo>
                  <a:cubicBezTo>
                    <a:pt x="293" y="284"/>
                    <a:pt x="293" y="283"/>
                    <a:pt x="294" y="283"/>
                  </a:cubicBezTo>
                  <a:close/>
                  <a:moveTo>
                    <a:pt x="309" y="254"/>
                  </a:moveTo>
                  <a:cubicBezTo>
                    <a:pt x="308" y="254"/>
                    <a:pt x="308" y="255"/>
                    <a:pt x="308" y="256"/>
                  </a:cubicBezTo>
                  <a:cubicBezTo>
                    <a:pt x="308" y="257"/>
                    <a:pt x="308" y="258"/>
                    <a:pt x="307" y="259"/>
                  </a:cubicBezTo>
                  <a:cubicBezTo>
                    <a:pt x="309" y="258"/>
                    <a:pt x="309" y="258"/>
                    <a:pt x="309" y="254"/>
                  </a:cubicBezTo>
                  <a:close/>
                  <a:moveTo>
                    <a:pt x="288" y="337"/>
                  </a:moveTo>
                  <a:cubicBezTo>
                    <a:pt x="288" y="337"/>
                    <a:pt x="288" y="337"/>
                    <a:pt x="288" y="337"/>
                  </a:cubicBezTo>
                  <a:cubicBezTo>
                    <a:pt x="288" y="337"/>
                    <a:pt x="288" y="337"/>
                    <a:pt x="288" y="337"/>
                  </a:cubicBezTo>
                  <a:cubicBezTo>
                    <a:pt x="288" y="337"/>
                    <a:pt x="288" y="337"/>
                    <a:pt x="288" y="337"/>
                  </a:cubicBezTo>
                  <a:close/>
                  <a:moveTo>
                    <a:pt x="308" y="298"/>
                  </a:moveTo>
                  <a:cubicBezTo>
                    <a:pt x="308" y="299"/>
                    <a:pt x="307" y="300"/>
                    <a:pt x="306" y="301"/>
                  </a:cubicBezTo>
                  <a:cubicBezTo>
                    <a:pt x="306" y="302"/>
                    <a:pt x="307" y="302"/>
                    <a:pt x="307" y="301"/>
                  </a:cubicBezTo>
                  <a:cubicBezTo>
                    <a:pt x="308" y="301"/>
                    <a:pt x="308" y="301"/>
                    <a:pt x="309" y="300"/>
                  </a:cubicBezTo>
                  <a:cubicBezTo>
                    <a:pt x="309" y="299"/>
                    <a:pt x="310" y="298"/>
                    <a:pt x="311" y="296"/>
                  </a:cubicBezTo>
                  <a:cubicBezTo>
                    <a:pt x="310" y="297"/>
                    <a:pt x="309" y="297"/>
                    <a:pt x="308" y="298"/>
                  </a:cubicBezTo>
                  <a:close/>
                  <a:moveTo>
                    <a:pt x="321" y="261"/>
                  </a:moveTo>
                  <a:cubicBezTo>
                    <a:pt x="321" y="261"/>
                    <a:pt x="321" y="261"/>
                    <a:pt x="321" y="261"/>
                  </a:cubicBezTo>
                  <a:cubicBezTo>
                    <a:pt x="321" y="261"/>
                    <a:pt x="321" y="261"/>
                    <a:pt x="321" y="261"/>
                  </a:cubicBezTo>
                  <a:close/>
                  <a:moveTo>
                    <a:pt x="303" y="310"/>
                  </a:moveTo>
                  <a:cubicBezTo>
                    <a:pt x="303" y="310"/>
                    <a:pt x="303" y="310"/>
                    <a:pt x="303" y="310"/>
                  </a:cubicBezTo>
                  <a:cubicBezTo>
                    <a:pt x="303" y="310"/>
                    <a:pt x="303" y="310"/>
                    <a:pt x="303" y="310"/>
                  </a:cubicBezTo>
                  <a:cubicBezTo>
                    <a:pt x="303" y="310"/>
                    <a:pt x="303" y="310"/>
                    <a:pt x="303" y="310"/>
                  </a:cubicBezTo>
                  <a:cubicBezTo>
                    <a:pt x="303" y="310"/>
                    <a:pt x="303" y="310"/>
                    <a:pt x="303" y="310"/>
                  </a:cubicBezTo>
                  <a:cubicBezTo>
                    <a:pt x="303" y="310"/>
                    <a:pt x="303" y="310"/>
                    <a:pt x="303" y="310"/>
                  </a:cubicBezTo>
                  <a:close/>
                  <a:moveTo>
                    <a:pt x="284" y="333"/>
                  </a:moveTo>
                  <a:cubicBezTo>
                    <a:pt x="286" y="332"/>
                    <a:pt x="287" y="331"/>
                    <a:pt x="288" y="329"/>
                  </a:cubicBezTo>
                  <a:cubicBezTo>
                    <a:pt x="288" y="329"/>
                    <a:pt x="288" y="329"/>
                    <a:pt x="288" y="329"/>
                  </a:cubicBezTo>
                  <a:cubicBezTo>
                    <a:pt x="287" y="329"/>
                    <a:pt x="285" y="330"/>
                    <a:pt x="284" y="331"/>
                  </a:cubicBezTo>
                  <a:cubicBezTo>
                    <a:pt x="283" y="331"/>
                    <a:pt x="283" y="331"/>
                    <a:pt x="283" y="332"/>
                  </a:cubicBezTo>
                  <a:cubicBezTo>
                    <a:pt x="283" y="332"/>
                    <a:pt x="279" y="335"/>
                    <a:pt x="284" y="333"/>
                  </a:cubicBezTo>
                  <a:close/>
                  <a:moveTo>
                    <a:pt x="287" y="302"/>
                  </a:moveTo>
                  <a:cubicBezTo>
                    <a:pt x="287" y="302"/>
                    <a:pt x="286" y="303"/>
                    <a:pt x="285" y="303"/>
                  </a:cubicBezTo>
                  <a:cubicBezTo>
                    <a:pt x="285" y="303"/>
                    <a:pt x="285" y="303"/>
                    <a:pt x="285" y="304"/>
                  </a:cubicBezTo>
                  <a:cubicBezTo>
                    <a:pt x="285" y="304"/>
                    <a:pt x="285" y="305"/>
                    <a:pt x="284" y="305"/>
                  </a:cubicBezTo>
                  <a:cubicBezTo>
                    <a:pt x="285" y="304"/>
                    <a:pt x="286" y="303"/>
                    <a:pt x="287" y="302"/>
                  </a:cubicBezTo>
                  <a:cubicBezTo>
                    <a:pt x="288" y="302"/>
                    <a:pt x="288" y="301"/>
                    <a:pt x="288" y="302"/>
                  </a:cubicBezTo>
                  <a:cubicBezTo>
                    <a:pt x="288" y="302"/>
                    <a:pt x="288" y="302"/>
                    <a:pt x="288" y="303"/>
                  </a:cubicBezTo>
                  <a:cubicBezTo>
                    <a:pt x="287" y="303"/>
                    <a:pt x="286" y="304"/>
                    <a:pt x="286" y="305"/>
                  </a:cubicBezTo>
                  <a:cubicBezTo>
                    <a:pt x="285" y="306"/>
                    <a:pt x="284" y="307"/>
                    <a:pt x="283" y="307"/>
                  </a:cubicBezTo>
                  <a:cubicBezTo>
                    <a:pt x="283" y="308"/>
                    <a:pt x="282" y="308"/>
                    <a:pt x="282" y="309"/>
                  </a:cubicBezTo>
                  <a:cubicBezTo>
                    <a:pt x="282" y="309"/>
                    <a:pt x="284" y="310"/>
                    <a:pt x="281" y="312"/>
                  </a:cubicBezTo>
                  <a:cubicBezTo>
                    <a:pt x="281" y="312"/>
                    <a:pt x="280" y="312"/>
                    <a:pt x="280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3" y="311"/>
                    <a:pt x="284" y="309"/>
                    <a:pt x="286" y="308"/>
                  </a:cubicBezTo>
                  <a:cubicBezTo>
                    <a:pt x="286" y="308"/>
                    <a:pt x="286" y="308"/>
                    <a:pt x="286" y="308"/>
                  </a:cubicBezTo>
                  <a:cubicBezTo>
                    <a:pt x="285" y="307"/>
                    <a:pt x="286" y="307"/>
                    <a:pt x="287" y="306"/>
                  </a:cubicBezTo>
                  <a:cubicBezTo>
                    <a:pt x="288" y="306"/>
                    <a:pt x="288" y="306"/>
                    <a:pt x="288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7"/>
                    <a:pt x="289" y="306"/>
                    <a:pt x="289" y="305"/>
                  </a:cubicBezTo>
                  <a:cubicBezTo>
                    <a:pt x="289" y="305"/>
                    <a:pt x="290" y="304"/>
                    <a:pt x="288" y="304"/>
                  </a:cubicBezTo>
                  <a:cubicBezTo>
                    <a:pt x="288" y="304"/>
                    <a:pt x="287" y="304"/>
                    <a:pt x="288" y="303"/>
                  </a:cubicBezTo>
                  <a:cubicBezTo>
                    <a:pt x="290" y="301"/>
                    <a:pt x="291" y="300"/>
                    <a:pt x="292" y="298"/>
                  </a:cubicBezTo>
                  <a:cubicBezTo>
                    <a:pt x="291" y="299"/>
                    <a:pt x="290" y="299"/>
                    <a:pt x="289" y="300"/>
                  </a:cubicBezTo>
                  <a:cubicBezTo>
                    <a:pt x="289" y="300"/>
                    <a:pt x="288" y="301"/>
                    <a:pt x="287" y="302"/>
                  </a:cubicBezTo>
                  <a:close/>
                  <a:moveTo>
                    <a:pt x="287" y="236"/>
                  </a:moveTo>
                  <a:cubicBezTo>
                    <a:pt x="287" y="236"/>
                    <a:pt x="286" y="236"/>
                    <a:pt x="285" y="236"/>
                  </a:cubicBezTo>
                  <a:cubicBezTo>
                    <a:pt x="285" y="237"/>
                    <a:pt x="285" y="238"/>
                    <a:pt x="285" y="238"/>
                  </a:cubicBezTo>
                  <a:cubicBezTo>
                    <a:pt x="286" y="239"/>
                    <a:pt x="287" y="240"/>
                    <a:pt x="287" y="241"/>
                  </a:cubicBezTo>
                  <a:cubicBezTo>
                    <a:pt x="287" y="242"/>
                    <a:pt x="287" y="243"/>
                    <a:pt x="288" y="243"/>
                  </a:cubicBezTo>
                  <a:cubicBezTo>
                    <a:pt x="289" y="243"/>
                    <a:pt x="289" y="242"/>
                    <a:pt x="289" y="241"/>
                  </a:cubicBezTo>
                  <a:cubicBezTo>
                    <a:pt x="289" y="241"/>
                    <a:pt x="288" y="240"/>
                    <a:pt x="288" y="240"/>
                  </a:cubicBezTo>
                  <a:cubicBezTo>
                    <a:pt x="288" y="238"/>
                    <a:pt x="288" y="237"/>
                    <a:pt x="287" y="236"/>
                  </a:cubicBezTo>
                  <a:close/>
                  <a:moveTo>
                    <a:pt x="288" y="251"/>
                  </a:moveTo>
                  <a:cubicBezTo>
                    <a:pt x="288" y="251"/>
                    <a:pt x="288" y="251"/>
                    <a:pt x="288" y="251"/>
                  </a:cubicBezTo>
                  <a:cubicBezTo>
                    <a:pt x="287" y="251"/>
                    <a:pt x="286" y="252"/>
                    <a:pt x="286" y="253"/>
                  </a:cubicBezTo>
                  <a:cubicBezTo>
                    <a:pt x="286" y="254"/>
                    <a:pt x="286" y="254"/>
                    <a:pt x="287" y="254"/>
                  </a:cubicBezTo>
                  <a:cubicBezTo>
                    <a:pt x="287" y="254"/>
                    <a:pt x="288" y="254"/>
                    <a:pt x="288" y="252"/>
                  </a:cubicBezTo>
                  <a:cubicBezTo>
                    <a:pt x="288" y="252"/>
                    <a:pt x="288" y="252"/>
                    <a:pt x="288" y="251"/>
                  </a:cubicBezTo>
                  <a:close/>
                  <a:moveTo>
                    <a:pt x="287" y="288"/>
                  </a:moveTo>
                  <a:cubicBezTo>
                    <a:pt x="287" y="288"/>
                    <a:pt x="287" y="288"/>
                    <a:pt x="288" y="287"/>
                  </a:cubicBezTo>
                  <a:cubicBezTo>
                    <a:pt x="288" y="287"/>
                    <a:pt x="288" y="287"/>
                    <a:pt x="289" y="286"/>
                  </a:cubicBezTo>
                  <a:cubicBezTo>
                    <a:pt x="289" y="285"/>
                    <a:pt x="290" y="285"/>
                    <a:pt x="290" y="283"/>
                  </a:cubicBezTo>
                  <a:cubicBezTo>
                    <a:pt x="290" y="284"/>
                    <a:pt x="289" y="285"/>
                    <a:pt x="288" y="285"/>
                  </a:cubicBezTo>
                  <a:cubicBezTo>
                    <a:pt x="288" y="286"/>
                    <a:pt x="287" y="287"/>
                    <a:pt x="286" y="288"/>
                  </a:cubicBezTo>
                  <a:cubicBezTo>
                    <a:pt x="286" y="288"/>
                    <a:pt x="285" y="288"/>
                    <a:pt x="286" y="289"/>
                  </a:cubicBezTo>
                  <a:cubicBezTo>
                    <a:pt x="286" y="289"/>
                    <a:pt x="286" y="289"/>
                    <a:pt x="286" y="289"/>
                  </a:cubicBezTo>
                  <a:cubicBezTo>
                    <a:pt x="286" y="289"/>
                    <a:pt x="287" y="288"/>
                    <a:pt x="287" y="288"/>
                  </a:cubicBezTo>
                  <a:cubicBezTo>
                    <a:pt x="287" y="287"/>
                    <a:pt x="288" y="286"/>
                    <a:pt x="288" y="286"/>
                  </a:cubicBezTo>
                  <a:cubicBezTo>
                    <a:pt x="288" y="286"/>
                    <a:pt x="288" y="287"/>
                    <a:pt x="288" y="287"/>
                  </a:cubicBezTo>
                  <a:cubicBezTo>
                    <a:pt x="287" y="288"/>
                    <a:pt x="287" y="288"/>
                    <a:pt x="287" y="288"/>
                  </a:cubicBezTo>
                  <a:close/>
                  <a:moveTo>
                    <a:pt x="283" y="231"/>
                  </a:moveTo>
                  <a:cubicBezTo>
                    <a:pt x="283" y="232"/>
                    <a:pt x="283" y="232"/>
                    <a:pt x="284" y="233"/>
                  </a:cubicBezTo>
                  <a:cubicBezTo>
                    <a:pt x="284" y="234"/>
                    <a:pt x="284" y="235"/>
                    <a:pt x="285" y="236"/>
                  </a:cubicBezTo>
                  <a:cubicBezTo>
                    <a:pt x="285" y="235"/>
                    <a:pt x="285" y="234"/>
                    <a:pt x="286" y="234"/>
                  </a:cubicBezTo>
                  <a:cubicBezTo>
                    <a:pt x="288" y="235"/>
                    <a:pt x="286" y="233"/>
                    <a:pt x="286" y="232"/>
                  </a:cubicBezTo>
                  <a:cubicBezTo>
                    <a:pt x="286" y="232"/>
                    <a:pt x="286" y="231"/>
                    <a:pt x="286" y="231"/>
                  </a:cubicBezTo>
                  <a:cubicBezTo>
                    <a:pt x="286" y="231"/>
                    <a:pt x="286" y="230"/>
                    <a:pt x="286" y="230"/>
                  </a:cubicBezTo>
                  <a:cubicBezTo>
                    <a:pt x="285" y="229"/>
                    <a:pt x="285" y="229"/>
                    <a:pt x="285" y="228"/>
                  </a:cubicBezTo>
                  <a:cubicBezTo>
                    <a:pt x="285" y="227"/>
                    <a:pt x="285" y="227"/>
                    <a:pt x="285" y="227"/>
                  </a:cubicBezTo>
                  <a:cubicBezTo>
                    <a:pt x="284" y="228"/>
                    <a:pt x="283" y="228"/>
                    <a:pt x="283" y="228"/>
                  </a:cubicBezTo>
                  <a:cubicBezTo>
                    <a:pt x="282" y="229"/>
                    <a:pt x="282" y="229"/>
                    <a:pt x="282" y="228"/>
                  </a:cubicBezTo>
                  <a:cubicBezTo>
                    <a:pt x="281" y="227"/>
                    <a:pt x="281" y="226"/>
                    <a:pt x="280" y="226"/>
                  </a:cubicBezTo>
                  <a:cubicBezTo>
                    <a:pt x="281" y="227"/>
                    <a:pt x="281" y="228"/>
                    <a:pt x="282" y="230"/>
                  </a:cubicBezTo>
                  <a:cubicBezTo>
                    <a:pt x="282" y="230"/>
                    <a:pt x="282" y="231"/>
                    <a:pt x="283" y="231"/>
                  </a:cubicBezTo>
                  <a:close/>
                  <a:moveTo>
                    <a:pt x="289" y="235"/>
                  </a:moveTo>
                  <a:cubicBezTo>
                    <a:pt x="289" y="235"/>
                    <a:pt x="289" y="235"/>
                    <a:pt x="289" y="235"/>
                  </a:cubicBezTo>
                  <a:cubicBezTo>
                    <a:pt x="289" y="235"/>
                    <a:pt x="289" y="235"/>
                    <a:pt x="289" y="235"/>
                  </a:cubicBezTo>
                  <a:close/>
                  <a:moveTo>
                    <a:pt x="283" y="306"/>
                  </a:moveTo>
                  <a:cubicBezTo>
                    <a:pt x="282" y="306"/>
                    <a:pt x="281" y="307"/>
                    <a:pt x="280" y="308"/>
                  </a:cubicBezTo>
                  <a:cubicBezTo>
                    <a:pt x="280" y="308"/>
                    <a:pt x="279" y="308"/>
                    <a:pt x="279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7" y="311"/>
                    <a:pt x="276" y="312"/>
                  </a:cubicBezTo>
                  <a:cubicBezTo>
                    <a:pt x="276" y="312"/>
                    <a:pt x="277" y="311"/>
                    <a:pt x="277" y="311"/>
                  </a:cubicBezTo>
                  <a:cubicBezTo>
                    <a:pt x="278" y="311"/>
                    <a:pt x="279" y="310"/>
                    <a:pt x="280" y="309"/>
                  </a:cubicBezTo>
                  <a:cubicBezTo>
                    <a:pt x="280" y="309"/>
                    <a:pt x="281" y="308"/>
                    <a:pt x="282" y="307"/>
                  </a:cubicBezTo>
                  <a:cubicBezTo>
                    <a:pt x="284" y="307"/>
                    <a:pt x="282" y="307"/>
                    <a:pt x="283" y="306"/>
                  </a:cubicBezTo>
                  <a:close/>
                  <a:moveTo>
                    <a:pt x="306" y="287"/>
                  </a:moveTo>
                  <a:cubicBezTo>
                    <a:pt x="306" y="286"/>
                    <a:pt x="306" y="285"/>
                    <a:pt x="306" y="285"/>
                  </a:cubicBezTo>
                  <a:cubicBezTo>
                    <a:pt x="307" y="284"/>
                    <a:pt x="307" y="283"/>
                    <a:pt x="307" y="283"/>
                  </a:cubicBezTo>
                  <a:cubicBezTo>
                    <a:pt x="306" y="283"/>
                    <a:pt x="306" y="283"/>
                    <a:pt x="305" y="285"/>
                  </a:cubicBezTo>
                  <a:cubicBezTo>
                    <a:pt x="304" y="286"/>
                    <a:pt x="304" y="287"/>
                    <a:pt x="303" y="287"/>
                  </a:cubicBezTo>
                  <a:cubicBezTo>
                    <a:pt x="303" y="288"/>
                    <a:pt x="302" y="289"/>
                    <a:pt x="302" y="290"/>
                  </a:cubicBezTo>
                  <a:cubicBezTo>
                    <a:pt x="302" y="291"/>
                    <a:pt x="301" y="292"/>
                    <a:pt x="301" y="291"/>
                  </a:cubicBezTo>
                  <a:cubicBezTo>
                    <a:pt x="301" y="291"/>
                    <a:pt x="301" y="291"/>
                    <a:pt x="301" y="290"/>
                  </a:cubicBezTo>
                  <a:cubicBezTo>
                    <a:pt x="303" y="288"/>
                    <a:pt x="304" y="285"/>
                    <a:pt x="305" y="282"/>
                  </a:cubicBezTo>
                  <a:cubicBezTo>
                    <a:pt x="305" y="282"/>
                    <a:pt x="305" y="282"/>
                    <a:pt x="305" y="282"/>
                  </a:cubicBezTo>
                  <a:cubicBezTo>
                    <a:pt x="304" y="284"/>
                    <a:pt x="303" y="286"/>
                    <a:pt x="302" y="287"/>
                  </a:cubicBezTo>
                  <a:cubicBezTo>
                    <a:pt x="301" y="289"/>
                    <a:pt x="300" y="290"/>
                    <a:pt x="299" y="292"/>
                  </a:cubicBezTo>
                  <a:cubicBezTo>
                    <a:pt x="300" y="290"/>
                    <a:pt x="301" y="289"/>
                    <a:pt x="302" y="287"/>
                  </a:cubicBezTo>
                  <a:cubicBezTo>
                    <a:pt x="302" y="287"/>
                    <a:pt x="303" y="284"/>
                    <a:pt x="302" y="286"/>
                  </a:cubicBezTo>
                  <a:cubicBezTo>
                    <a:pt x="299" y="288"/>
                    <a:pt x="301" y="286"/>
                    <a:pt x="301" y="285"/>
                  </a:cubicBezTo>
                  <a:cubicBezTo>
                    <a:pt x="301" y="284"/>
                    <a:pt x="301" y="283"/>
                    <a:pt x="301" y="284"/>
                  </a:cubicBezTo>
                  <a:cubicBezTo>
                    <a:pt x="300" y="284"/>
                    <a:pt x="300" y="285"/>
                    <a:pt x="300" y="285"/>
                  </a:cubicBezTo>
                  <a:cubicBezTo>
                    <a:pt x="301" y="286"/>
                    <a:pt x="299" y="287"/>
                    <a:pt x="299" y="288"/>
                  </a:cubicBezTo>
                  <a:cubicBezTo>
                    <a:pt x="298" y="290"/>
                    <a:pt x="297" y="291"/>
                    <a:pt x="296" y="293"/>
                  </a:cubicBezTo>
                  <a:cubicBezTo>
                    <a:pt x="295" y="294"/>
                    <a:pt x="294" y="296"/>
                    <a:pt x="294" y="297"/>
                  </a:cubicBezTo>
                  <a:cubicBezTo>
                    <a:pt x="295" y="296"/>
                    <a:pt x="296" y="295"/>
                    <a:pt x="297" y="295"/>
                  </a:cubicBezTo>
                  <a:cubicBezTo>
                    <a:pt x="293" y="299"/>
                    <a:pt x="295" y="301"/>
                    <a:pt x="292" y="304"/>
                  </a:cubicBezTo>
                  <a:cubicBezTo>
                    <a:pt x="293" y="303"/>
                    <a:pt x="295" y="302"/>
                    <a:pt x="296" y="301"/>
                  </a:cubicBezTo>
                  <a:cubicBezTo>
                    <a:pt x="296" y="301"/>
                    <a:pt x="297" y="300"/>
                    <a:pt x="298" y="299"/>
                  </a:cubicBezTo>
                  <a:cubicBezTo>
                    <a:pt x="299" y="298"/>
                    <a:pt x="299" y="298"/>
                    <a:pt x="299" y="299"/>
                  </a:cubicBezTo>
                  <a:cubicBezTo>
                    <a:pt x="299" y="302"/>
                    <a:pt x="299" y="302"/>
                    <a:pt x="303" y="297"/>
                  </a:cubicBezTo>
                  <a:cubicBezTo>
                    <a:pt x="303" y="297"/>
                    <a:pt x="303" y="297"/>
                    <a:pt x="303" y="296"/>
                  </a:cubicBezTo>
                  <a:cubicBezTo>
                    <a:pt x="302" y="297"/>
                    <a:pt x="302" y="297"/>
                    <a:pt x="301" y="297"/>
                  </a:cubicBezTo>
                  <a:cubicBezTo>
                    <a:pt x="301" y="298"/>
                    <a:pt x="301" y="298"/>
                    <a:pt x="301" y="297"/>
                  </a:cubicBezTo>
                  <a:cubicBezTo>
                    <a:pt x="301" y="297"/>
                    <a:pt x="301" y="297"/>
                    <a:pt x="302" y="296"/>
                  </a:cubicBezTo>
                  <a:cubicBezTo>
                    <a:pt x="303" y="296"/>
                    <a:pt x="304" y="294"/>
                    <a:pt x="305" y="292"/>
                  </a:cubicBezTo>
                  <a:cubicBezTo>
                    <a:pt x="305" y="291"/>
                    <a:pt x="306" y="290"/>
                    <a:pt x="306" y="289"/>
                  </a:cubicBezTo>
                  <a:cubicBezTo>
                    <a:pt x="306" y="288"/>
                    <a:pt x="306" y="287"/>
                    <a:pt x="306" y="287"/>
                  </a:cubicBezTo>
                  <a:close/>
                  <a:moveTo>
                    <a:pt x="281" y="288"/>
                  </a:moveTo>
                  <a:cubicBezTo>
                    <a:pt x="281" y="289"/>
                    <a:pt x="282" y="289"/>
                    <a:pt x="282" y="289"/>
                  </a:cubicBezTo>
                  <a:cubicBezTo>
                    <a:pt x="283" y="288"/>
                    <a:pt x="281" y="288"/>
                    <a:pt x="282" y="287"/>
                  </a:cubicBezTo>
                  <a:cubicBezTo>
                    <a:pt x="283" y="286"/>
                    <a:pt x="284" y="285"/>
                    <a:pt x="284" y="284"/>
                  </a:cubicBezTo>
                  <a:cubicBezTo>
                    <a:pt x="284" y="283"/>
                    <a:pt x="285" y="282"/>
                    <a:pt x="285" y="282"/>
                  </a:cubicBezTo>
                  <a:cubicBezTo>
                    <a:pt x="284" y="282"/>
                    <a:pt x="284" y="284"/>
                    <a:pt x="283" y="284"/>
                  </a:cubicBezTo>
                  <a:cubicBezTo>
                    <a:pt x="282" y="284"/>
                    <a:pt x="281" y="286"/>
                    <a:pt x="280" y="287"/>
                  </a:cubicBezTo>
                  <a:cubicBezTo>
                    <a:pt x="282" y="287"/>
                    <a:pt x="279" y="289"/>
                    <a:pt x="280" y="289"/>
                  </a:cubicBezTo>
                  <a:cubicBezTo>
                    <a:pt x="280" y="290"/>
                    <a:pt x="281" y="288"/>
                    <a:pt x="281" y="288"/>
                  </a:cubicBezTo>
                  <a:close/>
                  <a:moveTo>
                    <a:pt x="242" y="194"/>
                  </a:moveTo>
                  <a:cubicBezTo>
                    <a:pt x="242" y="195"/>
                    <a:pt x="240" y="195"/>
                    <a:pt x="241" y="195"/>
                  </a:cubicBezTo>
                  <a:cubicBezTo>
                    <a:pt x="241" y="196"/>
                    <a:pt x="242" y="196"/>
                    <a:pt x="243" y="196"/>
                  </a:cubicBezTo>
                  <a:cubicBezTo>
                    <a:pt x="243" y="196"/>
                    <a:pt x="244" y="196"/>
                    <a:pt x="245" y="196"/>
                  </a:cubicBezTo>
                  <a:cubicBezTo>
                    <a:pt x="244" y="196"/>
                    <a:pt x="244" y="195"/>
                    <a:pt x="243" y="195"/>
                  </a:cubicBezTo>
                  <a:cubicBezTo>
                    <a:pt x="243" y="195"/>
                    <a:pt x="242" y="194"/>
                    <a:pt x="242" y="194"/>
                  </a:cubicBezTo>
                  <a:close/>
                  <a:moveTo>
                    <a:pt x="288" y="230"/>
                  </a:moveTo>
                  <a:cubicBezTo>
                    <a:pt x="288" y="231"/>
                    <a:pt x="288" y="231"/>
                    <a:pt x="288" y="232"/>
                  </a:cubicBezTo>
                  <a:cubicBezTo>
                    <a:pt x="287" y="232"/>
                    <a:pt x="288" y="234"/>
                    <a:pt x="288" y="234"/>
                  </a:cubicBezTo>
                  <a:cubicBezTo>
                    <a:pt x="288" y="235"/>
                    <a:pt x="288" y="235"/>
                    <a:pt x="288" y="235"/>
                  </a:cubicBezTo>
                  <a:cubicBezTo>
                    <a:pt x="288" y="234"/>
                    <a:pt x="288" y="233"/>
                    <a:pt x="288" y="232"/>
                  </a:cubicBezTo>
                  <a:cubicBezTo>
                    <a:pt x="289" y="234"/>
                    <a:pt x="289" y="235"/>
                    <a:pt x="289" y="235"/>
                  </a:cubicBezTo>
                  <a:cubicBezTo>
                    <a:pt x="289" y="234"/>
                    <a:pt x="289" y="232"/>
                    <a:pt x="288" y="231"/>
                  </a:cubicBezTo>
                  <a:cubicBezTo>
                    <a:pt x="288" y="229"/>
                    <a:pt x="287" y="228"/>
                    <a:pt x="286" y="227"/>
                  </a:cubicBezTo>
                  <a:cubicBezTo>
                    <a:pt x="286" y="228"/>
                    <a:pt x="286" y="230"/>
                    <a:pt x="288" y="230"/>
                  </a:cubicBezTo>
                  <a:close/>
                  <a:moveTo>
                    <a:pt x="283" y="303"/>
                  </a:moveTo>
                  <a:cubicBezTo>
                    <a:pt x="283" y="302"/>
                    <a:pt x="283" y="302"/>
                    <a:pt x="283" y="303"/>
                  </a:cubicBezTo>
                  <a:cubicBezTo>
                    <a:pt x="282" y="304"/>
                    <a:pt x="279" y="306"/>
                    <a:pt x="278" y="308"/>
                  </a:cubicBezTo>
                  <a:cubicBezTo>
                    <a:pt x="279" y="307"/>
                    <a:pt x="280" y="307"/>
                    <a:pt x="280" y="306"/>
                  </a:cubicBezTo>
                  <a:cubicBezTo>
                    <a:pt x="282" y="306"/>
                    <a:pt x="283" y="304"/>
                    <a:pt x="283" y="303"/>
                  </a:cubicBezTo>
                  <a:close/>
                  <a:moveTo>
                    <a:pt x="289" y="235"/>
                  </a:moveTo>
                  <a:cubicBezTo>
                    <a:pt x="289" y="235"/>
                    <a:pt x="289" y="235"/>
                    <a:pt x="289" y="235"/>
                  </a:cubicBezTo>
                  <a:cubicBezTo>
                    <a:pt x="289" y="235"/>
                    <a:pt x="289" y="235"/>
                    <a:pt x="289" y="235"/>
                  </a:cubicBezTo>
                  <a:cubicBezTo>
                    <a:pt x="289" y="235"/>
                    <a:pt x="289" y="235"/>
                    <a:pt x="289" y="235"/>
                  </a:cubicBezTo>
                  <a:close/>
                  <a:moveTo>
                    <a:pt x="287" y="337"/>
                  </a:moveTo>
                  <a:cubicBezTo>
                    <a:pt x="288" y="337"/>
                    <a:pt x="288" y="337"/>
                    <a:pt x="288" y="337"/>
                  </a:cubicBezTo>
                  <a:cubicBezTo>
                    <a:pt x="288" y="337"/>
                    <a:pt x="288" y="337"/>
                    <a:pt x="288" y="337"/>
                  </a:cubicBezTo>
                  <a:lnTo>
                    <a:pt x="287" y="337"/>
                  </a:lnTo>
                  <a:close/>
                  <a:moveTo>
                    <a:pt x="293" y="269"/>
                  </a:moveTo>
                  <a:cubicBezTo>
                    <a:pt x="293" y="269"/>
                    <a:pt x="293" y="270"/>
                    <a:pt x="292" y="271"/>
                  </a:cubicBezTo>
                  <a:cubicBezTo>
                    <a:pt x="293" y="270"/>
                    <a:pt x="293" y="270"/>
                    <a:pt x="294" y="269"/>
                  </a:cubicBezTo>
                  <a:cubicBezTo>
                    <a:pt x="294" y="268"/>
                    <a:pt x="294" y="268"/>
                    <a:pt x="294" y="267"/>
                  </a:cubicBezTo>
                  <a:cubicBezTo>
                    <a:pt x="294" y="265"/>
                    <a:pt x="295" y="264"/>
                    <a:pt x="296" y="263"/>
                  </a:cubicBezTo>
                  <a:cubicBezTo>
                    <a:pt x="296" y="263"/>
                    <a:pt x="296" y="261"/>
                    <a:pt x="295" y="261"/>
                  </a:cubicBezTo>
                  <a:cubicBezTo>
                    <a:pt x="295" y="261"/>
                    <a:pt x="294" y="262"/>
                    <a:pt x="294" y="263"/>
                  </a:cubicBezTo>
                  <a:cubicBezTo>
                    <a:pt x="294" y="264"/>
                    <a:pt x="294" y="265"/>
                    <a:pt x="294" y="267"/>
                  </a:cubicBezTo>
                  <a:cubicBezTo>
                    <a:pt x="294" y="267"/>
                    <a:pt x="294" y="268"/>
                    <a:pt x="293" y="269"/>
                  </a:cubicBezTo>
                  <a:close/>
                  <a:moveTo>
                    <a:pt x="262" y="318"/>
                  </a:moveTo>
                  <a:cubicBezTo>
                    <a:pt x="263" y="318"/>
                    <a:pt x="264" y="318"/>
                    <a:pt x="266" y="317"/>
                  </a:cubicBezTo>
                  <a:cubicBezTo>
                    <a:pt x="267" y="317"/>
                    <a:pt x="268" y="316"/>
                    <a:pt x="269" y="314"/>
                  </a:cubicBezTo>
                  <a:cubicBezTo>
                    <a:pt x="268" y="315"/>
                    <a:pt x="267" y="316"/>
                    <a:pt x="266" y="317"/>
                  </a:cubicBezTo>
                  <a:cubicBezTo>
                    <a:pt x="265" y="317"/>
                    <a:pt x="263" y="317"/>
                    <a:pt x="262" y="318"/>
                  </a:cubicBezTo>
                  <a:close/>
                  <a:moveTo>
                    <a:pt x="282" y="233"/>
                  </a:moveTo>
                  <a:cubicBezTo>
                    <a:pt x="282" y="234"/>
                    <a:pt x="282" y="234"/>
                    <a:pt x="283" y="234"/>
                  </a:cubicBezTo>
                  <a:cubicBezTo>
                    <a:pt x="283" y="234"/>
                    <a:pt x="283" y="233"/>
                    <a:pt x="283" y="233"/>
                  </a:cubicBezTo>
                  <a:cubicBezTo>
                    <a:pt x="282" y="232"/>
                    <a:pt x="281" y="231"/>
                    <a:pt x="281" y="230"/>
                  </a:cubicBezTo>
                  <a:cubicBezTo>
                    <a:pt x="280" y="232"/>
                    <a:pt x="281" y="232"/>
                    <a:pt x="282" y="233"/>
                  </a:cubicBezTo>
                  <a:close/>
                  <a:moveTo>
                    <a:pt x="290" y="241"/>
                  </a:moveTo>
                  <a:cubicBezTo>
                    <a:pt x="290" y="239"/>
                    <a:pt x="289" y="238"/>
                    <a:pt x="289" y="237"/>
                  </a:cubicBezTo>
                  <a:cubicBezTo>
                    <a:pt x="288" y="237"/>
                    <a:pt x="288" y="238"/>
                    <a:pt x="289" y="238"/>
                  </a:cubicBezTo>
                  <a:cubicBezTo>
                    <a:pt x="290" y="240"/>
                    <a:pt x="289" y="243"/>
                    <a:pt x="290" y="245"/>
                  </a:cubicBezTo>
                  <a:cubicBezTo>
                    <a:pt x="290" y="246"/>
                    <a:pt x="290" y="246"/>
                    <a:pt x="291" y="246"/>
                  </a:cubicBezTo>
                  <a:cubicBezTo>
                    <a:pt x="291" y="246"/>
                    <a:pt x="291" y="246"/>
                    <a:pt x="291" y="245"/>
                  </a:cubicBezTo>
                  <a:cubicBezTo>
                    <a:pt x="291" y="245"/>
                    <a:pt x="291" y="243"/>
                    <a:pt x="291" y="243"/>
                  </a:cubicBezTo>
                  <a:cubicBezTo>
                    <a:pt x="292" y="242"/>
                    <a:pt x="293" y="241"/>
                    <a:pt x="292" y="240"/>
                  </a:cubicBezTo>
                  <a:cubicBezTo>
                    <a:pt x="292" y="237"/>
                    <a:pt x="292" y="235"/>
                    <a:pt x="291" y="232"/>
                  </a:cubicBezTo>
                  <a:cubicBezTo>
                    <a:pt x="291" y="232"/>
                    <a:pt x="291" y="231"/>
                    <a:pt x="291" y="230"/>
                  </a:cubicBezTo>
                  <a:cubicBezTo>
                    <a:pt x="290" y="230"/>
                    <a:pt x="290" y="229"/>
                    <a:pt x="290" y="229"/>
                  </a:cubicBezTo>
                  <a:cubicBezTo>
                    <a:pt x="290" y="229"/>
                    <a:pt x="291" y="229"/>
                    <a:pt x="291" y="229"/>
                  </a:cubicBezTo>
                  <a:cubicBezTo>
                    <a:pt x="291" y="229"/>
                    <a:pt x="291" y="230"/>
                    <a:pt x="291" y="230"/>
                  </a:cubicBezTo>
                  <a:cubicBezTo>
                    <a:pt x="292" y="230"/>
                    <a:pt x="292" y="231"/>
                    <a:pt x="292" y="231"/>
                  </a:cubicBezTo>
                  <a:cubicBezTo>
                    <a:pt x="291" y="233"/>
                    <a:pt x="292" y="234"/>
                    <a:pt x="292" y="235"/>
                  </a:cubicBezTo>
                  <a:cubicBezTo>
                    <a:pt x="293" y="235"/>
                    <a:pt x="293" y="236"/>
                    <a:pt x="293" y="236"/>
                  </a:cubicBezTo>
                  <a:cubicBezTo>
                    <a:pt x="294" y="236"/>
                    <a:pt x="293" y="235"/>
                    <a:pt x="293" y="234"/>
                  </a:cubicBezTo>
                  <a:cubicBezTo>
                    <a:pt x="293" y="234"/>
                    <a:pt x="293" y="233"/>
                    <a:pt x="293" y="232"/>
                  </a:cubicBezTo>
                  <a:cubicBezTo>
                    <a:pt x="293" y="231"/>
                    <a:pt x="293" y="231"/>
                    <a:pt x="293" y="231"/>
                  </a:cubicBezTo>
                  <a:cubicBezTo>
                    <a:pt x="293" y="230"/>
                    <a:pt x="293" y="232"/>
                    <a:pt x="294" y="232"/>
                  </a:cubicBezTo>
                  <a:cubicBezTo>
                    <a:pt x="294" y="230"/>
                    <a:pt x="293" y="228"/>
                    <a:pt x="292" y="226"/>
                  </a:cubicBezTo>
                  <a:cubicBezTo>
                    <a:pt x="292" y="227"/>
                    <a:pt x="292" y="228"/>
                    <a:pt x="292" y="228"/>
                  </a:cubicBezTo>
                  <a:cubicBezTo>
                    <a:pt x="291" y="227"/>
                    <a:pt x="291" y="226"/>
                    <a:pt x="290" y="225"/>
                  </a:cubicBezTo>
                  <a:cubicBezTo>
                    <a:pt x="291" y="227"/>
                    <a:pt x="289" y="227"/>
                    <a:pt x="289" y="228"/>
                  </a:cubicBezTo>
                  <a:cubicBezTo>
                    <a:pt x="289" y="227"/>
                    <a:pt x="289" y="227"/>
                    <a:pt x="289" y="226"/>
                  </a:cubicBezTo>
                  <a:cubicBezTo>
                    <a:pt x="288" y="226"/>
                    <a:pt x="288" y="226"/>
                    <a:pt x="288" y="226"/>
                  </a:cubicBezTo>
                  <a:cubicBezTo>
                    <a:pt x="289" y="227"/>
                    <a:pt x="289" y="228"/>
                    <a:pt x="289" y="229"/>
                  </a:cubicBezTo>
                  <a:cubicBezTo>
                    <a:pt x="290" y="230"/>
                    <a:pt x="290" y="231"/>
                    <a:pt x="290" y="232"/>
                  </a:cubicBezTo>
                  <a:cubicBezTo>
                    <a:pt x="290" y="233"/>
                    <a:pt x="290" y="234"/>
                    <a:pt x="291" y="235"/>
                  </a:cubicBezTo>
                  <a:cubicBezTo>
                    <a:pt x="291" y="236"/>
                    <a:pt x="291" y="237"/>
                    <a:pt x="292" y="238"/>
                  </a:cubicBezTo>
                  <a:cubicBezTo>
                    <a:pt x="290" y="237"/>
                    <a:pt x="290" y="236"/>
                    <a:pt x="290" y="235"/>
                  </a:cubicBezTo>
                  <a:cubicBezTo>
                    <a:pt x="289" y="234"/>
                    <a:pt x="289" y="235"/>
                    <a:pt x="289" y="235"/>
                  </a:cubicBezTo>
                  <a:cubicBezTo>
                    <a:pt x="289" y="236"/>
                    <a:pt x="290" y="237"/>
                    <a:pt x="290" y="238"/>
                  </a:cubicBezTo>
                  <a:cubicBezTo>
                    <a:pt x="290" y="239"/>
                    <a:pt x="290" y="240"/>
                    <a:pt x="290" y="241"/>
                  </a:cubicBezTo>
                  <a:close/>
                  <a:moveTo>
                    <a:pt x="70" y="56"/>
                  </a:moveTo>
                  <a:cubicBezTo>
                    <a:pt x="71" y="55"/>
                    <a:pt x="78" y="48"/>
                    <a:pt x="78" y="48"/>
                  </a:cubicBezTo>
                  <a:cubicBezTo>
                    <a:pt x="76" y="49"/>
                    <a:pt x="75" y="50"/>
                    <a:pt x="72" y="52"/>
                  </a:cubicBezTo>
                  <a:cubicBezTo>
                    <a:pt x="70" y="54"/>
                    <a:pt x="68" y="57"/>
                    <a:pt x="65" y="59"/>
                  </a:cubicBezTo>
                  <a:cubicBezTo>
                    <a:pt x="63" y="62"/>
                    <a:pt x="61" y="64"/>
                    <a:pt x="59" y="66"/>
                  </a:cubicBezTo>
                  <a:cubicBezTo>
                    <a:pt x="57" y="69"/>
                    <a:pt x="55" y="71"/>
                    <a:pt x="54" y="72"/>
                  </a:cubicBezTo>
                  <a:cubicBezTo>
                    <a:pt x="59" y="67"/>
                    <a:pt x="65" y="60"/>
                    <a:pt x="70" y="56"/>
                  </a:cubicBezTo>
                  <a:close/>
                  <a:moveTo>
                    <a:pt x="16" y="164"/>
                  </a:moveTo>
                  <a:cubicBezTo>
                    <a:pt x="15" y="167"/>
                    <a:pt x="14" y="169"/>
                    <a:pt x="13" y="172"/>
                  </a:cubicBezTo>
                  <a:cubicBezTo>
                    <a:pt x="13" y="175"/>
                    <a:pt x="12" y="177"/>
                    <a:pt x="11" y="180"/>
                  </a:cubicBezTo>
                  <a:cubicBezTo>
                    <a:pt x="10" y="185"/>
                    <a:pt x="9" y="191"/>
                    <a:pt x="8" y="196"/>
                  </a:cubicBezTo>
                  <a:cubicBezTo>
                    <a:pt x="10" y="186"/>
                    <a:pt x="13" y="175"/>
                    <a:pt x="16" y="164"/>
                  </a:cubicBezTo>
                  <a:close/>
                  <a:moveTo>
                    <a:pt x="126" y="27"/>
                  </a:moveTo>
                  <a:cubicBezTo>
                    <a:pt x="127" y="26"/>
                    <a:pt x="128" y="26"/>
                    <a:pt x="129" y="25"/>
                  </a:cubicBezTo>
                  <a:cubicBezTo>
                    <a:pt x="128" y="26"/>
                    <a:pt x="127" y="26"/>
                    <a:pt x="126" y="27"/>
                  </a:cubicBezTo>
                  <a:close/>
                  <a:moveTo>
                    <a:pt x="96" y="37"/>
                  </a:moveTo>
                  <a:cubicBezTo>
                    <a:pt x="97" y="37"/>
                    <a:pt x="98" y="36"/>
                    <a:pt x="98" y="36"/>
                  </a:cubicBezTo>
                  <a:cubicBezTo>
                    <a:pt x="99" y="35"/>
                    <a:pt x="99" y="35"/>
                    <a:pt x="97" y="36"/>
                  </a:cubicBezTo>
                  <a:cubicBezTo>
                    <a:pt x="89" y="42"/>
                    <a:pt x="81" y="48"/>
                    <a:pt x="75" y="54"/>
                  </a:cubicBezTo>
                  <a:cubicBezTo>
                    <a:pt x="82" y="49"/>
                    <a:pt x="89" y="41"/>
                    <a:pt x="96" y="37"/>
                  </a:cubicBezTo>
                  <a:close/>
                  <a:moveTo>
                    <a:pt x="96" y="46"/>
                  </a:moveTo>
                  <a:cubicBezTo>
                    <a:pt x="98" y="44"/>
                    <a:pt x="100" y="43"/>
                    <a:pt x="102" y="42"/>
                  </a:cubicBezTo>
                  <a:cubicBezTo>
                    <a:pt x="104" y="40"/>
                    <a:pt x="113" y="34"/>
                    <a:pt x="109" y="38"/>
                  </a:cubicBezTo>
                  <a:cubicBezTo>
                    <a:pt x="112" y="36"/>
                    <a:pt x="117" y="33"/>
                    <a:pt x="117" y="34"/>
                  </a:cubicBezTo>
                  <a:cubicBezTo>
                    <a:pt x="120" y="32"/>
                    <a:pt x="120" y="31"/>
                    <a:pt x="121" y="30"/>
                  </a:cubicBezTo>
                  <a:cubicBezTo>
                    <a:pt x="121" y="30"/>
                    <a:pt x="122" y="29"/>
                    <a:pt x="123" y="29"/>
                  </a:cubicBezTo>
                  <a:cubicBezTo>
                    <a:pt x="124" y="28"/>
                    <a:pt x="125" y="27"/>
                    <a:pt x="126" y="27"/>
                  </a:cubicBezTo>
                  <a:cubicBezTo>
                    <a:pt x="124" y="28"/>
                    <a:pt x="123" y="29"/>
                    <a:pt x="121" y="29"/>
                  </a:cubicBezTo>
                  <a:cubicBezTo>
                    <a:pt x="119" y="31"/>
                    <a:pt x="116" y="32"/>
                    <a:pt x="114" y="33"/>
                  </a:cubicBezTo>
                  <a:cubicBezTo>
                    <a:pt x="110" y="36"/>
                    <a:pt x="106" y="39"/>
                    <a:pt x="101" y="42"/>
                  </a:cubicBezTo>
                  <a:cubicBezTo>
                    <a:pt x="97" y="45"/>
                    <a:pt x="93" y="48"/>
                    <a:pt x="89" y="52"/>
                  </a:cubicBezTo>
                  <a:cubicBezTo>
                    <a:pt x="91" y="50"/>
                    <a:pt x="93" y="48"/>
                    <a:pt x="96" y="46"/>
                  </a:cubicBezTo>
                  <a:close/>
                  <a:moveTo>
                    <a:pt x="81" y="47"/>
                  </a:moveTo>
                  <a:cubicBezTo>
                    <a:pt x="83" y="45"/>
                    <a:pt x="85" y="44"/>
                    <a:pt x="87" y="42"/>
                  </a:cubicBezTo>
                  <a:cubicBezTo>
                    <a:pt x="89" y="40"/>
                    <a:pt x="92" y="39"/>
                    <a:pt x="94" y="37"/>
                  </a:cubicBezTo>
                  <a:cubicBezTo>
                    <a:pt x="91" y="39"/>
                    <a:pt x="88" y="41"/>
                    <a:pt x="86" y="42"/>
                  </a:cubicBezTo>
                  <a:cubicBezTo>
                    <a:pt x="83" y="44"/>
                    <a:pt x="81" y="46"/>
                    <a:pt x="79" y="48"/>
                  </a:cubicBezTo>
                  <a:cubicBezTo>
                    <a:pt x="76" y="50"/>
                    <a:pt x="73" y="53"/>
                    <a:pt x="70" y="56"/>
                  </a:cubicBezTo>
                  <a:cubicBezTo>
                    <a:pt x="72" y="54"/>
                    <a:pt x="76" y="51"/>
                    <a:pt x="78" y="50"/>
                  </a:cubicBezTo>
                  <a:cubicBezTo>
                    <a:pt x="79" y="49"/>
                    <a:pt x="80" y="49"/>
                    <a:pt x="81" y="47"/>
                  </a:cubicBezTo>
                  <a:close/>
                  <a:moveTo>
                    <a:pt x="70" y="56"/>
                  </a:move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lose/>
                  <a:moveTo>
                    <a:pt x="63" y="394"/>
                  </a:moveTo>
                  <a:cubicBezTo>
                    <a:pt x="64" y="395"/>
                    <a:pt x="64" y="395"/>
                    <a:pt x="64" y="394"/>
                  </a:cubicBezTo>
                  <a:cubicBezTo>
                    <a:pt x="64" y="393"/>
                    <a:pt x="63" y="392"/>
                    <a:pt x="62" y="391"/>
                  </a:cubicBezTo>
                  <a:cubicBezTo>
                    <a:pt x="61" y="390"/>
                    <a:pt x="60" y="389"/>
                    <a:pt x="58" y="387"/>
                  </a:cubicBezTo>
                  <a:cubicBezTo>
                    <a:pt x="57" y="385"/>
                    <a:pt x="55" y="383"/>
                    <a:pt x="54" y="381"/>
                  </a:cubicBezTo>
                  <a:cubicBezTo>
                    <a:pt x="56" y="384"/>
                    <a:pt x="58" y="387"/>
                    <a:pt x="60" y="390"/>
                  </a:cubicBezTo>
                  <a:cubicBezTo>
                    <a:pt x="60" y="391"/>
                    <a:pt x="62" y="393"/>
                    <a:pt x="63" y="394"/>
                  </a:cubicBezTo>
                  <a:close/>
                  <a:moveTo>
                    <a:pt x="70" y="394"/>
                  </a:moveTo>
                  <a:cubicBezTo>
                    <a:pt x="67" y="391"/>
                    <a:pt x="66" y="389"/>
                    <a:pt x="66" y="389"/>
                  </a:cubicBezTo>
                  <a:cubicBezTo>
                    <a:pt x="67" y="390"/>
                    <a:pt x="67" y="388"/>
                    <a:pt x="65" y="387"/>
                  </a:cubicBezTo>
                  <a:cubicBezTo>
                    <a:pt x="64" y="386"/>
                    <a:pt x="64" y="385"/>
                    <a:pt x="63" y="384"/>
                  </a:cubicBezTo>
                  <a:cubicBezTo>
                    <a:pt x="62" y="382"/>
                    <a:pt x="61" y="381"/>
                    <a:pt x="60" y="380"/>
                  </a:cubicBezTo>
                  <a:cubicBezTo>
                    <a:pt x="58" y="378"/>
                    <a:pt x="57" y="376"/>
                    <a:pt x="56" y="375"/>
                  </a:cubicBezTo>
                  <a:cubicBezTo>
                    <a:pt x="54" y="373"/>
                    <a:pt x="53" y="371"/>
                    <a:pt x="53" y="370"/>
                  </a:cubicBezTo>
                  <a:cubicBezTo>
                    <a:pt x="53" y="370"/>
                    <a:pt x="52" y="368"/>
                    <a:pt x="51" y="367"/>
                  </a:cubicBezTo>
                  <a:cubicBezTo>
                    <a:pt x="50" y="366"/>
                    <a:pt x="50" y="365"/>
                    <a:pt x="50" y="365"/>
                  </a:cubicBezTo>
                  <a:cubicBezTo>
                    <a:pt x="49" y="364"/>
                    <a:pt x="49" y="364"/>
                    <a:pt x="49" y="364"/>
                  </a:cubicBezTo>
                  <a:cubicBezTo>
                    <a:pt x="47" y="361"/>
                    <a:pt x="46" y="359"/>
                    <a:pt x="45" y="356"/>
                  </a:cubicBezTo>
                  <a:cubicBezTo>
                    <a:pt x="44" y="355"/>
                    <a:pt x="42" y="352"/>
                    <a:pt x="42" y="354"/>
                  </a:cubicBezTo>
                  <a:cubicBezTo>
                    <a:pt x="44" y="356"/>
                    <a:pt x="43" y="356"/>
                    <a:pt x="41" y="353"/>
                  </a:cubicBezTo>
                  <a:cubicBezTo>
                    <a:pt x="40" y="352"/>
                    <a:pt x="43" y="356"/>
                    <a:pt x="43" y="356"/>
                  </a:cubicBezTo>
                  <a:cubicBezTo>
                    <a:pt x="41" y="354"/>
                    <a:pt x="40" y="352"/>
                    <a:pt x="39" y="350"/>
                  </a:cubicBezTo>
                  <a:cubicBezTo>
                    <a:pt x="39" y="351"/>
                    <a:pt x="41" y="354"/>
                    <a:pt x="41" y="354"/>
                  </a:cubicBezTo>
                  <a:cubicBezTo>
                    <a:pt x="40" y="352"/>
                    <a:pt x="38" y="350"/>
                    <a:pt x="37" y="348"/>
                  </a:cubicBezTo>
                  <a:cubicBezTo>
                    <a:pt x="36" y="346"/>
                    <a:pt x="35" y="344"/>
                    <a:pt x="34" y="342"/>
                  </a:cubicBezTo>
                  <a:cubicBezTo>
                    <a:pt x="35" y="344"/>
                    <a:pt x="37" y="347"/>
                    <a:pt x="37" y="349"/>
                  </a:cubicBezTo>
                  <a:cubicBezTo>
                    <a:pt x="36" y="347"/>
                    <a:pt x="34" y="343"/>
                    <a:pt x="33" y="342"/>
                  </a:cubicBezTo>
                  <a:cubicBezTo>
                    <a:pt x="33" y="342"/>
                    <a:pt x="33" y="342"/>
                    <a:pt x="33" y="342"/>
                  </a:cubicBezTo>
                  <a:cubicBezTo>
                    <a:pt x="33" y="342"/>
                    <a:pt x="33" y="342"/>
                    <a:pt x="33" y="342"/>
                  </a:cubicBezTo>
                  <a:cubicBezTo>
                    <a:pt x="31" y="339"/>
                    <a:pt x="30" y="336"/>
                    <a:pt x="29" y="333"/>
                  </a:cubicBezTo>
                  <a:cubicBezTo>
                    <a:pt x="27" y="328"/>
                    <a:pt x="25" y="325"/>
                    <a:pt x="24" y="322"/>
                  </a:cubicBezTo>
                  <a:cubicBezTo>
                    <a:pt x="23" y="319"/>
                    <a:pt x="22" y="318"/>
                    <a:pt x="21" y="317"/>
                  </a:cubicBezTo>
                  <a:cubicBezTo>
                    <a:pt x="20" y="316"/>
                    <a:pt x="21" y="317"/>
                    <a:pt x="21" y="319"/>
                  </a:cubicBezTo>
                  <a:cubicBezTo>
                    <a:pt x="25" y="331"/>
                    <a:pt x="29" y="341"/>
                    <a:pt x="35" y="352"/>
                  </a:cubicBezTo>
                  <a:cubicBezTo>
                    <a:pt x="39" y="359"/>
                    <a:pt x="39" y="359"/>
                    <a:pt x="39" y="359"/>
                  </a:cubicBezTo>
                  <a:cubicBezTo>
                    <a:pt x="44" y="366"/>
                    <a:pt x="44" y="366"/>
                    <a:pt x="44" y="366"/>
                  </a:cubicBezTo>
                  <a:cubicBezTo>
                    <a:pt x="45" y="368"/>
                    <a:pt x="46" y="370"/>
                    <a:pt x="48" y="372"/>
                  </a:cubicBezTo>
                  <a:cubicBezTo>
                    <a:pt x="49" y="374"/>
                    <a:pt x="51" y="376"/>
                    <a:pt x="52" y="378"/>
                  </a:cubicBezTo>
                  <a:cubicBezTo>
                    <a:pt x="55" y="382"/>
                    <a:pt x="58" y="386"/>
                    <a:pt x="60" y="389"/>
                  </a:cubicBezTo>
                  <a:cubicBezTo>
                    <a:pt x="63" y="391"/>
                    <a:pt x="65" y="393"/>
                    <a:pt x="65" y="392"/>
                  </a:cubicBezTo>
                  <a:cubicBezTo>
                    <a:pt x="65" y="392"/>
                    <a:pt x="67" y="394"/>
                    <a:pt x="66" y="393"/>
                  </a:cubicBezTo>
                  <a:cubicBezTo>
                    <a:pt x="58" y="384"/>
                    <a:pt x="52" y="375"/>
                    <a:pt x="45" y="366"/>
                  </a:cubicBezTo>
                  <a:cubicBezTo>
                    <a:pt x="39" y="358"/>
                    <a:pt x="37" y="352"/>
                    <a:pt x="38" y="353"/>
                  </a:cubicBezTo>
                  <a:cubicBezTo>
                    <a:pt x="38" y="353"/>
                    <a:pt x="38" y="353"/>
                    <a:pt x="38" y="353"/>
                  </a:cubicBezTo>
                  <a:cubicBezTo>
                    <a:pt x="38" y="353"/>
                    <a:pt x="38" y="353"/>
                    <a:pt x="38" y="353"/>
                  </a:cubicBezTo>
                  <a:cubicBezTo>
                    <a:pt x="38" y="353"/>
                    <a:pt x="38" y="353"/>
                    <a:pt x="38" y="353"/>
                  </a:cubicBezTo>
                  <a:cubicBezTo>
                    <a:pt x="38" y="354"/>
                    <a:pt x="38" y="354"/>
                    <a:pt x="39" y="354"/>
                  </a:cubicBezTo>
                  <a:cubicBezTo>
                    <a:pt x="38" y="354"/>
                    <a:pt x="38" y="354"/>
                    <a:pt x="38" y="353"/>
                  </a:cubicBezTo>
                  <a:cubicBezTo>
                    <a:pt x="39" y="355"/>
                    <a:pt x="42" y="360"/>
                    <a:pt x="41" y="358"/>
                  </a:cubicBezTo>
                  <a:cubicBezTo>
                    <a:pt x="43" y="361"/>
                    <a:pt x="45" y="364"/>
                    <a:pt x="47" y="367"/>
                  </a:cubicBezTo>
                  <a:cubicBezTo>
                    <a:pt x="49" y="370"/>
                    <a:pt x="51" y="373"/>
                    <a:pt x="53" y="376"/>
                  </a:cubicBezTo>
                  <a:cubicBezTo>
                    <a:pt x="55" y="379"/>
                    <a:pt x="60" y="386"/>
                    <a:pt x="63" y="387"/>
                  </a:cubicBezTo>
                  <a:cubicBezTo>
                    <a:pt x="63" y="388"/>
                    <a:pt x="66" y="391"/>
                    <a:pt x="67" y="392"/>
                  </a:cubicBezTo>
                  <a:cubicBezTo>
                    <a:pt x="69" y="395"/>
                    <a:pt x="65" y="390"/>
                    <a:pt x="65" y="390"/>
                  </a:cubicBezTo>
                  <a:cubicBezTo>
                    <a:pt x="65" y="390"/>
                    <a:pt x="66" y="392"/>
                    <a:pt x="66" y="392"/>
                  </a:cubicBezTo>
                  <a:cubicBezTo>
                    <a:pt x="71" y="397"/>
                    <a:pt x="76" y="402"/>
                    <a:pt x="81" y="407"/>
                  </a:cubicBezTo>
                  <a:cubicBezTo>
                    <a:pt x="79" y="405"/>
                    <a:pt x="77" y="403"/>
                    <a:pt x="75" y="401"/>
                  </a:cubicBezTo>
                  <a:cubicBezTo>
                    <a:pt x="74" y="398"/>
                    <a:pt x="72" y="396"/>
                    <a:pt x="70" y="394"/>
                  </a:cubicBezTo>
                  <a:close/>
                  <a:moveTo>
                    <a:pt x="86" y="406"/>
                  </a:moveTo>
                  <a:cubicBezTo>
                    <a:pt x="86" y="406"/>
                    <a:pt x="85" y="406"/>
                    <a:pt x="85" y="405"/>
                  </a:cubicBezTo>
                  <a:cubicBezTo>
                    <a:pt x="86" y="406"/>
                    <a:pt x="86" y="406"/>
                    <a:pt x="86" y="406"/>
                  </a:cubicBezTo>
                  <a:close/>
                  <a:moveTo>
                    <a:pt x="88" y="405"/>
                  </a:moveTo>
                  <a:cubicBezTo>
                    <a:pt x="88" y="405"/>
                    <a:pt x="85" y="402"/>
                    <a:pt x="84" y="401"/>
                  </a:cubicBezTo>
                  <a:cubicBezTo>
                    <a:pt x="83" y="400"/>
                    <a:pt x="79" y="396"/>
                    <a:pt x="79" y="396"/>
                  </a:cubicBezTo>
                  <a:cubicBezTo>
                    <a:pt x="79" y="397"/>
                    <a:pt x="83" y="400"/>
                    <a:pt x="84" y="402"/>
                  </a:cubicBezTo>
                  <a:cubicBezTo>
                    <a:pt x="85" y="403"/>
                    <a:pt x="87" y="404"/>
                    <a:pt x="88" y="405"/>
                  </a:cubicBezTo>
                  <a:cubicBezTo>
                    <a:pt x="89" y="406"/>
                    <a:pt x="90" y="407"/>
                    <a:pt x="91" y="408"/>
                  </a:cubicBezTo>
                  <a:cubicBezTo>
                    <a:pt x="93" y="409"/>
                    <a:pt x="95" y="411"/>
                    <a:pt x="96" y="413"/>
                  </a:cubicBezTo>
                  <a:cubicBezTo>
                    <a:pt x="97" y="414"/>
                    <a:pt x="93" y="411"/>
                    <a:pt x="97" y="415"/>
                  </a:cubicBezTo>
                  <a:cubicBezTo>
                    <a:pt x="102" y="418"/>
                    <a:pt x="98" y="415"/>
                    <a:pt x="99" y="415"/>
                  </a:cubicBezTo>
                  <a:cubicBezTo>
                    <a:pt x="99" y="415"/>
                    <a:pt x="99" y="415"/>
                    <a:pt x="100" y="415"/>
                  </a:cubicBezTo>
                  <a:cubicBezTo>
                    <a:pt x="103" y="419"/>
                    <a:pt x="105" y="421"/>
                    <a:pt x="115" y="427"/>
                  </a:cubicBezTo>
                  <a:cubicBezTo>
                    <a:pt x="106" y="421"/>
                    <a:pt x="114" y="426"/>
                    <a:pt x="110" y="422"/>
                  </a:cubicBezTo>
                  <a:cubicBezTo>
                    <a:pt x="113" y="425"/>
                    <a:pt x="117" y="427"/>
                    <a:pt x="120" y="429"/>
                  </a:cubicBezTo>
                  <a:cubicBezTo>
                    <a:pt x="118" y="428"/>
                    <a:pt x="115" y="426"/>
                    <a:pt x="116" y="427"/>
                  </a:cubicBezTo>
                  <a:cubicBezTo>
                    <a:pt x="116" y="428"/>
                    <a:pt x="118" y="429"/>
                    <a:pt x="120" y="430"/>
                  </a:cubicBezTo>
                  <a:cubicBezTo>
                    <a:pt x="122" y="431"/>
                    <a:pt x="125" y="433"/>
                    <a:pt x="126" y="433"/>
                  </a:cubicBezTo>
                  <a:cubicBezTo>
                    <a:pt x="131" y="437"/>
                    <a:pt x="131" y="436"/>
                    <a:pt x="132" y="436"/>
                  </a:cubicBezTo>
                  <a:cubicBezTo>
                    <a:pt x="134" y="437"/>
                    <a:pt x="129" y="434"/>
                    <a:pt x="128" y="433"/>
                  </a:cubicBezTo>
                  <a:cubicBezTo>
                    <a:pt x="126" y="432"/>
                    <a:pt x="125" y="431"/>
                    <a:pt x="123" y="430"/>
                  </a:cubicBezTo>
                  <a:cubicBezTo>
                    <a:pt x="122" y="429"/>
                    <a:pt x="120" y="428"/>
                    <a:pt x="119" y="427"/>
                  </a:cubicBezTo>
                  <a:cubicBezTo>
                    <a:pt x="117" y="426"/>
                    <a:pt x="116" y="425"/>
                    <a:pt x="115" y="424"/>
                  </a:cubicBezTo>
                  <a:cubicBezTo>
                    <a:pt x="113" y="423"/>
                    <a:pt x="112" y="422"/>
                    <a:pt x="112" y="421"/>
                  </a:cubicBezTo>
                  <a:cubicBezTo>
                    <a:pt x="111" y="421"/>
                    <a:pt x="108" y="419"/>
                    <a:pt x="107" y="418"/>
                  </a:cubicBezTo>
                  <a:cubicBezTo>
                    <a:pt x="105" y="416"/>
                    <a:pt x="103" y="414"/>
                    <a:pt x="100" y="413"/>
                  </a:cubicBezTo>
                  <a:cubicBezTo>
                    <a:pt x="98" y="411"/>
                    <a:pt x="96" y="409"/>
                    <a:pt x="93" y="407"/>
                  </a:cubicBezTo>
                  <a:cubicBezTo>
                    <a:pt x="95" y="408"/>
                    <a:pt x="96" y="409"/>
                    <a:pt x="98" y="410"/>
                  </a:cubicBezTo>
                  <a:cubicBezTo>
                    <a:pt x="99" y="411"/>
                    <a:pt x="100" y="412"/>
                    <a:pt x="102" y="413"/>
                  </a:cubicBezTo>
                  <a:cubicBezTo>
                    <a:pt x="103" y="414"/>
                    <a:pt x="104" y="415"/>
                    <a:pt x="104" y="415"/>
                  </a:cubicBezTo>
                  <a:cubicBezTo>
                    <a:pt x="104" y="414"/>
                    <a:pt x="104" y="414"/>
                    <a:pt x="103" y="413"/>
                  </a:cubicBezTo>
                  <a:cubicBezTo>
                    <a:pt x="94" y="407"/>
                    <a:pt x="89" y="401"/>
                    <a:pt x="83" y="395"/>
                  </a:cubicBezTo>
                  <a:cubicBezTo>
                    <a:pt x="82" y="394"/>
                    <a:pt x="81" y="392"/>
                    <a:pt x="80" y="391"/>
                  </a:cubicBezTo>
                  <a:cubicBezTo>
                    <a:pt x="78" y="389"/>
                    <a:pt x="79" y="390"/>
                    <a:pt x="79" y="391"/>
                  </a:cubicBezTo>
                  <a:cubicBezTo>
                    <a:pt x="80" y="394"/>
                    <a:pt x="79" y="394"/>
                    <a:pt x="74" y="390"/>
                  </a:cubicBezTo>
                  <a:cubicBezTo>
                    <a:pt x="77" y="394"/>
                    <a:pt x="81" y="397"/>
                    <a:pt x="84" y="401"/>
                  </a:cubicBezTo>
                  <a:cubicBezTo>
                    <a:pt x="86" y="402"/>
                    <a:pt x="89" y="405"/>
                    <a:pt x="88" y="405"/>
                  </a:cubicBezTo>
                  <a:close/>
                  <a:moveTo>
                    <a:pt x="74" y="389"/>
                  </a:moveTo>
                  <a:cubicBezTo>
                    <a:pt x="74" y="389"/>
                    <a:pt x="74" y="389"/>
                    <a:pt x="74" y="389"/>
                  </a:cubicBezTo>
                  <a:cubicBezTo>
                    <a:pt x="74" y="389"/>
                    <a:pt x="74" y="390"/>
                    <a:pt x="74" y="390"/>
                  </a:cubicBezTo>
                  <a:cubicBezTo>
                    <a:pt x="74" y="390"/>
                    <a:pt x="74" y="389"/>
                    <a:pt x="74" y="389"/>
                  </a:cubicBezTo>
                  <a:close/>
                  <a:moveTo>
                    <a:pt x="65" y="381"/>
                  </a:moveTo>
                  <a:cubicBezTo>
                    <a:pt x="69" y="386"/>
                    <a:pt x="72" y="390"/>
                    <a:pt x="76" y="394"/>
                  </a:cubicBezTo>
                  <a:cubicBezTo>
                    <a:pt x="76" y="393"/>
                    <a:pt x="73" y="390"/>
                    <a:pt x="72" y="388"/>
                  </a:cubicBezTo>
                  <a:cubicBezTo>
                    <a:pt x="70" y="385"/>
                    <a:pt x="73" y="390"/>
                    <a:pt x="74" y="389"/>
                  </a:cubicBezTo>
                  <a:cubicBezTo>
                    <a:pt x="71" y="386"/>
                    <a:pt x="68" y="383"/>
                    <a:pt x="66" y="382"/>
                  </a:cubicBezTo>
                  <a:cubicBezTo>
                    <a:pt x="66" y="381"/>
                    <a:pt x="66" y="381"/>
                    <a:pt x="66" y="382"/>
                  </a:cubicBezTo>
                  <a:cubicBezTo>
                    <a:pt x="67" y="383"/>
                    <a:pt x="69" y="385"/>
                    <a:pt x="70" y="387"/>
                  </a:cubicBezTo>
                  <a:cubicBezTo>
                    <a:pt x="69" y="386"/>
                    <a:pt x="67" y="383"/>
                    <a:pt x="65" y="381"/>
                  </a:cubicBezTo>
                  <a:close/>
                  <a:moveTo>
                    <a:pt x="74" y="390"/>
                  </a:moveTo>
                  <a:cubicBezTo>
                    <a:pt x="74" y="390"/>
                    <a:pt x="74" y="390"/>
                    <a:pt x="74" y="389"/>
                  </a:cubicBezTo>
                  <a:cubicBezTo>
                    <a:pt x="74" y="390"/>
                    <a:pt x="74" y="390"/>
                    <a:pt x="74" y="390"/>
                  </a:cubicBezTo>
                  <a:cubicBezTo>
                    <a:pt x="74" y="390"/>
                    <a:pt x="74" y="390"/>
                    <a:pt x="74" y="390"/>
                  </a:cubicBezTo>
                  <a:close/>
                  <a:moveTo>
                    <a:pt x="9" y="174"/>
                  </a:moveTo>
                  <a:cubicBezTo>
                    <a:pt x="9" y="173"/>
                    <a:pt x="8" y="174"/>
                    <a:pt x="7" y="176"/>
                  </a:cubicBezTo>
                  <a:cubicBezTo>
                    <a:pt x="6" y="179"/>
                    <a:pt x="5" y="184"/>
                    <a:pt x="4" y="190"/>
                  </a:cubicBezTo>
                  <a:cubicBezTo>
                    <a:pt x="4" y="191"/>
                    <a:pt x="3" y="194"/>
                    <a:pt x="4" y="194"/>
                  </a:cubicBezTo>
                  <a:cubicBezTo>
                    <a:pt x="4" y="194"/>
                    <a:pt x="4" y="190"/>
                    <a:pt x="5" y="189"/>
                  </a:cubicBezTo>
                  <a:cubicBezTo>
                    <a:pt x="4" y="195"/>
                    <a:pt x="2" y="202"/>
                    <a:pt x="2" y="207"/>
                  </a:cubicBezTo>
                  <a:cubicBezTo>
                    <a:pt x="3" y="202"/>
                    <a:pt x="4" y="193"/>
                    <a:pt x="5" y="192"/>
                  </a:cubicBezTo>
                  <a:cubicBezTo>
                    <a:pt x="5" y="192"/>
                    <a:pt x="7" y="183"/>
                    <a:pt x="8" y="178"/>
                  </a:cubicBezTo>
                  <a:cubicBezTo>
                    <a:pt x="10" y="174"/>
                    <a:pt x="9" y="175"/>
                    <a:pt x="9" y="174"/>
                  </a:cubicBezTo>
                  <a:close/>
                  <a:moveTo>
                    <a:pt x="5" y="177"/>
                  </a:moveTo>
                  <a:cubicBezTo>
                    <a:pt x="7" y="170"/>
                    <a:pt x="4" y="179"/>
                    <a:pt x="5" y="175"/>
                  </a:cubicBezTo>
                  <a:cubicBezTo>
                    <a:pt x="6" y="173"/>
                    <a:pt x="5" y="174"/>
                    <a:pt x="5" y="175"/>
                  </a:cubicBezTo>
                  <a:cubicBezTo>
                    <a:pt x="3" y="182"/>
                    <a:pt x="1" y="189"/>
                    <a:pt x="0" y="197"/>
                  </a:cubicBezTo>
                  <a:cubicBezTo>
                    <a:pt x="1" y="195"/>
                    <a:pt x="1" y="191"/>
                    <a:pt x="2" y="188"/>
                  </a:cubicBezTo>
                  <a:cubicBezTo>
                    <a:pt x="3" y="184"/>
                    <a:pt x="4" y="180"/>
                    <a:pt x="5" y="177"/>
                  </a:cubicBezTo>
                  <a:close/>
                  <a:moveTo>
                    <a:pt x="37" y="357"/>
                  </a:moveTo>
                  <a:cubicBezTo>
                    <a:pt x="35" y="355"/>
                    <a:pt x="35" y="355"/>
                    <a:pt x="35" y="355"/>
                  </a:cubicBezTo>
                  <a:cubicBezTo>
                    <a:pt x="35" y="356"/>
                    <a:pt x="36" y="358"/>
                    <a:pt x="37" y="359"/>
                  </a:cubicBezTo>
                  <a:cubicBezTo>
                    <a:pt x="39" y="361"/>
                    <a:pt x="40" y="363"/>
                    <a:pt x="41" y="365"/>
                  </a:cubicBezTo>
                  <a:cubicBezTo>
                    <a:pt x="43" y="368"/>
                    <a:pt x="44" y="370"/>
                    <a:pt x="45" y="372"/>
                  </a:cubicBezTo>
                  <a:cubicBezTo>
                    <a:pt x="48" y="373"/>
                    <a:pt x="40" y="363"/>
                    <a:pt x="36" y="354"/>
                  </a:cubicBezTo>
                  <a:cubicBezTo>
                    <a:pt x="38" y="358"/>
                    <a:pt x="38" y="359"/>
                    <a:pt x="37" y="357"/>
                  </a:cubicBezTo>
                  <a:close/>
                  <a:moveTo>
                    <a:pt x="58" y="404"/>
                  </a:moveTo>
                  <a:cubicBezTo>
                    <a:pt x="56" y="402"/>
                    <a:pt x="53" y="399"/>
                    <a:pt x="50" y="395"/>
                  </a:cubicBezTo>
                  <a:cubicBezTo>
                    <a:pt x="53" y="398"/>
                    <a:pt x="55" y="401"/>
                    <a:pt x="57" y="403"/>
                  </a:cubicBezTo>
                  <a:cubicBezTo>
                    <a:pt x="59" y="406"/>
                    <a:pt x="61" y="408"/>
                    <a:pt x="63" y="411"/>
                  </a:cubicBezTo>
                  <a:cubicBezTo>
                    <a:pt x="65" y="412"/>
                    <a:pt x="65" y="412"/>
                    <a:pt x="63" y="409"/>
                  </a:cubicBezTo>
                  <a:cubicBezTo>
                    <a:pt x="62" y="408"/>
                    <a:pt x="60" y="406"/>
                    <a:pt x="58" y="404"/>
                  </a:cubicBezTo>
                  <a:close/>
                  <a:moveTo>
                    <a:pt x="13" y="182"/>
                  </a:moveTo>
                  <a:cubicBezTo>
                    <a:pt x="14" y="175"/>
                    <a:pt x="17" y="168"/>
                    <a:pt x="19" y="161"/>
                  </a:cubicBezTo>
                  <a:cubicBezTo>
                    <a:pt x="19" y="160"/>
                    <a:pt x="20" y="159"/>
                    <a:pt x="20" y="159"/>
                  </a:cubicBezTo>
                  <a:cubicBezTo>
                    <a:pt x="19" y="161"/>
                    <a:pt x="18" y="163"/>
                    <a:pt x="17" y="165"/>
                  </a:cubicBezTo>
                  <a:cubicBezTo>
                    <a:pt x="16" y="167"/>
                    <a:pt x="16" y="169"/>
                    <a:pt x="15" y="171"/>
                  </a:cubicBezTo>
                  <a:cubicBezTo>
                    <a:pt x="14" y="173"/>
                    <a:pt x="13" y="175"/>
                    <a:pt x="13" y="178"/>
                  </a:cubicBezTo>
                  <a:cubicBezTo>
                    <a:pt x="12" y="180"/>
                    <a:pt x="11" y="183"/>
                    <a:pt x="11" y="186"/>
                  </a:cubicBezTo>
                  <a:cubicBezTo>
                    <a:pt x="10" y="190"/>
                    <a:pt x="9" y="193"/>
                    <a:pt x="9" y="197"/>
                  </a:cubicBezTo>
                  <a:cubicBezTo>
                    <a:pt x="9" y="195"/>
                    <a:pt x="10" y="191"/>
                    <a:pt x="11" y="187"/>
                  </a:cubicBezTo>
                  <a:cubicBezTo>
                    <a:pt x="11" y="186"/>
                    <a:pt x="11" y="186"/>
                    <a:pt x="12" y="183"/>
                  </a:cubicBezTo>
                  <a:cubicBezTo>
                    <a:pt x="11" y="187"/>
                    <a:pt x="10" y="191"/>
                    <a:pt x="10" y="195"/>
                  </a:cubicBezTo>
                  <a:cubicBezTo>
                    <a:pt x="9" y="198"/>
                    <a:pt x="8" y="201"/>
                    <a:pt x="8" y="205"/>
                  </a:cubicBezTo>
                  <a:cubicBezTo>
                    <a:pt x="8" y="206"/>
                    <a:pt x="7" y="208"/>
                    <a:pt x="7" y="211"/>
                  </a:cubicBezTo>
                  <a:cubicBezTo>
                    <a:pt x="7" y="211"/>
                    <a:pt x="7" y="212"/>
                    <a:pt x="7" y="212"/>
                  </a:cubicBezTo>
                  <a:cubicBezTo>
                    <a:pt x="8" y="210"/>
                    <a:pt x="8" y="208"/>
                    <a:pt x="8" y="205"/>
                  </a:cubicBezTo>
                  <a:cubicBezTo>
                    <a:pt x="9" y="197"/>
                    <a:pt x="11" y="190"/>
                    <a:pt x="13" y="182"/>
                  </a:cubicBezTo>
                  <a:close/>
                  <a:moveTo>
                    <a:pt x="215" y="9"/>
                  </a:moveTo>
                  <a:cubicBezTo>
                    <a:pt x="215" y="9"/>
                    <a:pt x="217" y="10"/>
                    <a:pt x="221" y="9"/>
                  </a:cubicBezTo>
                  <a:cubicBezTo>
                    <a:pt x="228" y="9"/>
                    <a:pt x="235" y="8"/>
                    <a:pt x="242" y="8"/>
                  </a:cubicBezTo>
                  <a:cubicBezTo>
                    <a:pt x="233" y="8"/>
                    <a:pt x="228" y="7"/>
                    <a:pt x="220" y="8"/>
                  </a:cubicBezTo>
                  <a:cubicBezTo>
                    <a:pt x="218" y="8"/>
                    <a:pt x="218" y="7"/>
                    <a:pt x="216" y="8"/>
                  </a:cubicBezTo>
                  <a:cubicBezTo>
                    <a:pt x="217" y="8"/>
                    <a:pt x="216" y="8"/>
                    <a:pt x="214" y="8"/>
                  </a:cubicBezTo>
                  <a:cubicBezTo>
                    <a:pt x="220" y="8"/>
                    <a:pt x="215" y="9"/>
                    <a:pt x="215" y="9"/>
                  </a:cubicBezTo>
                  <a:close/>
                  <a:moveTo>
                    <a:pt x="388" y="80"/>
                  </a:moveTo>
                  <a:cubicBezTo>
                    <a:pt x="385" y="77"/>
                    <a:pt x="382" y="75"/>
                    <a:pt x="379" y="72"/>
                  </a:cubicBezTo>
                  <a:cubicBezTo>
                    <a:pt x="376" y="70"/>
                    <a:pt x="372" y="67"/>
                    <a:pt x="369" y="65"/>
                  </a:cubicBezTo>
                  <a:cubicBezTo>
                    <a:pt x="361" y="59"/>
                    <a:pt x="353" y="53"/>
                    <a:pt x="344" y="49"/>
                  </a:cubicBezTo>
                  <a:cubicBezTo>
                    <a:pt x="342" y="48"/>
                    <a:pt x="343" y="48"/>
                    <a:pt x="340" y="47"/>
                  </a:cubicBezTo>
                  <a:cubicBezTo>
                    <a:pt x="340" y="47"/>
                    <a:pt x="340" y="47"/>
                    <a:pt x="341" y="47"/>
                  </a:cubicBezTo>
                  <a:cubicBezTo>
                    <a:pt x="343" y="49"/>
                    <a:pt x="351" y="53"/>
                    <a:pt x="351" y="54"/>
                  </a:cubicBezTo>
                  <a:cubicBezTo>
                    <a:pt x="353" y="55"/>
                    <a:pt x="356" y="57"/>
                    <a:pt x="355" y="56"/>
                  </a:cubicBezTo>
                  <a:cubicBezTo>
                    <a:pt x="354" y="55"/>
                    <a:pt x="357" y="57"/>
                    <a:pt x="359" y="58"/>
                  </a:cubicBezTo>
                  <a:cubicBezTo>
                    <a:pt x="361" y="60"/>
                    <a:pt x="364" y="61"/>
                    <a:pt x="366" y="63"/>
                  </a:cubicBezTo>
                  <a:cubicBezTo>
                    <a:pt x="367" y="63"/>
                    <a:pt x="368" y="64"/>
                    <a:pt x="369" y="65"/>
                  </a:cubicBezTo>
                  <a:cubicBezTo>
                    <a:pt x="369" y="66"/>
                    <a:pt x="370" y="66"/>
                    <a:pt x="371" y="67"/>
                  </a:cubicBezTo>
                  <a:cubicBezTo>
                    <a:pt x="371" y="67"/>
                    <a:pt x="372" y="68"/>
                    <a:pt x="374" y="70"/>
                  </a:cubicBezTo>
                  <a:cubicBezTo>
                    <a:pt x="375" y="70"/>
                    <a:pt x="375" y="71"/>
                    <a:pt x="376" y="72"/>
                  </a:cubicBezTo>
                  <a:cubicBezTo>
                    <a:pt x="377" y="73"/>
                    <a:pt x="379" y="74"/>
                    <a:pt x="380" y="75"/>
                  </a:cubicBezTo>
                  <a:cubicBezTo>
                    <a:pt x="384" y="78"/>
                    <a:pt x="388" y="82"/>
                    <a:pt x="390" y="83"/>
                  </a:cubicBezTo>
                  <a:cubicBezTo>
                    <a:pt x="390" y="83"/>
                    <a:pt x="390" y="83"/>
                    <a:pt x="390" y="83"/>
                  </a:cubicBezTo>
                  <a:cubicBezTo>
                    <a:pt x="386" y="79"/>
                    <a:pt x="392" y="85"/>
                    <a:pt x="393" y="85"/>
                  </a:cubicBezTo>
                  <a:cubicBezTo>
                    <a:pt x="391" y="83"/>
                    <a:pt x="389" y="81"/>
                    <a:pt x="388" y="80"/>
                  </a:cubicBezTo>
                  <a:close/>
                  <a:moveTo>
                    <a:pt x="348" y="53"/>
                  </a:moveTo>
                  <a:cubicBezTo>
                    <a:pt x="347" y="52"/>
                    <a:pt x="345" y="52"/>
                    <a:pt x="345" y="52"/>
                  </a:cubicBezTo>
                  <a:cubicBezTo>
                    <a:pt x="345" y="52"/>
                    <a:pt x="345" y="53"/>
                    <a:pt x="347" y="53"/>
                  </a:cubicBezTo>
                  <a:cubicBezTo>
                    <a:pt x="348" y="54"/>
                    <a:pt x="349" y="55"/>
                    <a:pt x="351" y="55"/>
                  </a:cubicBezTo>
                  <a:cubicBezTo>
                    <a:pt x="352" y="56"/>
                    <a:pt x="353" y="57"/>
                    <a:pt x="354" y="58"/>
                  </a:cubicBezTo>
                  <a:cubicBezTo>
                    <a:pt x="357" y="59"/>
                    <a:pt x="359" y="61"/>
                    <a:pt x="362" y="63"/>
                  </a:cubicBezTo>
                  <a:cubicBezTo>
                    <a:pt x="360" y="61"/>
                    <a:pt x="357" y="59"/>
                    <a:pt x="355" y="58"/>
                  </a:cubicBezTo>
                  <a:cubicBezTo>
                    <a:pt x="352" y="56"/>
                    <a:pt x="350" y="54"/>
                    <a:pt x="348" y="53"/>
                  </a:cubicBezTo>
                  <a:close/>
                  <a:moveTo>
                    <a:pt x="334" y="17"/>
                  </a:moveTo>
                  <a:cubicBezTo>
                    <a:pt x="330" y="16"/>
                    <a:pt x="326" y="15"/>
                    <a:pt x="321" y="12"/>
                  </a:cubicBezTo>
                  <a:cubicBezTo>
                    <a:pt x="321" y="12"/>
                    <a:pt x="317" y="11"/>
                    <a:pt x="316" y="10"/>
                  </a:cubicBezTo>
                  <a:cubicBezTo>
                    <a:pt x="314" y="10"/>
                    <a:pt x="312" y="9"/>
                    <a:pt x="311" y="9"/>
                  </a:cubicBezTo>
                  <a:cubicBezTo>
                    <a:pt x="309" y="8"/>
                    <a:pt x="308" y="8"/>
                    <a:pt x="306" y="7"/>
                  </a:cubicBezTo>
                  <a:cubicBezTo>
                    <a:pt x="303" y="6"/>
                    <a:pt x="300" y="5"/>
                    <a:pt x="296" y="5"/>
                  </a:cubicBezTo>
                  <a:cubicBezTo>
                    <a:pt x="306" y="8"/>
                    <a:pt x="320" y="13"/>
                    <a:pt x="332" y="18"/>
                  </a:cubicBezTo>
                  <a:cubicBezTo>
                    <a:pt x="334" y="19"/>
                    <a:pt x="335" y="19"/>
                    <a:pt x="336" y="19"/>
                  </a:cubicBezTo>
                  <a:cubicBezTo>
                    <a:pt x="336" y="20"/>
                    <a:pt x="337" y="20"/>
                    <a:pt x="335" y="19"/>
                  </a:cubicBezTo>
                  <a:cubicBezTo>
                    <a:pt x="333" y="18"/>
                    <a:pt x="331" y="17"/>
                    <a:pt x="328" y="16"/>
                  </a:cubicBezTo>
                  <a:cubicBezTo>
                    <a:pt x="330" y="16"/>
                    <a:pt x="334" y="18"/>
                    <a:pt x="334" y="17"/>
                  </a:cubicBezTo>
                  <a:close/>
                  <a:moveTo>
                    <a:pt x="391" y="66"/>
                  </a:moveTo>
                  <a:cubicBezTo>
                    <a:pt x="392" y="67"/>
                    <a:pt x="394" y="69"/>
                    <a:pt x="396" y="71"/>
                  </a:cubicBezTo>
                  <a:cubicBezTo>
                    <a:pt x="398" y="73"/>
                    <a:pt x="400" y="75"/>
                    <a:pt x="403" y="77"/>
                  </a:cubicBezTo>
                  <a:cubicBezTo>
                    <a:pt x="396" y="69"/>
                    <a:pt x="388" y="62"/>
                    <a:pt x="380" y="57"/>
                  </a:cubicBezTo>
                  <a:cubicBezTo>
                    <a:pt x="382" y="58"/>
                    <a:pt x="384" y="59"/>
                    <a:pt x="385" y="61"/>
                  </a:cubicBezTo>
                  <a:cubicBezTo>
                    <a:pt x="387" y="63"/>
                    <a:pt x="389" y="64"/>
                    <a:pt x="391" y="66"/>
                  </a:cubicBezTo>
                  <a:close/>
                  <a:moveTo>
                    <a:pt x="301" y="13"/>
                  </a:moveTo>
                  <a:cubicBezTo>
                    <a:pt x="303" y="13"/>
                    <a:pt x="303" y="14"/>
                    <a:pt x="307" y="15"/>
                  </a:cubicBezTo>
                  <a:cubicBezTo>
                    <a:pt x="313" y="17"/>
                    <a:pt x="321" y="19"/>
                    <a:pt x="326" y="22"/>
                  </a:cubicBezTo>
                  <a:cubicBezTo>
                    <a:pt x="327" y="23"/>
                    <a:pt x="331" y="25"/>
                    <a:pt x="333" y="26"/>
                  </a:cubicBezTo>
                  <a:cubicBezTo>
                    <a:pt x="337" y="28"/>
                    <a:pt x="337" y="27"/>
                    <a:pt x="341" y="30"/>
                  </a:cubicBezTo>
                  <a:cubicBezTo>
                    <a:pt x="346" y="32"/>
                    <a:pt x="347" y="32"/>
                    <a:pt x="351" y="34"/>
                  </a:cubicBezTo>
                  <a:cubicBezTo>
                    <a:pt x="348" y="33"/>
                    <a:pt x="346" y="31"/>
                    <a:pt x="345" y="31"/>
                  </a:cubicBezTo>
                  <a:cubicBezTo>
                    <a:pt x="344" y="30"/>
                    <a:pt x="342" y="29"/>
                    <a:pt x="340" y="28"/>
                  </a:cubicBezTo>
                  <a:cubicBezTo>
                    <a:pt x="339" y="27"/>
                    <a:pt x="337" y="26"/>
                    <a:pt x="335" y="25"/>
                  </a:cubicBezTo>
                  <a:cubicBezTo>
                    <a:pt x="332" y="24"/>
                    <a:pt x="330" y="23"/>
                    <a:pt x="336" y="24"/>
                  </a:cubicBezTo>
                  <a:cubicBezTo>
                    <a:pt x="331" y="22"/>
                    <a:pt x="326" y="21"/>
                    <a:pt x="324" y="19"/>
                  </a:cubicBezTo>
                  <a:cubicBezTo>
                    <a:pt x="324" y="19"/>
                    <a:pt x="323" y="19"/>
                    <a:pt x="323" y="19"/>
                  </a:cubicBezTo>
                  <a:cubicBezTo>
                    <a:pt x="322" y="18"/>
                    <a:pt x="322" y="18"/>
                    <a:pt x="321" y="18"/>
                  </a:cubicBezTo>
                  <a:cubicBezTo>
                    <a:pt x="319" y="17"/>
                    <a:pt x="317" y="17"/>
                    <a:pt x="314" y="16"/>
                  </a:cubicBezTo>
                  <a:cubicBezTo>
                    <a:pt x="312" y="15"/>
                    <a:pt x="309" y="14"/>
                    <a:pt x="306" y="13"/>
                  </a:cubicBezTo>
                  <a:cubicBezTo>
                    <a:pt x="303" y="13"/>
                    <a:pt x="299" y="11"/>
                    <a:pt x="301" y="13"/>
                  </a:cubicBezTo>
                  <a:close/>
                  <a:moveTo>
                    <a:pt x="317" y="13"/>
                  </a:moveTo>
                  <a:cubicBezTo>
                    <a:pt x="317" y="13"/>
                    <a:pt x="317" y="13"/>
                    <a:pt x="317" y="13"/>
                  </a:cubicBezTo>
                  <a:cubicBezTo>
                    <a:pt x="310" y="11"/>
                    <a:pt x="306" y="9"/>
                    <a:pt x="297" y="7"/>
                  </a:cubicBezTo>
                  <a:cubicBezTo>
                    <a:pt x="302" y="8"/>
                    <a:pt x="305" y="10"/>
                    <a:pt x="309" y="11"/>
                  </a:cubicBezTo>
                  <a:cubicBezTo>
                    <a:pt x="312" y="12"/>
                    <a:pt x="314" y="13"/>
                    <a:pt x="317" y="13"/>
                  </a:cubicBezTo>
                  <a:close/>
                  <a:moveTo>
                    <a:pt x="376" y="93"/>
                  </a:moveTo>
                  <a:cubicBezTo>
                    <a:pt x="375" y="93"/>
                    <a:pt x="375" y="93"/>
                    <a:pt x="375" y="93"/>
                  </a:cubicBezTo>
                  <a:cubicBezTo>
                    <a:pt x="375" y="93"/>
                    <a:pt x="375" y="93"/>
                    <a:pt x="375" y="93"/>
                  </a:cubicBezTo>
                  <a:lnTo>
                    <a:pt x="376" y="93"/>
                  </a:lnTo>
                  <a:close/>
                  <a:moveTo>
                    <a:pt x="425" y="118"/>
                  </a:moveTo>
                  <a:cubicBezTo>
                    <a:pt x="426" y="120"/>
                    <a:pt x="427" y="122"/>
                    <a:pt x="428" y="123"/>
                  </a:cubicBezTo>
                  <a:cubicBezTo>
                    <a:pt x="429" y="125"/>
                    <a:pt x="431" y="127"/>
                    <a:pt x="432" y="129"/>
                  </a:cubicBezTo>
                  <a:cubicBezTo>
                    <a:pt x="431" y="127"/>
                    <a:pt x="430" y="125"/>
                    <a:pt x="429" y="124"/>
                  </a:cubicBezTo>
                  <a:cubicBezTo>
                    <a:pt x="428" y="122"/>
                    <a:pt x="426" y="120"/>
                    <a:pt x="425" y="118"/>
                  </a:cubicBezTo>
                  <a:cubicBezTo>
                    <a:pt x="423" y="114"/>
                    <a:pt x="420" y="111"/>
                    <a:pt x="418" y="107"/>
                  </a:cubicBezTo>
                  <a:cubicBezTo>
                    <a:pt x="420" y="111"/>
                    <a:pt x="422" y="114"/>
                    <a:pt x="425" y="118"/>
                  </a:cubicBezTo>
                  <a:close/>
                  <a:moveTo>
                    <a:pt x="401" y="91"/>
                  </a:moveTo>
                  <a:cubicBezTo>
                    <a:pt x="404" y="94"/>
                    <a:pt x="406" y="97"/>
                    <a:pt x="409" y="100"/>
                  </a:cubicBezTo>
                  <a:cubicBezTo>
                    <a:pt x="411" y="103"/>
                    <a:pt x="414" y="106"/>
                    <a:pt x="416" y="109"/>
                  </a:cubicBezTo>
                  <a:cubicBezTo>
                    <a:pt x="414" y="106"/>
                    <a:pt x="411" y="102"/>
                    <a:pt x="409" y="99"/>
                  </a:cubicBezTo>
                  <a:cubicBezTo>
                    <a:pt x="406" y="96"/>
                    <a:pt x="403" y="93"/>
                    <a:pt x="401" y="91"/>
                  </a:cubicBezTo>
                  <a:close/>
                  <a:moveTo>
                    <a:pt x="403" y="77"/>
                  </a:moveTo>
                  <a:cubicBezTo>
                    <a:pt x="410" y="86"/>
                    <a:pt x="417" y="93"/>
                    <a:pt x="423" y="101"/>
                  </a:cubicBezTo>
                  <a:cubicBezTo>
                    <a:pt x="417" y="93"/>
                    <a:pt x="411" y="85"/>
                    <a:pt x="403" y="77"/>
                  </a:cubicBezTo>
                  <a:close/>
                  <a:moveTo>
                    <a:pt x="329" y="13"/>
                  </a:moveTo>
                  <a:cubicBezTo>
                    <a:pt x="338" y="17"/>
                    <a:pt x="346" y="22"/>
                    <a:pt x="356" y="26"/>
                  </a:cubicBezTo>
                  <a:cubicBezTo>
                    <a:pt x="347" y="21"/>
                    <a:pt x="338" y="17"/>
                    <a:pt x="329" y="13"/>
                  </a:cubicBezTo>
                  <a:close/>
                  <a:moveTo>
                    <a:pt x="337" y="18"/>
                  </a:moveTo>
                  <a:cubicBezTo>
                    <a:pt x="329" y="14"/>
                    <a:pt x="322" y="11"/>
                    <a:pt x="312" y="8"/>
                  </a:cubicBezTo>
                  <a:cubicBezTo>
                    <a:pt x="316" y="9"/>
                    <a:pt x="320" y="11"/>
                    <a:pt x="324" y="13"/>
                  </a:cubicBezTo>
                  <a:cubicBezTo>
                    <a:pt x="328" y="14"/>
                    <a:pt x="333" y="16"/>
                    <a:pt x="337" y="18"/>
                  </a:cubicBezTo>
                  <a:close/>
                  <a:moveTo>
                    <a:pt x="281" y="0"/>
                  </a:moveTo>
                  <a:cubicBezTo>
                    <a:pt x="288" y="2"/>
                    <a:pt x="296" y="4"/>
                    <a:pt x="294" y="2"/>
                  </a:cubicBezTo>
                  <a:cubicBezTo>
                    <a:pt x="298" y="3"/>
                    <a:pt x="302" y="4"/>
                    <a:pt x="302" y="4"/>
                  </a:cubicBezTo>
                  <a:cubicBezTo>
                    <a:pt x="300" y="5"/>
                    <a:pt x="307" y="6"/>
                    <a:pt x="312" y="8"/>
                  </a:cubicBezTo>
                  <a:cubicBezTo>
                    <a:pt x="313" y="7"/>
                    <a:pt x="325" y="12"/>
                    <a:pt x="328" y="12"/>
                  </a:cubicBezTo>
                  <a:cubicBezTo>
                    <a:pt x="313" y="7"/>
                    <a:pt x="301" y="3"/>
                    <a:pt x="287" y="0"/>
                  </a:cubicBezTo>
                  <a:cubicBezTo>
                    <a:pt x="287" y="0"/>
                    <a:pt x="290" y="1"/>
                    <a:pt x="290" y="1"/>
                  </a:cubicBezTo>
                  <a:cubicBezTo>
                    <a:pt x="291" y="2"/>
                    <a:pt x="289" y="2"/>
                    <a:pt x="281" y="0"/>
                  </a:cubicBezTo>
                  <a:close/>
                  <a:moveTo>
                    <a:pt x="88" y="407"/>
                  </a:move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lose/>
                  <a:moveTo>
                    <a:pt x="223" y="4"/>
                  </a:moveTo>
                  <a:cubicBezTo>
                    <a:pt x="225" y="4"/>
                    <a:pt x="227" y="3"/>
                    <a:pt x="229" y="3"/>
                  </a:cubicBezTo>
                  <a:cubicBezTo>
                    <a:pt x="231" y="3"/>
                    <a:pt x="233" y="3"/>
                    <a:pt x="235" y="3"/>
                  </a:cubicBezTo>
                  <a:cubicBezTo>
                    <a:pt x="226" y="3"/>
                    <a:pt x="227" y="3"/>
                    <a:pt x="221" y="3"/>
                  </a:cubicBezTo>
                  <a:cubicBezTo>
                    <a:pt x="221" y="3"/>
                    <a:pt x="218" y="4"/>
                    <a:pt x="210" y="5"/>
                  </a:cubicBezTo>
                  <a:cubicBezTo>
                    <a:pt x="212" y="4"/>
                    <a:pt x="214" y="4"/>
                    <a:pt x="217" y="4"/>
                  </a:cubicBezTo>
                  <a:cubicBezTo>
                    <a:pt x="219" y="4"/>
                    <a:pt x="221" y="4"/>
                    <a:pt x="223" y="4"/>
                  </a:cubicBezTo>
                  <a:close/>
                  <a:moveTo>
                    <a:pt x="312" y="8"/>
                  </a:moveTo>
                  <a:cubicBezTo>
                    <a:pt x="312" y="8"/>
                    <a:pt x="312" y="8"/>
                    <a:pt x="312" y="8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8"/>
                    <a:pt x="312" y="8"/>
                    <a:pt x="312" y="8"/>
                  </a:cubicBezTo>
                  <a:close/>
                  <a:moveTo>
                    <a:pt x="365" y="60"/>
                  </a:moveTo>
                  <a:cubicBezTo>
                    <a:pt x="367" y="61"/>
                    <a:pt x="368" y="62"/>
                    <a:pt x="368" y="61"/>
                  </a:cubicBezTo>
                  <a:cubicBezTo>
                    <a:pt x="369" y="61"/>
                    <a:pt x="366" y="59"/>
                    <a:pt x="364" y="57"/>
                  </a:cubicBezTo>
                  <a:cubicBezTo>
                    <a:pt x="363" y="57"/>
                    <a:pt x="362" y="55"/>
                    <a:pt x="361" y="56"/>
                  </a:cubicBezTo>
                  <a:cubicBezTo>
                    <a:pt x="360" y="56"/>
                    <a:pt x="355" y="52"/>
                    <a:pt x="352" y="50"/>
                  </a:cubicBezTo>
                  <a:cubicBezTo>
                    <a:pt x="350" y="49"/>
                    <a:pt x="348" y="48"/>
                    <a:pt x="347" y="48"/>
                  </a:cubicBezTo>
                  <a:cubicBezTo>
                    <a:pt x="347" y="48"/>
                    <a:pt x="348" y="48"/>
                    <a:pt x="350" y="50"/>
                  </a:cubicBezTo>
                  <a:cubicBezTo>
                    <a:pt x="351" y="50"/>
                    <a:pt x="353" y="52"/>
                    <a:pt x="353" y="52"/>
                  </a:cubicBezTo>
                  <a:cubicBezTo>
                    <a:pt x="352" y="51"/>
                    <a:pt x="350" y="50"/>
                    <a:pt x="348" y="49"/>
                  </a:cubicBezTo>
                  <a:cubicBezTo>
                    <a:pt x="345" y="48"/>
                    <a:pt x="343" y="47"/>
                    <a:pt x="340" y="45"/>
                  </a:cubicBezTo>
                  <a:cubicBezTo>
                    <a:pt x="347" y="49"/>
                    <a:pt x="355" y="54"/>
                    <a:pt x="355" y="54"/>
                  </a:cubicBezTo>
                  <a:cubicBezTo>
                    <a:pt x="357" y="54"/>
                    <a:pt x="361" y="57"/>
                    <a:pt x="365" y="60"/>
                  </a:cubicBezTo>
                  <a:close/>
                  <a:moveTo>
                    <a:pt x="373" y="64"/>
                  </a:moveTo>
                  <a:cubicBezTo>
                    <a:pt x="374" y="65"/>
                    <a:pt x="375" y="66"/>
                    <a:pt x="377" y="68"/>
                  </a:cubicBezTo>
                  <a:cubicBezTo>
                    <a:pt x="378" y="69"/>
                    <a:pt x="380" y="70"/>
                    <a:pt x="381" y="71"/>
                  </a:cubicBezTo>
                  <a:cubicBezTo>
                    <a:pt x="381" y="71"/>
                    <a:pt x="381" y="71"/>
                    <a:pt x="381" y="71"/>
                  </a:cubicBezTo>
                  <a:cubicBezTo>
                    <a:pt x="379" y="70"/>
                    <a:pt x="378" y="69"/>
                    <a:pt x="377" y="68"/>
                  </a:cubicBezTo>
                  <a:cubicBezTo>
                    <a:pt x="374" y="66"/>
                    <a:pt x="371" y="64"/>
                    <a:pt x="369" y="62"/>
                  </a:cubicBezTo>
                  <a:cubicBezTo>
                    <a:pt x="367" y="61"/>
                    <a:pt x="365" y="60"/>
                    <a:pt x="363" y="59"/>
                  </a:cubicBezTo>
                  <a:cubicBezTo>
                    <a:pt x="365" y="61"/>
                    <a:pt x="368" y="62"/>
                    <a:pt x="370" y="64"/>
                  </a:cubicBezTo>
                  <a:cubicBezTo>
                    <a:pt x="372" y="65"/>
                    <a:pt x="374" y="67"/>
                    <a:pt x="376" y="68"/>
                  </a:cubicBezTo>
                  <a:cubicBezTo>
                    <a:pt x="383" y="74"/>
                    <a:pt x="383" y="73"/>
                    <a:pt x="383" y="73"/>
                  </a:cubicBezTo>
                  <a:cubicBezTo>
                    <a:pt x="383" y="72"/>
                    <a:pt x="378" y="68"/>
                    <a:pt x="376" y="67"/>
                  </a:cubicBezTo>
                  <a:cubicBezTo>
                    <a:pt x="374" y="64"/>
                    <a:pt x="371" y="62"/>
                    <a:pt x="368" y="60"/>
                  </a:cubicBezTo>
                  <a:cubicBezTo>
                    <a:pt x="370" y="62"/>
                    <a:pt x="371" y="63"/>
                    <a:pt x="373" y="64"/>
                  </a:cubicBezTo>
                  <a:close/>
                  <a:moveTo>
                    <a:pt x="370" y="51"/>
                  </a:moveTo>
                  <a:cubicBezTo>
                    <a:pt x="373" y="53"/>
                    <a:pt x="374" y="54"/>
                    <a:pt x="376" y="55"/>
                  </a:cubicBezTo>
                  <a:cubicBezTo>
                    <a:pt x="373" y="52"/>
                    <a:pt x="375" y="53"/>
                    <a:pt x="373" y="51"/>
                  </a:cubicBezTo>
                  <a:cubicBezTo>
                    <a:pt x="371" y="50"/>
                    <a:pt x="369" y="49"/>
                    <a:pt x="368" y="48"/>
                  </a:cubicBezTo>
                  <a:cubicBezTo>
                    <a:pt x="366" y="47"/>
                    <a:pt x="365" y="46"/>
                    <a:pt x="363" y="44"/>
                  </a:cubicBezTo>
                  <a:cubicBezTo>
                    <a:pt x="359" y="42"/>
                    <a:pt x="356" y="40"/>
                    <a:pt x="352" y="39"/>
                  </a:cubicBezTo>
                  <a:cubicBezTo>
                    <a:pt x="358" y="42"/>
                    <a:pt x="364" y="46"/>
                    <a:pt x="370" y="51"/>
                  </a:cubicBezTo>
                  <a:close/>
                  <a:moveTo>
                    <a:pt x="216" y="5"/>
                  </a:moveTo>
                  <a:cubicBezTo>
                    <a:pt x="218" y="5"/>
                    <a:pt x="222" y="5"/>
                    <a:pt x="223" y="5"/>
                  </a:cubicBezTo>
                  <a:cubicBezTo>
                    <a:pt x="224" y="5"/>
                    <a:pt x="226" y="4"/>
                    <a:pt x="228" y="4"/>
                  </a:cubicBezTo>
                  <a:cubicBezTo>
                    <a:pt x="230" y="4"/>
                    <a:pt x="233" y="4"/>
                    <a:pt x="236" y="4"/>
                  </a:cubicBezTo>
                  <a:cubicBezTo>
                    <a:pt x="236" y="4"/>
                    <a:pt x="234" y="4"/>
                    <a:pt x="232" y="4"/>
                  </a:cubicBezTo>
                  <a:cubicBezTo>
                    <a:pt x="229" y="4"/>
                    <a:pt x="225" y="4"/>
                    <a:pt x="222" y="4"/>
                  </a:cubicBezTo>
                  <a:cubicBezTo>
                    <a:pt x="220" y="5"/>
                    <a:pt x="218" y="5"/>
                    <a:pt x="217" y="5"/>
                  </a:cubicBezTo>
                  <a:cubicBezTo>
                    <a:pt x="215" y="5"/>
                    <a:pt x="213" y="5"/>
                    <a:pt x="212" y="5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12" y="6"/>
                    <a:pt x="216" y="5"/>
                    <a:pt x="220" y="5"/>
                  </a:cubicBezTo>
                  <a:cubicBezTo>
                    <a:pt x="219" y="5"/>
                    <a:pt x="217" y="5"/>
                    <a:pt x="216" y="5"/>
                  </a:cubicBezTo>
                  <a:close/>
                  <a:moveTo>
                    <a:pt x="312" y="8"/>
                  </a:moveTo>
                  <a:cubicBezTo>
                    <a:pt x="312" y="8"/>
                    <a:pt x="312" y="8"/>
                    <a:pt x="312" y="8"/>
                  </a:cubicBezTo>
                  <a:cubicBezTo>
                    <a:pt x="312" y="8"/>
                    <a:pt x="312" y="8"/>
                    <a:pt x="312" y="8"/>
                  </a:cubicBezTo>
                  <a:close/>
                  <a:moveTo>
                    <a:pt x="413" y="99"/>
                  </a:moveTo>
                  <a:cubicBezTo>
                    <a:pt x="415" y="102"/>
                    <a:pt x="415" y="103"/>
                    <a:pt x="419" y="107"/>
                  </a:cubicBezTo>
                  <a:cubicBezTo>
                    <a:pt x="421" y="110"/>
                    <a:pt x="423" y="111"/>
                    <a:pt x="423" y="111"/>
                  </a:cubicBezTo>
                  <a:cubicBezTo>
                    <a:pt x="421" y="108"/>
                    <a:pt x="419" y="105"/>
                    <a:pt x="417" y="103"/>
                  </a:cubicBezTo>
                  <a:cubicBezTo>
                    <a:pt x="415" y="101"/>
                    <a:pt x="413" y="99"/>
                    <a:pt x="413" y="99"/>
                  </a:cubicBezTo>
                  <a:close/>
                  <a:moveTo>
                    <a:pt x="310" y="426"/>
                  </a:moveTo>
                  <a:cubicBezTo>
                    <a:pt x="308" y="427"/>
                    <a:pt x="306" y="428"/>
                    <a:pt x="303" y="429"/>
                  </a:cubicBezTo>
                  <a:cubicBezTo>
                    <a:pt x="305" y="429"/>
                    <a:pt x="307" y="428"/>
                    <a:pt x="309" y="427"/>
                  </a:cubicBezTo>
                  <a:cubicBezTo>
                    <a:pt x="310" y="427"/>
                    <a:pt x="312" y="426"/>
                    <a:pt x="314" y="426"/>
                  </a:cubicBezTo>
                  <a:cubicBezTo>
                    <a:pt x="315" y="425"/>
                    <a:pt x="317" y="425"/>
                    <a:pt x="319" y="424"/>
                  </a:cubicBezTo>
                  <a:cubicBezTo>
                    <a:pt x="321" y="423"/>
                    <a:pt x="322" y="422"/>
                    <a:pt x="324" y="421"/>
                  </a:cubicBezTo>
                  <a:cubicBezTo>
                    <a:pt x="322" y="422"/>
                    <a:pt x="320" y="423"/>
                    <a:pt x="316" y="424"/>
                  </a:cubicBezTo>
                  <a:cubicBezTo>
                    <a:pt x="314" y="425"/>
                    <a:pt x="313" y="425"/>
                    <a:pt x="310" y="426"/>
                  </a:cubicBezTo>
                  <a:close/>
                  <a:moveTo>
                    <a:pt x="378" y="417"/>
                  </a:moveTo>
                  <a:cubicBezTo>
                    <a:pt x="377" y="418"/>
                    <a:pt x="375" y="419"/>
                    <a:pt x="374" y="420"/>
                  </a:cubicBezTo>
                  <a:cubicBezTo>
                    <a:pt x="370" y="423"/>
                    <a:pt x="367" y="425"/>
                    <a:pt x="364" y="427"/>
                  </a:cubicBezTo>
                  <a:cubicBezTo>
                    <a:pt x="360" y="430"/>
                    <a:pt x="357" y="432"/>
                    <a:pt x="353" y="434"/>
                  </a:cubicBezTo>
                  <a:cubicBezTo>
                    <a:pt x="351" y="435"/>
                    <a:pt x="349" y="436"/>
                    <a:pt x="348" y="437"/>
                  </a:cubicBezTo>
                  <a:cubicBezTo>
                    <a:pt x="346" y="438"/>
                    <a:pt x="344" y="439"/>
                    <a:pt x="342" y="440"/>
                  </a:cubicBezTo>
                  <a:cubicBezTo>
                    <a:pt x="344" y="439"/>
                    <a:pt x="347" y="438"/>
                    <a:pt x="349" y="437"/>
                  </a:cubicBezTo>
                  <a:cubicBezTo>
                    <a:pt x="352" y="435"/>
                    <a:pt x="355" y="434"/>
                    <a:pt x="357" y="432"/>
                  </a:cubicBezTo>
                  <a:cubicBezTo>
                    <a:pt x="361" y="430"/>
                    <a:pt x="364" y="429"/>
                    <a:pt x="365" y="427"/>
                  </a:cubicBezTo>
                  <a:cubicBezTo>
                    <a:pt x="366" y="426"/>
                    <a:pt x="371" y="422"/>
                    <a:pt x="374" y="421"/>
                  </a:cubicBezTo>
                  <a:cubicBezTo>
                    <a:pt x="375" y="420"/>
                    <a:pt x="374" y="421"/>
                    <a:pt x="377" y="419"/>
                  </a:cubicBezTo>
                  <a:cubicBezTo>
                    <a:pt x="377" y="418"/>
                    <a:pt x="379" y="417"/>
                    <a:pt x="378" y="417"/>
                  </a:cubicBezTo>
                  <a:close/>
                  <a:moveTo>
                    <a:pt x="120" y="276"/>
                  </a:moveTo>
                  <a:cubicBezTo>
                    <a:pt x="120" y="276"/>
                    <a:pt x="120" y="276"/>
                    <a:pt x="120" y="276"/>
                  </a:cubicBezTo>
                  <a:cubicBezTo>
                    <a:pt x="120" y="276"/>
                    <a:pt x="120" y="276"/>
                    <a:pt x="120" y="276"/>
                  </a:cubicBezTo>
                  <a:close/>
                  <a:moveTo>
                    <a:pt x="371" y="370"/>
                  </a:moveTo>
                  <a:cubicBezTo>
                    <a:pt x="371" y="370"/>
                    <a:pt x="369" y="372"/>
                    <a:pt x="369" y="373"/>
                  </a:cubicBezTo>
                  <a:cubicBezTo>
                    <a:pt x="370" y="371"/>
                    <a:pt x="371" y="370"/>
                    <a:pt x="372" y="369"/>
                  </a:cubicBezTo>
                  <a:cubicBezTo>
                    <a:pt x="373" y="369"/>
                    <a:pt x="373" y="368"/>
                    <a:pt x="373" y="368"/>
                  </a:cubicBezTo>
                  <a:cubicBezTo>
                    <a:pt x="374" y="367"/>
                    <a:pt x="373" y="367"/>
                    <a:pt x="372" y="368"/>
                  </a:cubicBezTo>
                  <a:cubicBezTo>
                    <a:pt x="371" y="369"/>
                    <a:pt x="370" y="370"/>
                    <a:pt x="368" y="372"/>
                  </a:cubicBezTo>
                  <a:cubicBezTo>
                    <a:pt x="366" y="374"/>
                    <a:pt x="364" y="376"/>
                    <a:pt x="363" y="377"/>
                  </a:cubicBezTo>
                  <a:cubicBezTo>
                    <a:pt x="365" y="376"/>
                    <a:pt x="366" y="374"/>
                    <a:pt x="368" y="373"/>
                  </a:cubicBezTo>
                  <a:cubicBezTo>
                    <a:pt x="369" y="372"/>
                    <a:pt x="370" y="370"/>
                    <a:pt x="371" y="370"/>
                  </a:cubicBezTo>
                  <a:close/>
                  <a:moveTo>
                    <a:pt x="324" y="421"/>
                  </a:moveTo>
                  <a:cubicBezTo>
                    <a:pt x="324" y="421"/>
                    <a:pt x="324" y="421"/>
                    <a:pt x="324" y="421"/>
                  </a:cubicBezTo>
                  <a:cubicBezTo>
                    <a:pt x="324" y="421"/>
                    <a:pt x="324" y="421"/>
                    <a:pt x="324" y="421"/>
                  </a:cubicBezTo>
                  <a:cubicBezTo>
                    <a:pt x="324" y="421"/>
                    <a:pt x="324" y="421"/>
                    <a:pt x="325" y="421"/>
                  </a:cubicBezTo>
                  <a:cubicBezTo>
                    <a:pt x="324" y="421"/>
                    <a:pt x="324" y="421"/>
                    <a:pt x="324" y="421"/>
                  </a:cubicBezTo>
                  <a:cubicBezTo>
                    <a:pt x="324" y="421"/>
                    <a:pt x="324" y="421"/>
                    <a:pt x="324" y="421"/>
                  </a:cubicBezTo>
                  <a:close/>
                  <a:moveTo>
                    <a:pt x="120" y="276"/>
                  </a:moveTo>
                  <a:cubicBezTo>
                    <a:pt x="119" y="276"/>
                    <a:pt x="119" y="277"/>
                    <a:pt x="119" y="277"/>
                  </a:cubicBezTo>
                  <a:cubicBezTo>
                    <a:pt x="120" y="278"/>
                    <a:pt x="121" y="281"/>
                    <a:pt x="121" y="282"/>
                  </a:cubicBezTo>
                  <a:cubicBezTo>
                    <a:pt x="121" y="284"/>
                    <a:pt x="121" y="284"/>
                    <a:pt x="122" y="284"/>
                  </a:cubicBezTo>
                  <a:cubicBezTo>
                    <a:pt x="122" y="284"/>
                    <a:pt x="122" y="284"/>
                    <a:pt x="123" y="284"/>
                  </a:cubicBezTo>
                  <a:cubicBezTo>
                    <a:pt x="122" y="283"/>
                    <a:pt x="121" y="281"/>
                    <a:pt x="121" y="280"/>
                  </a:cubicBezTo>
                  <a:cubicBezTo>
                    <a:pt x="121" y="279"/>
                    <a:pt x="120" y="277"/>
                    <a:pt x="120" y="276"/>
                  </a:cubicBezTo>
                  <a:close/>
                  <a:moveTo>
                    <a:pt x="52" y="93"/>
                  </a:moveTo>
                  <a:cubicBezTo>
                    <a:pt x="52" y="93"/>
                    <a:pt x="52" y="93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lose/>
                  <a:moveTo>
                    <a:pt x="127" y="285"/>
                  </a:moveTo>
                  <a:cubicBezTo>
                    <a:pt x="125" y="281"/>
                    <a:pt x="126" y="286"/>
                    <a:pt x="125" y="284"/>
                  </a:cubicBezTo>
                  <a:cubicBezTo>
                    <a:pt x="125" y="283"/>
                    <a:pt x="125" y="283"/>
                    <a:pt x="125" y="283"/>
                  </a:cubicBezTo>
                  <a:cubicBezTo>
                    <a:pt x="125" y="282"/>
                    <a:pt x="124" y="281"/>
                    <a:pt x="124" y="280"/>
                  </a:cubicBezTo>
                  <a:cubicBezTo>
                    <a:pt x="123" y="278"/>
                    <a:pt x="123" y="277"/>
                    <a:pt x="122" y="276"/>
                  </a:cubicBezTo>
                  <a:cubicBezTo>
                    <a:pt x="122" y="274"/>
                    <a:pt x="122" y="273"/>
                    <a:pt x="121" y="271"/>
                  </a:cubicBezTo>
                  <a:cubicBezTo>
                    <a:pt x="121" y="268"/>
                    <a:pt x="122" y="266"/>
                    <a:pt x="122" y="263"/>
                  </a:cubicBezTo>
                  <a:cubicBezTo>
                    <a:pt x="121" y="266"/>
                    <a:pt x="120" y="267"/>
                    <a:pt x="120" y="271"/>
                  </a:cubicBezTo>
                  <a:cubicBezTo>
                    <a:pt x="120" y="273"/>
                    <a:pt x="121" y="273"/>
                    <a:pt x="121" y="273"/>
                  </a:cubicBezTo>
                  <a:cubicBezTo>
                    <a:pt x="121" y="274"/>
                    <a:pt x="121" y="274"/>
                    <a:pt x="121" y="274"/>
                  </a:cubicBezTo>
                  <a:cubicBezTo>
                    <a:pt x="121" y="275"/>
                    <a:pt x="122" y="276"/>
                    <a:pt x="122" y="277"/>
                  </a:cubicBezTo>
                  <a:cubicBezTo>
                    <a:pt x="122" y="277"/>
                    <a:pt x="122" y="277"/>
                    <a:pt x="122" y="277"/>
                  </a:cubicBezTo>
                  <a:cubicBezTo>
                    <a:pt x="122" y="277"/>
                    <a:pt x="122" y="277"/>
                    <a:pt x="122" y="277"/>
                  </a:cubicBezTo>
                  <a:cubicBezTo>
                    <a:pt x="122" y="277"/>
                    <a:pt x="122" y="277"/>
                    <a:pt x="122" y="277"/>
                  </a:cubicBezTo>
                  <a:cubicBezTo>
                    <a:pt x="122" y="277"/>
                    <a:pt x="122" y="277"/>
                    <a:pt x="122" y="277"/>
                  </a:cubicBezTo>
                  <a:cubicBezTo>
                    <a:pt x="121" y="275"/>
                    <a:pt x="121" y="274"/>
                    <a:pt x="120" y="274"/>
                  </a:cubicBezTo>
                  <a:cubicBezTo>
                    <a:pt x="119" y="273"/>
                    <a:pt x="119" y="273"/>
                    <a:pt x="119" y="270"/>
                  </a:cubicBezTo>
                  <a:cubicBezTo>
                    <a:pt x="118" y="266"/>
                    <a:pt x="117" y="263"/>
                    <a:pt x="116" y="259"/>
                  </a:cubicBezTo>
                  <a:cubicBezTo>
                    <a:pt x="117" y="263"/>
                    <a:pt x="117" y="266"/>
                    <a:pt x="118" y="269"/>
                  </a:cubicBezTo>
                  <a:cubicBezTo>
                    <a:pt x="119" y="272"/>
                    <a:pt x="120" y="275"/>
                    <a:pt x="121" y="278"/>
                  </a:cubicBezTo>
                  <a:cubicBezTo>
                    <a:pt x="122" y="281"/>
                    <a:pt x="123" y="284"/>
                    <a:pt x="124" y="287"/>
                  </a:cubicBezTo>
                  <a:cubicBezTo>
                    <a:pt x="125" y="289"/>
                    <a:pt x="126" y="292"/>
                    <a:pt x="127" y="295"/>
                  </a:cubicBezTo>
                  <a:cubicBezTo>
                    <a:pt x="128" y="295"/>
                    <a:pt x="128" y="294"/>
                    <a:pt x="127" y="293"/>
                  </a:cubicBezTo>
                  <a:cubicBezTo>
                    <a:pt x="127" y="293"/>
                    <a:pt x="127" y="291"/>
                    <a:pt x="126" y="290"/>
                  </a:cubicBezTo>
                  <a:cubicBezTo>
                    <a:pt x="127" y="291"/>
                    <a:pt x="130" y="296"/>
                    <a:pt x="128" y="291"/>
                  </a:cubicBezTo>
                  <a:cubicBezTo>
                    <a:pt x="127" y="289"/>
                    <a:pt x="129" y="293"/>
                    <a:pt x="128" y="290"/>
                  </a:cubicBezTo>
                  <a:cubicBezTo>
                    <a:pt x="127" y="288"/>
                    <a:pt x="127" y="287"/>
                    <a:pt x="127" y="285"/>
                  </a:cubicBezTo>
                  <a:close/>
                  <a:moveTo>
                    <a:pt x="353" y="440"/>
                  </a:moveTo>
                  <a:cubicBezTo>
                    <a:pt x="352" y="440"/>
                    <a:pt x="352" y="440"/>
                    <a:pt x="351" y="441"/>
                  </a:cubicBezTo>
                  <a:cubicBezTo>
                    <a:pt x="351" y="441"/>
                    <a:pt x="352" y="439"/>
                    <a:pt x="358" y="435"/>
                  </a:cubicBezTo>
                  <a:cubicBezTo>
                    <a:pt x="354" y="438"/>
                    <a:pt x="348" y="441"/>
                    <a:pt x="348" y="443"/>
                  </a:cubicBezTo>
                  <a:cubicBezTo>
                    <a:pt x="347" y="443"/>
                    <a:pt x="347" y="443"/>
                    <a:pt x="347" y="443"/>
                  </a:cubicBezTo>
                  <a:cubicBezTo>
                    <a:pt x="344" y="444"/>
                    <a:pt x="342" y="445"/>
                    <a:pt x="340" y="446"/>
                  </a:cubicBezTo>
                  <a:cubicBezTo>
                    <a:pt x="339" y="447"/>
                    <a:pt x="335" y="450"/>
                    <a:pt x="332" y="451"/>
                  </a:cubicBezTo>
                  <a:cubicBezTo>
                    <a:pt x="331" y="453"/>
                    <a:pt x="320" y="458"/>
                    <a:pt x="318" y="461"/>
                  </a:cubicBezTo>
                  <a:cubicBezTo>
                    <a:pt x="322" y="459"/>
                    <a:pt x="325" y="457"/>
                    <a:pt x="328" y="455"/>
                  </a:cubicBezTo>
                  <a:cubicBezTo>
                    <a:pt x="330" y="454"/>
                    <a:pt x="331" y="454"/>
                    <a:pt x="333" y="453"/>
                  </a:cubicBezTo>
                  <a:cubicBezTo>
                    <a:pt x="334" y="452"/>
                    <a:pt x="336" y="451"/>
                    <a:pt x="337" y="450"/>
                  </a:cubicBezTo>
                  <a:cubicBezTo>
                    <a:pt x="343" y="447"/>
                    <a:pt x="349" y="444"/>
                    <a:pt x="355" y="440"/>
                  </a:cubicBezTo>
                  <a:cubicBezTo>
                    <a:pt x="355" y="440"/>
                    <a:pt x="354" y="440"/>
                    <a:pt x="353" y="441"/>
                  </a:cubicBezTo>
                  <a:cubicBezTo>
                    <a:pt x="355" y="439"/>
                    <a:pt x="357" y="438"/>
                    <a:pt x="360" y="436"/>
                  </a:cubicBezTo>
                  <a:cubicBezTo>
                    <a:pt x="362" y="436"/>
                    <a:pt x="362" y="435"/>
                    <a:pt x="364" y="434"/>
                  </a:cubicBezTo>
                  <a:cubicBezTo>
                    <a:pt x="364" y="434"/>
                    <a:pt x="365" y="433"/>
                    <a:pt x="364" y="433"/>
                  </a:cubicBezTo>
                  <a:cubicBezTo>
                    <a:pt x="360" y="436"/>
                    <a:pt x="355" y="438"/>
                    <a:pt x="353" y="440"/>
                  </a:cubicBezTo>
                  <a:close/>
                  <a:moveTo>
                    <a:pt x="341" y="447"/>
                  </a:moveTo>
                  <a:cubicBezTo>
                    <a:pt x="341" y="447"/>
                    <a:pt x="341" y="447"/>
                    <a:pt x="341" y="446"/>
                  </a:cubicBezTo>
                  <a:cubicBezTo>
                    <a:pt x="344" y="445"/>
                    <a:pt x="348" y="443"/>
                    <a:pt x="346" y="445"/>
                  </a:cubicBezTo>
                  <a:cubicBezTo>
                    <a:pt x="347" y="444"/>
                    <a:pt x="347" y="444"/>
                    <a:pt x="347" y="444"/>
                  </a:cubicBezTo>
                  <a:cubicBezTo>
                    <a:pt x="344" y="446"/>
                    <a:pt x="341" y="447"/>
                    <a:pt x="341" y="447"/>
                  </a:cubicBezTo>
                  <a:close/>
                  <a:moveTo>
                    <a:pt x="307" y="446"/>
                  </a:moveTo>
                  <a:cubicBezTo>
                    <a:pt x="305" y="447"/>
                    <a:pt x="303" y="447"/>
                    <a:pt x="301" y="448"/>
                  </a:cubicBezTo>
                  <a:cubicBezTo>
                    <a:pt x="298" y="449"/>
                    <a:pt x="296" y="449"/>
                    <a:pt x="293" y="450"/>
                  </a:cubicBezTo>
                  <a:cubicBezTo>
                    <a:pt x="292" y="450"/>
                    <a:pt x="290" y="451"/>
                    <a:pt x="290" y="450"/>
                  </a:cubicBezTo>
                  <a:cubicBezTo>
                    <a:pt x="290" y="450"/>
                    <a:pt x="292" y="450"/>
                    <a:pt x="292" y="450"/>
                  </a:cubicBezTo>
                  <a:cubicBezTo>
                    <a:pt x="296" y="449"/>
                    <a:pt x="299" y="448"/>
                    <a:pt x="302" y="447"/>
                  </a:cubicBezTo>
                  <a:cubicBezTo>
                    <a:pt x="305" y="446"/>
                    <a:pt x="307" y="445"/>
                    <a:pt x="310" y="444"/>
                  </a:cubicBezTo>
                  <a:cubicBezTo>
                    <a:pt x="311" y="444"/>
                    <a:pt x="317" y="442"/>
                    <a:pt x="316" y="442"/>
                  </a:cubicBezTo>
                  <a:cubicBezTo>
                    <a:pt x="315" y="442"/>
                    <a:pt x="311" y="443"/>
                    <a:pt x="307" y="444"/>
                  </a:cubicBezTo>
                  <a:cubicBezTo>
                    <a:pt x="304" y="445"/>
                    <a:pt x="304" y="445"/>
                    <a:pt x="304" y="445"/>
                  </a:cubicBezTo>
                  <a:cubicBezTo>
                    <a:pt x="301" y="446"/>
                    <a:pt x="301" y="446"/>
                    <a:pt x="301" y="446"/>
                  </a:cubicBezTo>
                  <a:cubicBezTo>
                    <a:pt x="299" y="446"/>
                    <a:pt x="297" y="447"/>
                    <a:pt x="295" y="448"/>
                  </a:cubicBezTo>
                  <a:cubicBezTo>
                    <a:pt x="291" y="449"/>
                    <a:pt x="287" y="450"/>
                    <a:pt x="283" y="451"/>
                  </a:cubicBezTo>
                  <a:cubicBezTo>
                    <a:pt x="276" y="452"/>
                    <a:pt x="271" y="453"/>
                    <a:pt x="272" y="454"/>
                  </a:cubicBezTo>
                  <a:cubicBezTo>
                    <a:pt x="272" y="454"/>
                    <a:pt x="271" y="454"/>
                    <a:pt x="269" y="454"/>
                  </a:cubicBezTo>
                  <a:cubicBezTo>
                    <a:pt x="263" y="455"/>
                    <a:pt x="262" y="455"/>
                    <a:pt x="262" y="455"/>
                  </a:cubicBezTo>
                  <a:cubicBezTo>
                    <a:pt x="262" y="455"/>
                    <a:pt x="263" y="456"/>
                    <a:pt x="261" y="456"/>
                  </a:cubicBezTo>
                  <a:cubicBezTo>
                    <a:pt x="269" y="455"/>
                    <a:pt x="272" y="454"/>
                    <a:pt x="275" y="453"/>
                  </a:cubicBezTo>
                  <a:cubicBezTo>
                    <a:pt x="276" y="452"/>
                    <a:pt x="279" y="452"/>
                    <a:pt x="283" y="452"/>
                  </a:cubicBezTo>
                  <a:cubicBezTo>
                    <a:pt x="289" y="451"/>
                    <a:pt x="284" y="453"/>
                    <a:pt x="288" y="452"/>
                  </a:cubicBezTo>
                  <a:cubicBezTo>
                    <a:pt x="293" y="450"/>
                    <a:pt x="301" y="449"/>
                    <a:pt x="307" y="446"/>
                  </a:cubicBezTo>
                  <a:close/>
                  <a:moveTo>
                    <a:pt x="117" y="267"/>
                  </a:moveTo>
                  <a:cubicBezTo>
                    <a:pt x="117" y="268"/>
                    <a:pt x="117" y="269"/>
                    <a:pt x="117" y="269"/>
                  </a:cubicBezTo>
                  <a:cubicBezTo>
                    <a:pt x="117" y="270"/>
                    <a:pt x="117" y="271"/>
                    <a:pt x="118" y="272"/>
                  </a:cubicBezTo>
                  <a:cubicBezTo>
                    <a:pt x="118" y="273"/>
                    <a:pt x="118" y="274"/>
                    <a:pt x="119" y="275"/>
                  </a:cubicBezTo>
                  <a:cubicBezTo>
                    <a:pt x="119" y="275"/>
                    <a:pt x="119" y="275"/>
                    <a:pt x="120" y="276"/>
                  </a:cubicBezTo>
                  <a:cubicBezTo>
                    <a:pt x="119" y="274"/>
                    <a:pt x="119" y="272"/>
                    <a:pt x="118" y="271"/>
                  </a:cubicBezTo>
                  <a:cubicBezTo>
                    <a:pt x="118" y="269"/>
                    <a:pt x="117" y="268"/>
                    <a:pt x="117" y="267"/>
                  </a:cubicBezTo>
                  <a:close/>
                  <a:moveTo>
                    <a:pt x="120" y="276"/>
                  </a:moveTo>
                  <a:cubicBezTo>
                    <a:pt x="120" y="276"/>
                    <a:pt x="120" y="276"/>
                    <a:pt x="120" y="276"/>
                  </a:cubicBezTo>
                  <a:cubicBezTo>
                    <a:pt x="120" y="276"/>
                    <a:pt x="120" y="276"/>
                    <a:pt x="120" y="276"/>
                  </a:cubicBezTo>
                  <a:close/>
                  <a:moveTo>
                    <a:pt x="377" y="89"/>
                  </a:moveTo>
                  <a:cubicBezTo>
                    <a:pt x="377" y="89"/>
                    <a:pt x="377" y="89"/>
                    <a:pt x="377" y="89"/>
                  </a:cubicBezTo>
                  <a:cubicBezTo>
                    <a:pt x="377" y="89"/>
                    <a:pt x="377" y="89"/>
                    <a:pt x="377" y="89"/>
                  </a:cubicBezTo>
                  <a:cubicBezTo>
                    <a:pt x="377" y="89"/>
                    <a:pt x="377" y="89"/>
                    <a:pt x="377" y="89"/>
                  </a:cubicBezTo>
                  <a:cubicBezTo>
                    <a:pt x="377" y="89"/>
                    <a:pt x="377" y="89"/>
                    <a:pt x="377" y="89"/>
                  </a:cubicBezTo>
                  <a:cubicBezTo>
                    <a:pt x="377" y="89"/>
                    <a:pt x="377" y="89"/>
                    <a:pt x="377" y="89"/>
                  </a:cubicBezTo>
                  <a:close/>
                  <a:moveTo>
                    <a:pt x="80" y="72"/>
                  </a:moveTo>
                  <a:cubicBezTo>
                    <a:pt x="80" y="72"/>
                    <a:pt x="81" y="71"/>
                    <a:pt x="78" y="74"/>
                  </a:cubicBezTo>
                  <a:cubicBezTo>
                    <a:pt x="76" y="76"/>
                    <a:pt x="71" y="81"/>
                    <a:pt x="71" y="82"/>
                  </a:cubicBezTo>
                  <a:cubicBezTo>
                    <a:pt x="71" y="83"/>
                    <a:pt x="75" y="78"/>
                    <a:pt x="77" y="76"/>
                  </a:cubicBezTo>
                  <a:cubicBezTo>
                    <a:pt x="78" y="75"/>
                    <a:pt x="78" y="75"/>
                    <a:pt x="79" y="75"/>
                  </a:cubicBezTo>
                  <a:cubicBezTo>
                    <a:pt x="81" y="72"/>
                    <a:pt x="89" y="64"/>
                    <a:pt x="80" y="72"/>
                  </a:cubicBezTo>
                  <a:close/>
                  <a:moveTo>
                    <a:pt x="146" y="315"/>
                  </a:moveTo>
                  <a:cubicBezTo>
                    <a:pt x="146" y="316"/>
                    <a:pt x="147" y="317"/>
                    <a:pt x="147" y="318"/>
                  </a:cubicBezTo>
                  <a:cubicBezTo>
                    <a:pt x="147" y="317"/>
                    <a:pt x="150" y="320"/>
                    <a:pt x="149" y="319"/>
                  </a:cubicBezTo>
                  <a:cubicBezTo>
                    <a:pt x="149" y="318"/>
                    <a:pt x="148" y="317"/>
                    <a:pt x="147" y="315"/>
                  </a:cubicBezTo>
                  <a:cubicBezTo>
                    <a:pt x="146" y="314"/>
                    <a:pt x="145" y="313"/>
                    <a:pt x="144" y="312"/>
                  </a:cubicBezTo>
                  <a:cubicBezTo>
                    <a:pt x="145" y="313"/>
                    <a:pt x="145" y="314"/>
                    <a:pt x="146" y="315"/>
                  </a:cubicBezTo>
                  <a:close/>
                  <a:moveTo>
                    <a:pt x="132" y="196"/>
                  </a:moveTo>
                  <a:cubicBezTo>
                    <a:pt x="133" y="194"/>
                    <a:pt x="133" y="193"/>
                    <a:pt x="134" y="192"/>
                  </a:cubicBezTo>
                  <a:cubicBezTo>
                    <a:pt x="135" y="190"/>
                    <a:pt x="134" y="191"/>
                    <a:pt x="134" y="190"/>
                  </a:cubicBezTo>
                  <a:cubicBezTo>
                    <a:pt x="134" y="190"/>
                    <a:pt x="133" y="191"/>
                    <a:pt x="133" y="192"/>
                  </a:cubicBezTo>
                  <a:cubicBezTo>
                    <a:pt x="132" y="193"/>
                    <a:pt x="132" y="194"/>
                    <a:pt x="132" y="196"/>
                  </a:cubicBezTo>
                  <a:cubicBezTo>
                    <a:pt x="131" y="198"/>
                    <a:pt x="131" y="198"/>
                    <a:pt x="131" y="198"/>
                  </a:cubicBezTo>
                  <a:cubicBezTo>
                    <a:pt x="131" y="198"/>
                    <a:pt x="131" y="199"/>
                    <a:pt x="130" y="200"/>
                  </a:cubicBezTo>
                  <a:cubicBezTo>
                    <a:pt x="131" y="199"/>
                    <a:pt x="131" y="198"/>
                    <a:pt x="131" y="198"/>
                  </a:cubicBezTo>
                  <a:cubicBezTo>
                    <a:pt x="132" y="197"/>
                    <a:pt x="132" y="196"/>
                    <a:pt x="132" y="196"/>
                  </a:cubicBezTo>
                  <a:close/>
                  <a:moveTo>
                    <a:pt x="173" y="332"/>
                  </a:moveTo>
                  <a:cubicBezTo>
                    <a:pt x="174" y="333"/>
                    <a:pt x="175" y="334"/>
                    <a:pt x="176" y="334"/>
                  </a:cubicBezTo>
                  <a:cubicBezTo>
                    <a:pt x="177" y="334"/>
                    <a:pt x="176" y="334"/>
                    <a:pt x="175" y="333"/>
                  </a:cubicBezTo>
                  <a:cubicBezTo>
                    <a:pt x="175" y="333"/>
                    <a:pt x="174" y="332"/>
                    <a:pt x="175" y="333"/>
                  </a:cubicBezTo>
                  <a:cubicBezTo>
                    <a:pt x="175" y="333"/>
                    <a:pt x="176" y="333"/>
                    <a:pt x="176" y="334"/>
                  </a:cubicBezTo>
                  <a:cubicBezTo>
                    <a:pt x="177" y="334"/>
                    <a:pt x="178" y="335"/>
                    <a:pt x="180" y="336"/>
                  </a:cubicBezTo>
                  <a:cubicBezTo>
                    <a:pt x="181" y="336"/>
                    <a:pt x="182" y="337"/>
                    <a:pt x="183" y="338"/>
                  </a:cubicBezTo>
                  <a:cubicBezTo>
                    <a:pt x="182" y="337"/>
                    <a:pt x="182" y="337"/>
                    <a:pt x="181" y="336"/>
                  </a:cubicBezTo>
                  <a:cubicBezTo>
                    <a:pt x="178" y="334"/>
                    <a:pt x="176" y="333"/>
                    <a:pt x="173" y="332"/>
                  </a:cubicBezTo>
                  <a:cubicBezTo>
                    <a:pt x="173" y="331"/>
                    <a:pt x="172" y="331"/>
                    <a:pt x="173" y="332"/>
                  </a:cubicBezTo>
                  <a:close/>
                  <a:moveTo>
                    <a:pt x="51" y="94"/>
                  </a:moveTo>
                  <a:cubicBezTo>
                    <a:pt x="52" y="92"/>
                    <a:pt x="53" y="91"/>
                    <a:pt x="53" y="91"/>
                  </a:cubicBezTo>
                  <a:cubicBezTo>
                    <a:pt x="52" y="91"/>
                    <a:pt x="51" y="93"/>
                    <a:pt x="50" y="94"/>
                  </a:cubicBezTo>
                  <a:cubicBezTo>
                    <a:pt x="48" y="97"/>
                    <a:pt x="46" y="100"/>
                    <a:pt x="44" y="102"/>
                  </a:cubicBezTo>
                  <a:cubicBezTo>
                    <a:pt x="46" y="101"/>
                    <a:pt x="48" y="98"/>
                    <a:pt x="49" y="97"/>
                  </a:cubicBezTo>
                  <a:cubicBezTo>
                    <a:pt x="49" y="97"/>
                    <a:pt x="50" y="96"/>
                    <a:pt x="52" y="93"/>
                  </a:cubicBezTo>
                  <a:cubicBezTo>
                    <a:pt x="51" y="94"/>
                    <a:pt x="48" y="97"/>
                    <a:pt x="51" y="94"/>
                  </a:cubicBezTo>
                  <a:close/>
                  <a:moveTo>
                    <a:pt x="88" y="407"/>
                  </a:move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lose/>
                  <a:moveTo>
                    <a:pt x="52" y="93"/>
                  </a:moveTo>
                  <a:cubicBezTo>
                    <a:pt x="52" y="93"/>
                    <a:pt x="52" y="93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lose/>
                  <a:moveTo>
                    <a:pt x="65" y="87"/>
                  </a:moveTo>
                  <a:cubicBezTo>
                    <a:pt x="66" y="86"/>
                    <a:pt x="67" y="84"/>
                    <a:pt x="69" y="83"/>
                  </a:cubicBezTo>
                  <a:cubicBezTo>
                    <a:pt x="70" y="81"/>
                    <a:pt x="71" y="80"/>
                    <a:pt x="72" y="79"/>
                  </a:cubicBezTo>
                  <a:cubicBezTo>
                    <a:pt x="75" y="76"/>
                    <a:pt x="77" y="74"/>
                    <a:pt x="80" y="72"/>
                  </a:cubicBezTo>
                  <a:cubicBezTo>
                    <a:pt x="79" y="72"/>
                    <a:pt x="79" y="71"/>
                    <a:pt x="77" y="72"/>
                  </a:cubicBezTo>
                  <a:cubicBezTo>
                    <a:pt x="72" y="78"/>
                    <a:pt x="68" y="83"/>
                    <a:pt x="65" y="87"/>
                  </a:cubicBezTo>
                  <a:close/>
                  <a:moveTo>
                    <a:pt x="80" y="72"/>
                  </a:move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1"/>
                    <a:pt x="80" y="71"/>
                    <a:pt x="80" y="71"/>
                  </a:cubicBezTo>
                  <a:lnTo>
                    <a:pt x="80" y="72"/>
                  </a:lnTo>
                  <a:close/>
                  <a:moveTo>
                    <a:pt x="51" y="102"/>
                  </a:moveTo>
                  <a:cubicBezTo>
                    <a:pt x="54" y="97"/>
                    <a:pt x="57" y="94"/>
                    <a:pt x="57" y="93"/>
                  </a:cubicBezTo>
                  <a:cubicBezTo>
                    <a:pt x="57" y="92"/>
                    <a:pt x="58" y="91"/>
                    <a:pt x="59" y="89"/>
                  </a:cubicBezTo>
                  <a:cubicBezTo>
                    <a:pt x="60" y="89"/>
                    <a:pt x="61" y="88"/>
                    <a:pt x="61" y="87"/>
                  </a:cubicBezTo>
                  <a:cubicBezTo>
                    <a:pt x="65" y="83"/>
                    <a:pt x="65" y="83"/>
                    <a:pt x="64" y="83"/>
                  </a:cubicBezTo>
                  <a:cubicBezTo>
                    <a:pt x="63" y="83"/>
                    <a:pt x="63" y="83"/>
                    <a:pt x="64" y="82"/>
                  </a:cubicBezTo>
                  <a:cubicBezTo>
                    <a:pt x="65" y="81"/>
                    <a:pt x="66" y="79"/>
                    <a:pt x="68" y="77"/>
                  </a:cubicBezTo>
                  <a:cubicBezTo>
                    <a:pt x="71" y="75"/>
                    <a:pt x="73" y="72"/>
                    <a:pt x="75" y="70"/>
                  </a:cubicBezTo>
                  <a:cubicBezTo>
                    <a:pt x="77" y="68"/>
                    <a:pt x="79" y="66"/>
                    <a:pt x="81" y="64"/>
                  </a:cubicBezTo>
                  <a:cubicBezTo>
                    <a:pt x="78" y="67"/>
                    <a:pt x="75" y="69"/>
                    <a:pt x="73" y="71"/>
                  </a:cubicBezTo>
                  <a:cubicBezTo>
                    <a:pt x="70" y="74"/>
                    <a:pt x="68" y="76"/>
                    <a:pt x="66" y="78"/>
                  </a:cubicBezTo>
                  <a:cubicBezTo>
                    <a:pt x="61" y="82"/>
                    <a:pt x="57" y="86"/>
                    <a:pt x="52" y="93"/>
                  </a:cubicBezTo>
                  <a:cubicBezTo>
                    <a:pt x="52" y="94"/>
                    <a:pt x="45" y="103"/>
                    <a:pt x="42" y="108"/>
                  </a:cubicBezTo>
                  <a:cubicBezTo>
                    <a:pt x="44" y="106"/>
                    <a:pt x="45" y="103"/>
                    <a:pt x="47" y="101"/>
                  </a:cubicBezTo>
                  <a:cubicBezTo>
                    <a:pt x="49" y="99"/>
                    <a:pt x="50" y="97"/>
                    <a:pt x="51" y="96"/>
                  </a:cubicBezTo>
                  <a:cubicBezTo>
                    <a:pt x="52" y="96"/>
                    <a:pt x="53" y="95"/>
                    <a:pt x="53" y="95"/>
                  </a:cubicBezTo>
                  <a:cubicBezTo>
                    <a:pt x="51" y="97"/>
                    <a:pt x="49" y="100"/>
                    <a:pt x="49" y="100"/>
                  </a:cubicBezTo>
                  <a:cubicBezTo>
                    <a:pt x="49" y="100"/>
                    <a:pt x="49" y="98"/>
                    <a:pt x="48" y="101"/>
                  </a:cubicBezTo>
                  <a:cubicBezTo>
                    <a:pt x="47" y="103"/>
                    <a:pt x="45" y="105"/>
                    <a:pt x="44" y="107"/>
                  </a:cubicBezTo>
                  <a:cubicBezTo>
                    <a:pt x="43" y="109"/>
                    <a:pt x="41" y="111"/>
                    <a:pt x="40" y="113"/>
                  </a:cubicBezTo>
                  <a:cubicBezTo>
                    <a:pt x="39" y="115"/>
                    <a:pt x="38" y="117"/>
                    <a:pt x="37" y="119"/>
                  </a:cubicBezTo>
                  <a:cubicBezTo>
                    <a:pt x="35" y="122"/>
                    <a:pt x="34" y="125"/>
                    <a:pt x="32" y="127"/>
                  </a:cubicBezTo>
                  <a:cubicBezTo>
                    <a:pt x="34" y="123"/>
                    <a:pt x="36" y="120"/>
                    <a:pt x="38" y="117"/>
                  </a:cubicBezTo>
                  <a:cubicBezTo>
                    <a:pt x="35" y="121"/>
                    <a:pt x="33" y="125"/>
                    <a:pt x="31" y="129"/>
                  </a:cubicBezTo>
                  <a:cubicBezTo>
                    <a:pt x="30" y="131"/>
                    <a:pt x="29" y="134"/>
                    <a:pt x="28" y="136"/>
                  </a:cubicBezTo>
                  <a:cubicBezTo>
                    <a:pt x="27" y="138"/>
                    <a:pt x="26" y="140"/>
                    <a:pt x="25" y="143"/>
                  </a:cubicBezTo>
                  <a:cubicBezTo>
                    <a:pt x="28" y="137"/>
                    <a:pt x="32" y="128"/>
                    <a:pt x="36" y="123"/>
                  </a:cubicBezTo>
                  <a:cubicBezTo>
                    <a:pt x="37" y="121"/>
                    <a:pt x="40" y="116"/>
                    <a:pt x="38" y="121"/>
                  </a:cubicBezTo>
                  <a:cubicBezTo>
                    <a:pt x="37" y="124"/>
                    <a:pt x="38" y="123"/>
                    <a:pt x="39" y="122"/>
                  </a:cubicBezTo>
                  <a:cubicBezTo>
                    <a:pt x="39" y="122"/>
                    <a:pt x="42" y="118"/>
                    <a:pt x="42" y="117"/>
                  </a:cubicBezTo>
                  <a:cubicBezTo>
                    <a:pt x="41" y="117"/>
                    <a:pt x="42" y="116"/>
                    <a:pt x="42" y="116"/>
                  </a:cubicBezTo>
                  <a:cubicBezTo>
                    <a:pt x="43" y="115"/>
                    <a:pt x="45" y="113"/>
                    <a:pt x="46" y="111"/>
                  </a:cubicBezTo>
                  <a:cubicBezTo>
                    <a:pt x="46" y="111"/>
                    <a:pt x="46" y="109"/>
                    <a:pt x="47" y="108"/>
                  </a:cubicBezTo>
                  <a:cubicBezTo>
                    <a:pt x="48" y="106"/>
                    <a:pt x="50" y="104"/>
                    <a:pt x="51" y="102"/>
                  </a:cubicBezTo>
                  <a:close/>
                  <a:moveTo>
                    <a:pt x="129" y="451"/>
                  </a:moveTo>
                  <a:cubicBezTo>
                    <a:pt x="129" y="451"/>
                    <a:pt x="129" y="451"/>
                    <a:pt x="129" y="451"/>
                  </a:cubicBezTo>
                  <a:cubicBezTo>
                    <a:pt x="129" y="451"/>
                    <a:pt x="129" y="451"/>
                    <a:pt x="129" y="451"/>
                  </a:cubicBezTo>
                  <a:cubicBezTo>
                    <a:pt x="129" y="451"/>
                    <a:pt x="129" y="451"/>
                    <a:pt x="129" y="451"/>
                  </a:cubicBezTo>
                  <a:cubicBezTo>
                    <a:pt x="129" y="451"/>
                    <a:pt x="129" y="451"/>
                    <a:pt x="129" y="451"/>
                  </a:cubicBezTo>
                  <a:cubicBezTo>
                    <a:pt x="129" y="451"/>
                    <a:pt x="129" y="451"/>
                    <a:pt x="129" y="451"/>
                  </a:cubicBezTo>
                  <a:close/>
                  <a:moveTo>
                    <a:pt x="127" y="449"/>
                  </a:moveTo>
                  <a:cubicBezTo>
                    <a:pt x="124" y="447"/>
                    <a:pt x="121" y="445"/>
                    <a:pt x="118" y="444"/>
                  </a:cubicBezTo>
                  <a:cubicBezTo>
                    <a:pt x="120" y="445"/>
                    <a:pt x="122" y="447"/>
                    <a:pt x="124" y="448"/>
                  </a:cubicBezTo>
                  <a:cubicBezTo>
                    <a:pt x="127" y="449"/>
                    <a:pt x="129" y="450"/>
                    <a:pt x="129" y="451"/>
                  </a:cubicBezTo>
                  <a:cubicBezTo>
                    <a:pt x="131" y="452"/>
                    <a:pt x="132" y="452"/>
                    <a:pt x="136" y="453"/>
                  </a:cubicBezTo>
                  <a:cubicBezTo>
                    <a:pt x="133" y="452"/>
                    <a:pt x="130" y="450"/>
                    <a:pt x="127" y="449"/>
                  </a:cubicBezTo>
                  <a:close/>
                  <a:moveTo>
                    <a:pt x="129" y="451"/>
                  </a:moveTo>
                  <a:cubicBezTo>
                    <a:pt x="125" y="449"/>
                    <a:pt x="125" y="449"/>
                    <a:pt x="125" y="449"/>
                  </a:cubicBezTo>
                  <a:cubicBezTo>
                    <a:pt x="122" y="447"/>
                    <a:pt x="122" y="447"/>
                    <a:pt x="122" y="447"/>
                  </a:cubicBezTo>
                  <a:cubicBezTo>
                    <a:pt x="115" y="443"/>
                    <a:pt x="115" y="443"/>
                    <a:pt x="115" y="443"/>
                  </a:cubicBezTo>
                  <a:cubicBezTo>
                    <a:pt x="108" y="439"/>
                    <a:pt x="108" y="439"/>
                    <a:pt x="108" y="439"/>
                  </a:cubicBezTo>
                  <a:cubicBezTo>
                    <a:pt x="105" y="437"/>
                    <a:pt x="105" y="437"/>
                    <a:pt x="105" y="437"/>
                  </a:cubicBezTo>
                  <a:cubicBezTo>
                    <a:pt x="102" y="435"/>
                    <a:pt x="102" y="435"/>
                    <a:pt x="102" y="435"/>
                  </a:cubicBezTo>
                  <a:cubicBezTo>
                    <a:pt x="106" y="438"/>
                    <a:pt x="110" y="440"/>
                    <a:pt x="114" y="443"/>
                  </a:cubicBezTo>
                  <a:cubicBezTo>
                    <a:pt x="117" y="444"/>
                    <a:pt x="119" y="446"/>
                    <a:pt x="121" y="447"/>
                  </a:cubicBezTo>
                  <a:cubicBezTo>
                    <a:pt x="123" y="448"/>
                    <a:pt x="125" y="449"/>
                    <a:pt x="128" y="451"/>
                  </a:cubicBezTo>
                  <a:cubicBezTo>
                    <a:pt x="128" y="451"/>
                    <a:pt x="128" y="451"/>
                    <a:pt x="129" y="451"/>
                  </a:cubicBezTo>
                  <a:close/>
                  <a:moveTo>
                    <a:pt x="118" y="444"/>
                  </a:moveTo>
                  <a:cubicBezTo>
                    <a:pt x="118" y="444"/>
                    <a:pt x="118" y="444"/>
                    <a:pt x="118" y="444"/>
                  </a:cubicBezTo>
                  <a:cubicBezTo>
                    <a:pt x="118" y="444"/>
                    <a:pt x="118" y="444"/>
                    <a:pt x="118" y="444"/>
                  </a:cubicBezTo>
                  <a:cubicBezTo>
                    <a:pt x="118" y="444"/>
                    <a:pt x="118" y="444"/>
                    <a:pt x="118" y="444"/>
                  </a:cubicBezTo>
                  <a:close/>
                  <a:moveTo>
                    <a:pt x="132" y="465"/>
                  </a:moveTo>
                  <a:cubicBezTo>
                    <a:pt x="136" y="466"/>
                    <a:pt x="140" y="468"/>
                    <a:pt x="145" y="470"/>
                  </a:cubicBezTo>
                  <a:cubicBezTo>
                    <a:pt x="142" y="469"/>
                    <a:pt x="140" y="468"/>
                    <a:pt x="137" y="467"/>
                  </a:cubicBezTo>
                  <a:cubicBezTo>
                    <a:pt x="135" y="466"/>
                    <a:pt x="132" y="465"/>
                    <a:pt x="130" y="464"/>
                  </a:cubicBezTo>
                  <a:cubicBezTo>
                    <a:pt x="129" y="463"/>
                    <a:pt x="126" y="462"/>
                    <a:pt x="128" y="464"/>
                  </a:cubicBezTo>
                  <a:cubicBezTo>
                    <a:pt x="130" y="465"/>
                    <a:pt x="132" y="466"/>
                    <a:pt x="135" y="467"/>
                  </a:cubicBezTo>
                  <a:cubicBezTo>
                    <a:pt x="138" y="468"/>
                    <a:pt x="130" y="464"/>
                    <a:pt x="132" y="465"/>
                  </a:cubicBezTo>
                  <a:close/>
                  <a:moveTo>
                    <a:pt x="190" y="438"/>
                  </a:moveTo>
                  <a:cubicBezTo>
                    <a:pt x="184" y="436"/>
                    <a:pt x="178" y="434"/>
                    <a:pt x="172" y="433"/>
                  </a:cubicBezTo>
                  <a:cubicBezTo>
                    <a:pt x="178" y="435"/>
                    <a:pt x="184" y="437"/>
                    <a:pt x="190" y="438"/>
                  </a:cubicBezTo>
                  <a:close/>
                  <a:moveTo>
                    <a:pt x="150" y="449"/>
                  </a:moveTo>
                  <a:cubicBezTo>
                    <a:pt x="148" y="448"/>
                    <a:pt x="146" y="447"/>
                    <a:pt x="144" y="447"/>
                  </a:cubicBezTo>
                  <a:cubicBezTo>
                    <a:pt x="140" y="445"/>
                    <a:pt x="136" y="443"/>
                    <a:pt x="131" y="441"/>
                  </a:cubicBezTo>
                  <a:cubicBezTo>
                    <a:pt x="135" y="443"/>
                    <a:pt x="140" y="445"/>
                    <a:pt x="144" y="447"/>
                  </a:cubicBezTo>
                  <a:cubicBezTo>
                    <a:pt x="146" y="448"/>
                    <a:pt x="148" y="449"/>
                    <a:pt x="150" y="450"/>
                  </a:cubicBezTo>
                  <a:cubicBezTo>
                    <a:pt x="153" y="451"/>
                    <a:pt x="155" y="452"/>
                    <a:pt x="157" y="453"/>
                  </a:cubicBezTo>
                  <a:cubicBezTo>
                    <a:pt x="157" y="453"/>
                    <a:pt x="159" y="453"/>
                    <a:pt x="161" y="454"/>
                  </a:cubicBezTo>
                  <a:cubicBezTo>
                    <a:pt x="163" y="454"/>
                    <a:pt x="164" y="455"/>
                    <a:pt x="163" y="454"/>
                  </a:cubicBezTo>
                  <a:cubicBezTo>
                    <a:pt x="161" y="454"/>
                    <a:pt x="158" y="453"/>
                    <a:pt x="157" y="452"/>
                  </a:cubicBezTo>
                  <a:cubicBezTo>
                    <a:pt x="155" y="451"/>
                    <a:pt x="152" y="450"/>
                    <a:pt x="150" y="449"/>
                  </a:cubicBezTo>
                  <a:close/>
                  <a:moveTo>
                    <a:pt x="88" y="407"/>
                  </a:move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90" y="408"/>
                    <a:pt x="92" y="411"/>
                    <a:pt x="93" y="411"/>
                  </a:cubicBezTo>
                  <a:cubicBezTo>
                    <a:pt x="90" y="408"/>
                    <a:pt x="91" y="408"/>
                    <a:pt x="90" y="407"/>
                  </a:cubicBezTo>
                  <a:cubicBezTo>
                    <a:pt x="87" y="405"/>
                    <a:pt x="84" y="402"/>
                    <a:pt x="80" y="399"/>
                  </a:cubicBezTo>
                  <a:cubicBezTo>
                    <a:pt x="79" y="397"/>
                    <a:pt x="77" y="396"/>
                    <a:pt x="75" y="394"/>
                  </a:cubicBezTo>
                  <a:cubicBezTo>
                    <a:pt x="74" y="392"/>
                    <a:pt x="72" y="390"/>
                    <a:pt x="70" y="388"/>
                  </a:cubicBezTo>
                  <a:cubicBezTo>
                    <a:pt x="72" y="390"/>
                    <a:pt x="74" y="392"/>
                    <a:pt x="75" y="394"/>
                  </a:cubicBezTo>
                  <a:cubicBezTo>
                    <a:pt x="77" y="396"/>
                    <a:pt x="78" y="397"/>
                    <a:pt x="80" y="399"/>
                  </a:cubicBezTo>
                  <a:cubicBezTo>
                    <a:pt x="83" y="402"/>
                    <a:pt x="86" y="404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lose/>
                  <a:moveTo>
                    <a:pt x="122" y="445"/>
                  </a:moveTo>
                  <a:cubicBezTo>
                    <a:pt x="119" y="443"/>
                    <a:pt x="116" y="442"/>
                    <a:pt x="113" y="440"/>
                  </a:cubicBezTo>
                  <a:cubicBezTo>
                    <a:pt x="111" y="438"/>
                    <a:pt x="116" y="441"/>
                    <a:pt x="112" y="438"/>
                  </a:cubicBezTo>
                  <a:cubicBezTo>
                    <a:pt x="110" y="437"/>
                    <a:pt x="108" y="436"/>
                    <a:pt x="107" y="436"/>
                  </a:cubicBezTo>
                  <a:cubicBezTo>
                    <a:pt x="105" y="435"/>
                    <a:pt x="104" y="434"/>
                    <a:pt x="103" y="433"/>
                  </a:cubicBezTo>
                  <a:cubicBezTo>
                    <a:pt x="102" y="433"/>
                    <a:pt x="101" y="433"/>
                    <a:pt x="99" y="431"/>
                  </a:cubicBezTo>
                  <a:cubicBezTo>
                    <a:pt x="105" y="436"/>
                    <a:pt x="111" y="441"/>
                    <a:pt x="118" y="444"/>
                  </a:cubicBezTo>
                  <a:cubicBezTo>
                    <a:pt x="115" y="442"/>
                    <a:pt x="115" y="442"/>
                    <a:pt x="122" y="445"/>
                  </a:cubicBezTo>
                  <a:close/>
                  <a:moveTo>
                    <a:pt x="111" y="427"/>
                  </a:moveTo>
                  <a:cubicBezTo>
                    <a:pt x="110" y="426"/>
                    <a:pt x="108" y="425"/>
                    <a:pt x="107" y="424"/>
                  </a:cubicBezTo>
                  <a:cubicBezTo>
                    <a:pt x="106" y="423"/>
                    <a:pt x="108" y="425"/>
                    <a:pt x="109" y="425"/>
                  </a:cubicBezTo>
                  <a:cubicBezTo>
                    <a:pt x="113" y="428"/>
                    <a:pt x="113" y="428"/>
                    <a:pt x="113" y="427"/>
                  </a:cubicBezTo>
                  <a:cubicBezTo>
                    <a:pt x="112" y="426"/>
                    <a:pt x="109" y="424"/>
                    <a:pt x="106" y="422"/>
                  </a:cubicBezTo>
                  <a:cubicBezTo>
                    <a:pt x="103" y="420"/>
                    <a:pt x="100" y="417"/>
                    <a:pt x="96" y="415"/>
                  </a:cubicBezTo>
                  <a:cubicBezTo>
                    <a:pt x="93" y="412"/>
                    <a:pt x="90" y="409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6" y="405"/>
                    <a:pt x="87" y="407"/>
                    <a:pt x="86" y="406"/>
                  </a:cubicBezTo>
                  <a:cubicBezTo>
                    <a:pt x="89" y="409"/>
                    <a:pt x="90" y="411"/>
                    <a:pt x="95" y="415"/>
                  </a:cubicBezTo>
                  <a:cubicBezTo>
                    <a:pt x="97" y="417"/>
                    <a:pt x="100" y="419"/>
                    <a:pt x="103" y="421"/>
                  </a:cubicBezTo>
                  <a:cubicBezTo>
                    <a:pt x="105" y="423"/>
                    <a:pt x="108" y="425"/>
                    <a:pt x="111" y="427"/>
                  </a:cubicBezTo>
                  <a:close/>
                  <a:moveTo>
                    <a:pt x="118" y="444"/>
                  </a:moveTo>
                  <a:cubicBezTo>
                    <a:pt x="118" y="444"/>
                    <a:pt x="118" y="444"/>
                    <a:pt x="118" y="444"/>
                  </a:cubicBezTo>
                  <a:cubicBezTo>
                    <a:pt x="118" y="444"/>
                    <a:pt x="118" y="444"/>
                    <a:pt x="118" y="444"/>
                  </a:cubicBezTo>
                  <a:close/>
                  <a:moveTo>
                    <a:pt x="146" y="327"/>
                  </a:moveTo>
                  <a:cubicBezTo>
                    <a:pt x="146" y="328"/>
                    <a:pt x="144" y="325"/>
                    <a:pt x="143" y="326"/>
                  </a:cubicBezTo>
                  <a:cubicBezTo>
                    <a:pt x="145" y="327"/>
                    <a:pt x="146" y="329"/>
                    <a:pt x="148" y="330"/>
                  </a:cubicBezTo>
                  <a:cubicBezTo>
                    <a:pt x="150" y="332"/>
                    <a:pt x="149" y="331"/>
                    <a:pt x="149" y="330"/>
                  </a:cubicBezTo>
                  <a:cubicBezTo>
                    <a:pt x="148" y="330"/>
                    <a:pt x="146" y="327"/>
                    <a:pt x="146" y="327"/>
                  </a:cubicBezTo>
                  <a:close/>
                  <a:moveTo>
                    <a:pt x="221" y="460"/>
                  </a:moveTo>
                  <a:cubicBezTo>
                    <a:pt x="229" y="461"/>
                    <a:pt x="229" y="461"/>
                    <a:pt x="241" y="461"/>
                  </a:cubicBezTo>
                  <a:cubicBezTo>
                    <a:pt x="238" y="461"/>
                    <a:pt x="236" y="460"/>
                    <a:pt x="234" y="460"/>
                  </a:cubicBezTo>
                  <a:cubicBezTo>
                    <a:pt x="235" y="460"/>
                    <a:pt x="240" y="460"/>
                    <a:pt x="239" y="460"/>
                  </a:cubicBezTo>
                  <a:cubicBezTo>
                    <a:pt x="234" y="459"/>
                    <a:pt x="230" y="460"/>
                    <a:pt x="224" y="460"/>
                  </a:cubicBezTo>
                  <a:cubicBezTo>
                    <a:pt x="226" y="460"/>
                    <a:pt x="230" y="460"/>
                    <a:pt x="230" y="461"/>
                  </a:cubicBezTo>
                  <a:cubicBezTo>
                    <a:pt x="227" y="461"/>
                    <a:pt x="223" y="460"/>
                    <a:pt x="221" y="460"/>
                  </a:cubicBezTo>
                  <a:close/>
                  <a:moveTo>
                    <a:pt x="375" y="93"/>
                  </a:moveTo>
                  <a:cubicBezTo>
                    <a:pt x="376" y="93"/>
                    <a:pt x="376" y="93"/>
                    <a:pt x="376" y="93"/>
                  </a:cubicBezTo>
                  <a:cubicBezTo>
                    <a:pt x="376" y="93"/>
                    <a:pt x="376" y="93"/>
                    <a:pt x="376" y="93"/>
                  </a:cubicBezTo>
                  <a:cubicBezTo>
                    <a:pt x="376" y="93"/>
                    <a:pt x="375" y="93"/>
                    <a:pt x="375" y="93"/>
                  </a:cubicBezTo>
                  <a:close/>
                  <a:moveTo>
                    <a:pt x="168" y="454"/>
                  </a:moveTo>
                  <a:cubicBezTo>
                    <a:pt x="169" y="455"/>
                    <a:pt x="172" y="456"/>
                    <a:pt x="173" y="456"/>
                  </a:cubicBezTo>
                  <a:cubicBezTo>
                    <a:pt x="168" y="454"/>
                    <a:pt x="161" y="452"/>
                    <a:pt x="158" y="451"/>
                  </a:cubicBezTo>
                  <a:cubicBezTo>
                    <a:pt x="150" y="447"/>
                    <a:pt x="147" y="446"/>
                    <a:pt x="144" y="445"/>
                  </a:cubicBezTo>
                  <a:cubicBezTo>
                    <a:pt x="149" y="448"/>
                    <a:pt x="159" y="451"/>
                    <a:pt x="162" y="453"/>
                  </a:cubicBezTo>
                  <a:cubicBezTo>
                    <a:pt x="159" y="452"/>
                    <a:pt x="157" y="451"/>
                    <a:pt x="154" y="450"/>
                  </a:cubicBezTo>
                  <a:cubicBezTo>
                    <a:pt x="151" y="449"/>
                    <a:pt x="149" y="448"/>
                    <a:pt x="147" y="447"/>
                  </a:cubicBezTo>
                  <a:cubicBezTo>
                    <a:pt x="148" y="448"/>
                    <a:pt x="149" y="449"/>
                    <a:pt x="151" y="449"/>
                  </a:cubicBezTo>
                  <a:cubicBezTo>
                    <a:pt x="152" y="450"/>
                    <a:pt x="154" y="450"/>
                    <a:pt x="155" y="451"/>
                  </a:cubicBezTo>
                  <a:cubicBezTo>
                    <a:pt x="158" y="452"/>
                    <a:pt x="161" y="453"/>
                    <a:pt x="163" y="454"/>
                  </a:cubicBezTo>
                  <a:cubicBezTo>
                    <a:pt x="163" y="454"/>
                    <a:pt x="163" y="454"/>
                    <a:pt x="163" y="454"/>
                  </a:cubicBezTo>
                  <a:cubicBezTo>
                    <a:pt x="163" y="454"/>
                    <a:pt x="163" y="454"/>
                    <a:pt x="163" y="454"/>
                  </a:cubicBezTo>
                  <a:cubicBezTo>
                    <a:pt x="163" y="454"/>
                    <a:pt x="163" y="454"/>
                    <a:pt x="163" y="454"/>
                  </a:cubicBezTo>
                  <a:cubicBezTo>
                    <a:pt x="168" y="456"/>
                    <a:pt x="172" y="457"/>
                    <a:pt x="177" y="459"/>
                  </a:cubicBezTo>
                  <a:cubicBezTo>
                    <a:pt x="179" y="459"/>
                    <a:pt x="181" y="460"/>
                    <a:pt x="184" y="460"/>
                  </a:cubicBezTo>
                  <a:cubicBezTo>
                    <a:pt x="186" y="461"/>
                    <a:pt x="189" y="461"/>
                    <a:pt x="191" y="462"/>
                  </a:cubicBezTo>
                  <a:cubicBezTo>
                    <a:pt x="187" y="461"/>
                    <a:pt x="182" y="460"/>
                    <a:pt x="178" y="458"/>
                  </a:cubicBezTo>
                  <a:cubicBezTo>
                    <a:pt x="174" y="457"/>
                    <a:pt x="171" y="456"/>
                    <a:pt x="168" y="454"/>
                  </a:cubicBezTo>
                  <a:close/>
                  <a:moveTo>
                    <a:pt x="149" y="321"/>
                  </a:moveTo>
                  <a:cubicBezTo>
                    <a:pt x="148" y="320"/>
                    <a:pt x="147" y="319"/>
                    <a:pt x="146" y="318"/>
                  </a:cubicBezTo>
                  <a:cubicBezTo>
                    <a:pt x="145" y="316"/>
                    <a:pt x="144" y="315"/>
                    <a:pt x="143" y="313"/>
                  </a:cubicBezTo>
                  <a:cubicBezTo>
                    <a:pt x="143" y="313"/>
                    <a:pt x="142" y="312"/>
                    <a:pt x="142" y="311"/>
                  </a:cubicBezTo>
                  <a:cubicBezTo>
                    <a:pt x="141" y="310"/>
                    <a:pt x="141" y="310"/>
                    <a:pt x="140" y="309"/>
                  </a:cubicBezTo>
                  <a:cubicBezTo>
                    <a:pt x="140" y="309"/>
                    <a:pt x="140" y="310"/>
                    <a:pt x="140" y="310"/>
                  </a:cubicBezTo>
                  <a:cubicBezTo>
                    <a:pt x="140" y="310"/>
                    <a:pt x="140" y="311"/>
                    <a:pt x="140" y="312"/>
                  </a:cubicBezTo>
                  <a:cubicBezTo>
                    <a:pt x="141" y="313"/>
                    <a:pt x="142" y="314"/>
                    <a:pt x="144" y="316"/>
                  </a:cubicBezTo>
                  <a:cubicBezTo>
                    <a:pt x="145" y="317"/>
                    <a:pt x="146" y="318"/>
                    <a:pt x="146" y="319"/>
                  </a:cubicBezTo>
                  <a:cubicBezTo>
                    <a:pt x="147" y="320"/>
                    <a:pt x="147" y="321"/>
                    <a:pt x="148" y="321"/>
                  </a:cubicBezTo>
                  <a:cubicBezTo>
                    <a:pt x="149" y="322"/>
                    <a:pt x="149" y="323"/>
                    <a:pt x="150" y="324"/>
                  </a:cubicBezTo>
                  <a:cubicBezTo>
                    <a:pt x="151" y="324"/>
                    <a:pt x="151" y="325"/>
                    <a:pt x="151" y="325"/>
                  </a:cubicBezTo>
                  <a:cubicBezTo>
                    <a:pt x="152" y="325"/>
                    <a:pt x="152" y="325"/>
                    <a:pt x="152" y="325"/>
                  </a:cubicBezTo>
                  <a:cubicBezTo>
                    <a:pt x="151" y="323"/>
                    <a:pt x="150" y="322"/>
                    <a:pt x="149" y="321"/>
                  </a:cubicBezTo>
                  <a:close/>
                  <a:moveTo>
                    <a:pt x="203" y="461"/>
                  </a:moveTo>
                  <a:cubicBezTo>
                    <a:pt x="207" y="462"/>
                    <a:pt x="210" y="462"/>
                    <a:pt x="213" y="463"/>
                  </a:cubicBezTo>
                  <a:cubicBezTo>
                    <a:pt x="214" y="462"/>
                    <a:pt x="208" y="461"/>
                    <a:pt x="205" y="460"/>
                  </a:cubicBezTo>
                  <a:cubicBezTo>
                    <a:pt x="201" y="459"/>
                    <a:pt x="198" y="458"/>
                    <a:pt x="194" y="458"/>
                  </a:cubicBezTo>
                  <a:cubicBezTo>
                    <a:pt x="190" y="457"/>
                    <a:pt x="186" y="456"/>
                    <a:pt x="182" y="455"/>
                  </a:cubicBezTo>
                  <a:cubicBezTo>
                    <a:pt x="186" y="457"/>
                    <a:pt x="190" y="458"/>
                    <a:pt x="194" y="458"/>
                  </a:cubicBezTo>
                  <a:cubicBezTo>
                    <a:pt x="198" y="459"/>
                    <a:pt x="201" y="460"/>
                    <a:pt x="205" y="460"/>
                  </a:cubicBezTo>
                  <a:cubicBezTo>
                    <a:pt x="206" y="461"/>
                    <a:pt x="200" y="460"/>
                    <a:pt x="203" y="461"/>
                  </a:cubicBezTo>
                  <a:close/>
                  <a:moveTo>
                    <a:pt x="324" y="434"/>
                  </a:moveTo>
                  <a:cubicBezTo>
                    <a:pt x="332" y="431"/>
                    <a:pt x="341" y="427"/>
                    <a:pt x="351" y="421"/>
                  </a:cubicBezTo>
                  <a:cubicBezTo>
                    <a:pt x="343" y="424"/>
                    <a:pt x="333" y="431"/>
                    <a:pt x="324" y="434"/>
                  </a:cubicBezTo>
                  <a:close/>
                  <a:moveTo>
                    <a:pt x="182" y="349"/>
                  </a:moveTo>
                  <a:cubicBezTo>
                    <a:pt x="182" y="348"/>
                    <a:pt x="181" y="348"/>
                    <a:pt x="180" y="348"/>
                  </a:cubicBezTo>
                  <a:cubicBezTo>
                    <a:pt x="180" y="347"/>
                    <a:pt x="179" y="347"/>
                    <a:pt x="178" y="346"/>
                  </a:cubicBezTo>
                  <a:cubicBezTo>
                    <a:pt x="175" y="345"/>
                    <a:pt x="172" y="343"/>
                    <a:pt x="170" y="341"/>
                  </a:cubicBezTo>
                  <a:cubicBezTo>
                    <a:pt x="166" y="339"/>
                    <a:pt x="166" y="339"/>
                    <a:pt x="166" y="339"/>
                  </a:cubicBezTo>
                  <a:cubicBezTo>
                    <a:pt x="164" y="338"/>
                    <a:pt x="163" y="337"/>
                    <a:pt x="162" y="336"/>
                  </a:cubicBezTo>
                  <a:cubicBezTo>
                    <a:pt x="161" y="336"/>
                    <a:pt x="160" y="335"/>
                    <a:pt x="160" y="335"/>
                  </a:cubicBezTo>
                  <a:cubicBezTo>
                    <a:pt x="161" y="336"/>
                    <a:pt x="160" y="336"/>
                    <a:pt x="160" y="335"/>
                  </a:cubicBezTo>
                  <a:cubicBezTo>
                    <a:pt x="159" y="334"/>
                    <a:pt x="158" y="333"/>
                    <a:pt x="158" y="333"/>
                  </a:cubicBezTo>
                  <a:cubicBezTo>
                    <a:pt x="157" y="333"/>
                    <a:pt x="156" y="331"/>
                    <a:pt x="155" y="331"/>
                  </a:cubicBezTo>
                  <a:cubicBezTo>
                    <a:pt x="158" y="334"/>
                    <a:pt x="160" y="336"/>
                    <a:pt x="162" y="338"/>
                  </a:cubicBezTo>
                  <a:cubicBezTo>
                    <a:pt x="166" y="340"/>
                    <a:pt x="170" y="343"/>
                    <a:pt x="173" y="346"/>
                  </a:cubicBezTo>
                  <a:cubicBezTo>
                    <a:pt x="173" y="346"/>
                    <a:pt x="173" y="346"/>
                    <a:pt x="173" y="346"/>
                  </a:cubicBezTo>
                  <a:cubicBezTo>
                    <a:pt x="173" y="346"/>
                    <a:pt x="173" y="346"/>
                    <a:pt x="173" y="346"/>
                  </a:cubicBezTo>
                  <a:cubicBezTo>
                    <a:pt x="173" y="346"/>
                    <a:pt x="173" y="346"/>
                    <a:pt x="173" y="346"/>
                  </a:cubicBezTo>
                  <a:cubicBezTo>
                    <a:pt x="176" y="347"/>
                    <a:pt x="178" y="348"/>
                    <a:pt x="180" y="349"/>
                  </a:cubicBezTo>
                  <a:cubicBezTo>
                    <a:pt x="182" y="350"/>
                    <a:pt x="184" y="351"/>
                    <a:pt x="186" y="352"/>
                  </a:cubicBezTo>
                  <a:cubicBezTo>
                    <a:pt x="187" y="352"/>
                    <a:pt x="188" y="353"/>
                    <a:pt x="189" y="353"/>
                  </a:cubicBezTo>
                  <a:cubicBezTo>
                    <a:pt x="188" y="352"/>
                    <a:pt x="188" y="352"/>
                    <a:pt x="186" y="351"/>
                  </a:cubicBezTo>
                  <a:cubicBezTo>
                    <a:pt x="184" y="350"/>
                    <a:pt x="182" y="349"/>
                    <a:pt x="182" y="349"/>
                  </a:cubicBezTo>
                  <a:close/>
                  <a:moveTo>
                    <a:pt x="193" y="449"/>
                  </a:moveTo>
                  <a:cubicBezTo>
                    <a:pt x="196" y="450"/>
                    <a:pt x="198" y="450"/>
                    <a:pt x="200" y="451"/>
                  </a:cubicBezTo>
                  <a:cubicBezTo>
                    <a:pt x="202" y="451"/>
                    <a:pt x="204" y="452"/>
                    <a:pt x="206" y="452"/>
                  </a:cubicBezTo>
                  <a:cubicBezTo>
                    <a:pt x="205" y="452"/>
                    <a:pt x="201" y="451"/>
                    <a:pt x="200" y="451"/>
                  </a:cubicBezTo>
                  <a:cubicBezTo>
                    <a:pt x="202" y="452"/>
                    <a:pt x="205" y="452"/>
                    <a:pt x="207" y="453"/>
                  </a:cubicBezTo>
                  <a:cubicBezTo>
                    <a:pt x="209" y="453"/>
                    <a:pt x="211" y="453"/>
                    <a:pt x="213" y="454"/>
                  </a:cubicBezTo>
                  <a:cubicBezTo>
                    <a:pt x="217" y="455"/>
                    <a:pt x="222" y="455"/>
                    <a:pt x="226" y="455"/>
                  </a:cubicBezTo>
                  <a:cubicBezTo>
                    <a:pt x="226" y="456"/>
                    <a:pt x="225" y="456"/>
                    <a:pt x="219" y="455"/>
                  </a:cubicBezTo>
                  <a:cubicBezTo>
                    <a:pt x="216" y="455"/>
                    <a:pt x="212" y="454"/>
                    <a:pt x="209" y="454"/>
                  </a:cubicBezTo>
                  <a:cubicBezTo>
                    <a:pt x="205" y="453"/>
                    <a:pt x="202" y="453"/>
                    <a:pt x="198" y="452"/>
                  </a:cubicBezTo>
                  <a:cubicBezTo>
                    <a:pt x="201" y="453"/>
                    <a:pt x="205" y="453"/>
                    <a:pt x="208" y="454"/>
                  </a:cubicBezTo>
                  <a:cubicBezTo>
                    <a:pt x="212" y="454"/>
                    <a:pt x="216" y="455"/>
                    <a:pt x="220" y="455"/>
                  </a:cubicBezTo>
                  <a:cubicBezTo>
                    <a:pt x="216" y="456"/>
                    <a:pt x="212" y="454"/>
                    <a:pt x="208" y="454"/>
                  </a:cubicBezTo>
                  <a:cubicBezTo>
                    <a:pt x="211" y="455"/>
                    <a:pt x="215" y="456"/>
                    <a:pt x="218" y="456"/>
                  </a:cubicBezTo>
                  <a:cubicBezTo>
                    <a:pt x="224" y="456"/>
                    <a:pt x="228" y="457"/>
                    <a:pt x="231" y="457"/>
                  </a:cubicBezTo>
                  <a:cubicBezTo>
                    <a:pt x="238" y="458"/>
                    <a:pt x="238" y="458"/>
                    <a:pt x="243" y="457"/>
                  </a:cubicBezTo>
                  <a:cubicBezTo>
                    <a:pt x="239" y="457"/>
                    <a:pt x="236" y="457"/>
                    <a:pt x="233" y="457"/>
                  </a:cubicBezTo>
                  <a:cubicBezTo>
                    <a:pt x="235" y="457"/>
                    <a:pt x="238" y="457"/>
                    <a:pt x="240" y="457"/>
                  </a:cubicBezTo>
                  <a:cubicBezTo>
                    <a:pt x="242" y="457"/>
                    <a:pt x="244" y="457"/>
                    <a:pt x="243" y="456"/>
                  </a:cubicBezTo>
                  <a:cubicBezTo>
                    <a:pt x="242" y="456"/>
                    <a:pt x="241" y="455"/>
                    <a:pt x="234" y="455"/>
                  </a:cubicBezTo>
                  <a:cubicBezTo>
                    <a:pt x="231" y="455"/>
                    <a:pt x="239" y="455"/>
                    <a:pt x="233" y="455"/>
                  </a:cubicBezTo>
                  <a:cubicBezTo>
                    <a:pt x="232" y="455"/>
                    <a:pt x="234" y="454"/>
                    <a:pt x="234" y="454"/>
                  </a:cubicBezTo>
                  <a:cubicBezTo>
                    <a:pt x="236" y="455"/>
                    <a:pt x="238" y="454"/>
                    <a:pt x="240" y="454"/>
                  </a:cubicBezTo>
                  <a:cubicBezTo>
                    <a:pt x="242" y="454"/>
                    <a:pt x="245" y="454"/>
                    <a:pt x="247" y="454"/>
                  </a:cubicBezTo>
                  <a:cubicBezTo>
                    <a:pt x="247" y="454"/>
                    <a:pt x="250" y="454"/>
                    <a:pt x="250" y="454"/>
                  </a:cubicBezTo>
                  <a:cubicBezTo>
                    <a:pt x="251" y="454"/>
                    <a:pt x="255" y="454"/>
                    <a:pt x="259" y="453"/>
                  </a:cubicBezTo>
                  <a:cubicBezTo>
                    <a:pt x="261" y="453"/>
                    <a:pt x="262" y="453"/>
                    <a:pt x="264" y="453"/>
                  </a:cubicBezTo>
                  <a:cubicBezTo>
                    <a:pt x="260" y="453"/>
                    <a:pt x="257" y="453"/>
                    <a:pt x="254" y="453"/>
                  </a:cubicBezTo>
                  <a:cubicBezTo>
                    <a:pt x="251" y="453"/>
                    <a:pt x="249" y="453"/>
                    <a:pt x="247" y="453"/>
                  </a:cubicBezTo>
                  <a:cubicBezTo>
                    <a:pt x="250" y="453"/>
                    <a:pt x="255" y="452"/>
                    <a:pt x="260" y="452"/>
                  </a:cubicBezTo>
                  <a:cubicBezTo>
                    <a:pt x="264" y="452"/>
                    <a:pt x="268" y="451"/>
                    <a:pt x="269" y="452"/>
                  </a:cubicBezTo>
                  <a:cubicBezTo>
                    <a:pt x="280" y="450"/>
                    <a:pt x="294" y="448"/>
                    <a:pt x="307" y="443"/>
                  </a:cubicBezTo>
                  <a:cubicBezTo>
                    <a:pt x="302" y="444"/>
                    <a:pt x="298" y="446"/>
                    <a:pt x="294" y="447"/>
                  </a:cubicBezTo>
                  <a:cubicBezTo>
                    <a:pt x="293" y="447"/>
                    <a:pt x="290" y="448"/>
                    <a:pt x="291" y="447"/>
                  </a:cubicBezTo>
                  <a:cubicBezTo>
                    <a:pt x="292" y="446"/>
                    <a:pt x="292" y="446"/>
                    <a:pt x="294" y="446"/>
                  </a:cubicBezTo>
                  <a:cubicBezTo>
                    <a:pt x="297" y="445"/>
                    <a:pt x="300" y="444"/>
                    <a:pt x="303" y="444"/>
                  </a:cubicBezTo>
                  <a:cubicBezTo>
                    <a:pt x="306" y="443"/>
                    <a:pt x="309" y="442"/>
                    <a:pt x="312" y="441"/>
                  </a:cubicBezTo>
                  <a:cubicBezTo>
                    <a:pt x="314" y="440"/>
                    <a:pt x="316" y="439"/>
                    <a:pt x="318" y="439"/>
                  </a:cubicBezTo>
                  <a:cubicBezTo>
                    <a:pt x="320" y="438"/>
                    <a:pt x="322" y="437"/>
                    <a:pt x="324" y="436"/>
                  </a:cubicBezTo>
                  <a:cubicBezTo>
                    <a:pt x="328" y="434"/>
                    <a:pt x="332" y="432"/>
                    <a:pt x="335" y="430"/>
                  </a:cubicBezTo>
                  <a:cubicBezTo>
                    <a:pt x="335" y="430"/>
                    <a:pt x="333" y="431"/>
                    <a:pt x="330" y="432"/>
                  </a:cubicBezTo>
                  <a:cubicBezTo>
                    <a:pt x="328" y="434"/>
                    <a:pt x="325" y="435"/>
                    <a:pt x="325" y="435"/>
                  </a:cubicBezTo>
                  <a:cubicBezTo>
                    <a:pt x="326" y="434"/>
                    <a:pt x="330" y="432"/>
                    <a:pt x="329" y="433"/>
                  </a:cubicBezTo>
                  <a:cubicBezTo>
                    <a:pt x="328" y="433"/>
                    <a:pt x="326" y="434"/>
                    <a:pt x="323" y="435"/>
                  </a:cubicBezTo>
                  <a:cubicBezTo>
                    <a:pt x="314" y="439"/>
                    <a:pt x="305" y="442"/>
                    <a:pt x="295" y="444"/>
                  </a:cubicBezTo>
                  <a:cubicBezTo>
                    <a:pt x="292" y="445"/>
                    <a:pt x="291" y="445"/>
                    <a:pt x="288" y="446"/>
                  </a:cubicBezTo>
                  <a:cubicBezTo>
                    <a:pt x="290" y="445"/>
                    <a:pt x="290" y="444"/>
                    <a:pt x="293" y="444"/>
                  </a:cubicBezTo>
                  <a:cubicBezTo>
                    <a:pt x="298" y="442"/>
                    <a:pt x="296" y="443"/>
                    <a:pt x="299" y="442"/>
                  </a:cubicBezTo>
                  <a:cubicBezTo>
                    <a:pt x="298" y="443"/>
                    <a:pt x="295" y="444"/>
                    <a:pt x="295" y="444"/>
                  </a:cubicBezTo>
                  <a:cubicBezTo>
                    <a:pt x="310" y="440"/>
                    <a:pt x="323" y="434"/>
                    <a:pt x="338" y="427"/>
                  </a:cubicBezTo>
                  <a:cubicBezTo>
                    <a:pt x="331" y="430"/>
                    <a:pt x="322" y="434"/>
                    <a:pt x="313" y="437"/>
                  </a:cubicBezTo>
                  <a:cubicBezTo>
                    <a:pt x="314" y="436"/>
                    <a:pt x="317" y="435"/>
                    <a:pt x="319" y="434"/>
                  </a:cubicBezTo>
                  <a:cubicBezTo>
                    <a:pt x="320" y="434"/>
                    <a:pt x="321" y="433"/>
                    <a:pt x="322" y="433"/>
                  </a:cubicBezTo>
                  <a:cubicBezTo>
                    <a:pt x="323" y="432"/>
                    <a:pt x="324" y="432"/>
                    <a:pt x="325" y="431"/>
                  </a:cubicBezTo>
                  <a:cubicBezTo>
                    <a:pt x="313" y="436"/>
                    <a:pt x="300" y="440"/>
                    <a:pt x="300" y="438"/>
                  </a:cubicBezTo>
                  <a:cubicBezTo>
                    <a:pt x="302" y="438"/>
                    <a:pt x="304" y="437"/>
                    <a:pt x="306" y="436"/>
                  </a:cubicBezTo>
                  <a:cubicBezTo>
                    <a:pt x="309" y="435"/>
                    <a:pt x="311" y="434"/>
                    <a:pt x="313" y="433"/>
                  </a:cubicBezTo>
                  <a:cubicBezTo>
                    <a:pt x="309" y="435"/>
                    <a:pt x="307" y="435"/>
                    <a:pt x="305" y="436"/>
                  </a:cubicBezTo>
                  <a:cubicBezTo>
                    <a:pt x="301" y="437"/>
                    <a:pt x="291" y="439"/>
                    <a:pt x="285" y="441"/>
                  </a:cubicBezTo>
                  <a:cubicBezTo>
                    <a:pt x="289" y="440"/>
                    <a:pt x="279" y="443"/>
                    <a:pt x="286" y="441"/>
                  </a:cubicBezTo>
                  <a:cubicBezTo>
                    <a:pt x="288" y="441"/>
                    <a:pt x="291" y="441"/>
                    <a:pt x="285" y="442"/>
                  </a:cubicBezTo>
                  <a:cubicBezTo>
                    <a:pt x="282" y="443"/>
                    <a:pt x="280" y="443"/>
                    <a:pt x="277" y="444"/>
                  </a:cubicBezTo>
                  <a:cubicBezTo>
                    <a:pt x="275" y="444"/>
                    <a:pt x="274" y="444"/>
                    <a:pt x="272" y="445"/>
                  </a:cubicBezTo>
                  <a:cubicBezTo>
                    <a:pt x="270" y="445"/>
                    <a:pt x="268" y="445"/>
                    <a:pt x="266" y="445"/>
                  </a:cubicBezTo>
                  <a:cubicBezTo>
                    <a:pt x="262" y="446"/>
                    <a:pt x="260" y="446"/>
                    <a:pt x="258" y="446"/>
                  </a:cubicBezTo>
                  <a:cubicBezTo>
                    <a:pt x="259" y="446"/>
                    <a:pt x="261" y="446"/>
                    <a:pt x="263" y="446"/>
                  </a:cubicBezTo>
                  <a:cubicBezTo>
                    <a:pt x="263" y="446"/>
                    <a:pt x="265" y="446"/>
                    <a:pt x="265" y="445"/>
                  </a:cubicBezTo>
                  <a:cubicBezTo>
                    <a:pt x="265" y="445"/>
                    <a:pt x="265" y="445"/>
                    <a:pt x="265" y="445"/>
                  </a:cubicBezTo>
                  <a:cubicBezTo>
                    <a:pt x="269" y="445"/>
                    <a:pt x="272" y="444"/>
                    <a:pt x="275" y="444"/>
                  </a:cubicBezTo>
                  <a:cubicBezTo>
                    <a:pt x="278" y="443"/>
                    <a:pt x="275" y="443"/>
                    <a:pt x="278" y="443"/>
                  </a:cubicBezTo>
                  <a:cubicBezTo>
                    <a:pt x="279" y="443"/>
                    <a:pt x="278" y="442"/>
                    <a:pt x="277" y="443"/>
                  </a:cubicBezTo>
                  <a:cubicBezTo>
                    <a:pt x="274" y="443"/>
                    <a:pt x="271" y="444"/>
                    <a:pt x="267" y="444"/>
                  </a:cubicBezTo>
                  <a:cubicBezTo>
                    <a:pt x="269" y="443"/>
                    <a:pt x="272" y="443"/>
                    <a:pt x="275" y="442"/>
                  </a:cubicBezTo>
                  <a:cubicBezTo>
                    <a:pt x="277" y="442"/>
                    <a:pt x="279" y="441"/>
                    <a:pt x="279" y="441"/>
                  </a:cubicBezTo>
                  <a:cubicBezTo>
                    <a:pt x="279" y="441"/>
                    <a:pt x="279" y="441"/>
                    <a:pt x="279" y="441"/>
                  </a:cubicBezTo>
                  <a:cubicBezTo>
                    <a:pt x="280" y="440"/>
                    <a:pt x="281" y="440"/>
                    <a:pt x="281" y="440"/>
                  </a:cubicBezTo>
                  <a:cubicBezTo>
                    <a:pt x="284" y="439"/>
                    <a:pt x="287" y="439"/>
                    <a:pt x="290" y="438"/>
                  </a:cubicBezTo>
                  <a:cubicBezTo>
                    <a:pt x="294" y="438"/>
                    <a:pt x="296" y="437"/>
                    <a:pt x="301" y="435"/>
                  </a:cubicBezTo>
                  <a:cubicBezTo>
                    <a:pt x="296" y="436"/>
                    <a:pt x="292" y="438"/>
                    <a:pt x="291" y="438"/>
                  </a:cubicBezTo>
                  <a:cubicBezTo>
                    <a:pt x="288" y="438"/>
                    <a:pt x="283" y="439"/>
                    <a:pt x="280" y="440"/>
                  </a:cubicBezTo>
                  <a:cubicBezTo>
                    <a:pt x="278" y="440"/>
                    <a:pt x="276" y="440"/>
                    <a:pt x="276" y="441"/>
                  </a:cubicBezTo>
                  <a:cubicBezTo>
                    <a:pt x="276" y="441"/>
                    <a:pt x="276" y="441"/>
                    <a:pt x="276" y="441"/>
                  </a:cubicBezTo>
                  <a:cubicBezTo>
                    <a:pt x="275" y="441"/>
                    <a:pt x="273" y="442"/>
                    <a:pt x="272" y="441"/>
                  </a:cubicBezTo>
                  <a:cubicBezTo>
                    <a:pt x="274" y="441"/>
                    <a:pt x="276" y="440"/>
                    <a:pt x="278" y="439"/>
                  </a:cubicBezTo>
                  <a:cubicBezTo>
                    <a:pt x="280" y="439"/>
                    <a:pt x="282" y="438"/>
                    <a:pt x="285" y="436"/>
                  </a:cubicBezTo>
                  <a:cubicBezTo>
                    <a:pt x="282" y="438"/>
                    <a:pt x="278" y="439"/>
                    <a:pt x="275" y="440"/>
                  </a:cubicBezTo>
                  <a:cubicBezTo>
                    <a:pt x="272" y="440"/>
                    <a:pt x="270" y="441"/>
                    <a:pt x="270" y="441"/>
                  </a:cubicBezTo>
                  <a:cubicBezTo>
                    <a:pt x="269" y="443"/>
                    <a:pt x="264" y="444"/>
                    <a:pt x="260" y="445"/>
                  </a:cubicBezTo>
                  <a:cubicBezTo>
                    <a:pt x="259" y="445"/>
                    <a:pt x="259" y="445"/>
                    <a:pt x="258" y="445"/>
                  </a:cubicBezTo>
                  <a:cubicBezTo>
                    <a:pt x="258" y="445"/>
                    <a:pt x="257" y="445"/>
                    <a:pt x="257" y="445"/>
                  </a:cubicBezTo>
                  <a:cubicBezTo>
                    <a:pt x="259" y="445"/>
                    <a:pt x="261" y="444"/>
                    <a:pt x="262" y="443"/>
                  </a:cubicBezTo>
                  <a:cubicBezTo>
                    <a:pt x="258" y="444"/>
                    <a:pt x="255" y="445"/>
                    <a:pt x="251" y="446"/>
                  </a:cubicBezTo>
                  <a:cubicBezTo>
                    <a:pt x="250" y="446"/>
                    <a:pt x="250" y="446"/>
                    <a:pt x="249" y="446"/>
                  </a:cubicBezTo>
                  <a:cubicBezTo>
                    <a:pt x="245" y="446"/>
                    <a:pt x="242" y="446"/>
                    <a:pt x="239" y="446"/>
                  </a:cubicBezTo>
                  <a:cubicBezTo>
                    <a:pt x="241" y="445"/>
                    <a:pt x="242" y="445"/>
                    <a:pt x="243" y="445"/>
                  </a:cubicBezTo>
                  <a:cubicBezTo>
                    <a:pt x="247" y="445"/>
                    <a:pt x="251" y="444"/>
                    <a:pt x="254" y="443"/>
                  </a:cubicBezTo>
                  <a:cubicBezTo>
                    <a:pt x="263" y="441"/>
                    <a:pt x="272" y="440"/>
                    <a:pt x="280" y="436"/>
                  </a:cubicBezTo>
                  <a:cubicBezTo>
                    <a:pt x="282" y="435"/>
                    <a:pt x="281" y="437"/>
                    <a:pt x="284" y="435"/>
                  </a:cubicBezTo>
                  <a:cubicBezTo>
                    <a:pt x="284" y="435"/>
                    <a:pt x="284" y="435"/>
                    <a:pt x="283" y="435"/>
                  </a:cubicBezTo>
                  <a:cubicBezTo>
                    <a:pt x="281" y="435"/>
                    <a:pt x="273" y="438"/>
                    <a:pt x="272" y="437"/>
                  </a:cubicBezTo>
                  <a:cubicBezTo>
                    <a:pt x="271" y="438"/>
                    <a:pt x="267" y="438"/>
                    <a:pt x="268" y="439"/>
                  </a:cubicBezTo>
                  <a:cubicBezTo>
                    <a:pt x="270" y="439"/>
                    <a:pt x="267" y="440"/>
                    <a:pt x="265" y="440"/>
                  </a:cubicBezTo>
                  <a:cubicBezTo>
                    <a:pt x="260" y="442"/>
                    <a:pt x="255" y="443"/>
                    <a:pt x="252" y="442"/>
                  </a:cubicBezTo>
                  <a:cubicBezTo>
                    <a:pt x="251" y="442"/>
                    <a:pt x="250" y="442"/>
                    <a:pt x="248" y="443"/>
                  </a:cubicBezTo>
                  <a:cubicBezTo>
                    <a:pt x="247" y="443"/>
                    <a:pt x="246" y="443"/>
                    <a:pt x="245" y="443"/>
                  </a:cubicBezTo>
                  <a:cubicBezTo>
                    <a:pt x="244" y="443"/>
                    <a:pt x="243" y="444"/>
                    <a:pt x="241" y="444"/>
                  </a:cubicBezTo>
                  <a:cubicBezTo>
                    <a:pt x="236" y="444"/>
                    <a:pt x="231" y="445"/>
                    <a:pt x="230" y="446"/>
                  </a:cubicBezTo>
                  <a:cubicBezTo>
                    <a:pt x="229" y="446"/>
                    <a:pt x="229" y="446"/>
                    <a:pt x="230" y="446"/>
                  </a:cubicBezTo>
                  <a:cubicBezTo>
                    <a:pt x="235" y="446"/>
                    <a:pt x="227" y="447"/>
                    <a:pt x="226" y="447"/>
                  </a:cubicBezTo>
                  <a:cubicBezTo>
                    <a:pt x="229" y="447"/>
                    <a:pt x="231" y="447"/>
                    <a:pt x="233" y="447"/>
                  </a:cubicBezTo>
                  <a:cubicBezTo>
                    <a:pt x="234" y="446"/>
                    <a:pt x="235" y="446"/>
                    <a:pt x="236" y="446"/>
                  </a:cubicBezTo>
                  <a:cubicBezTo>
                    <a:pt x="240" y="446"/>
                    <a:pt x="244" y="446"/>
                    <a:pt x="249" y="446"/>
                  </a:cubicBezTo>
                  <a:cubicBezTo>
                    <a:pt x="249" y="446"/>
                    <a:pt x="249" y="446"/>
                    <a:pt x="249" y="446"/>
                  </a:cubicBezTo>
                  <a:cubicBezTo>
                    <a:pt x="249" y="446"/>
                    <a:pt x="248" y="447"/>
                    <a:pt x="247" y="447"/>
                  </a:cubicBezTo>
                  <a:cubicBezTo>
                    <a:pt x="239" y="448"/>
                    <a:pt x="240" y="448"/>
                    <a:pt x="240" y="449"/>
                  </a:cubicBezTo>
                  <a:cubicBezTo>
                    <a:pt x="241" y="450"/>
                    <a:pt x="246" y="449"/>
                    <a:pt x="248" y="449"/>
                  </a:cubicBezTo>
                  <a:cubicBezTo>
                    <a:pt x="251" y="449"/>
                    <a:pt x="254" y="448"/>
                    <a:pt x="257" y="447"/>
                  </a:cubicBezTo>
                  <a:cubicBezTo>
                    <a:pt x="256" y="447"/>
                    <a:pt x="256" y="447"/>
                    <a:pt x="256" y="447"/>
                  </a:cubicBezTo>
                  <a:cubicBezTo>
                    <a:pt x="256" y="448"/>
                    <a:pt x="256" y="448"/>
                    <a:pt x="264" y="447"/>
                  </a:cubicBezTo>
                  <a:cubicBezTo>
                    <a:pt x="264" y="447"/>
                    <a:pt x="264" y="448"/>
                    <a:pt x="264" y="448"/>
                  </a:cubicBezTo>
                  <a:cubicBezTo>
                    <a:pt x="264" y="448"/>
                    <a:pt x="259" y="448"/>
                    <a:pt x="263" y="448"/>
                  </a:cubicBezTo>
                  <a:cubicBezTo>
                    <a:pt x="267" y="447"/>
                    <a:pt x="273" y="447"/>
                    <a:pt x="273" y="447"/>
                  </a:cubicBezTo>
                  <a:cubicBezTo>
                    <a:pt x="273" y="446"/>
                    <a:pt x="278" y="445"/>
                    <a:pt x="280" y="445"/>
                  </a:cubicBezTo>
                  <a:cubicBezTo>
                    <a:pt x="285" y="444"/>
                    <a:pt x="287" y="444"/>
                    <a:pt x="289" y="444"/>
                  </a:cubicBezTo>
                  <a:cubicBezTo>
                    <a:pt x="292" y="444"/>
                    <a:pt x="285" y="445"/>
                    <a:pt x="283" y="446"/>
                  </a:cubicBezTo>
                  <a:cubicBezTo>
                    <a:pt x="278" y="448"/>
                    <a:pt x="279" y="446"/>
                    <a:pt x="277" y="447"/>
                  </a:cubicBezTo>
                  <a:cubicBezTo>
                    <a:pt x="276" y="447"/>
                    <a:pt x="274" y="446"/>
                    <a:pt x="273" y="447"/>
                  </a:cubicBezTo>
                  <a:cubicBezTo>
                    <a:pt x="272" y="447"/>
                    <a:pt x="268" y="449"/>
                    <a:pt x="266" y="448"/>
                  </a:cubicBezTo>
                  <a:cubicBezTo>
                    <a:pt x="265" y="448"/>
                    <a:pt x="264" y="448"/>
                    <a:pt x="262" y="448"/>
                  </a:cubicBezTo>
                  <a:cubicBezTo>
                    <a:pt x="260" y="448"/>
                    <a:pt x="258" y="449"/>
                    <a:pt x="257" y="449"/>
                  </a:cubicBezTo>
                  <a:cubicBezTo>
                    <a:pt x="254" y="449"/>
                    <a:pt x="256" y="449"/>
                    <a:pt x="256" y="449"/>
                  </a:cubicBezTo>
                  <a:cubicBezTo>
                    <a:pt x="255" y="449"/>
                    <a:pt x="256" y="449"/>
                    <a:pt x="257" y="449"/>
                  </a:cubicBezTo>
                  <a:cubicBezTo>
                    <a:pt x="262" y="449"/>
                    <a:pt x="263" y="449"/>
                    <a:pt x="264" y="449"/>
                  </a:cubicBezTo>
                  <a:cubicBezTo>
                    <a:pt x="265" y="449"/>
                    <a:pt x="266" y="449"/>
                    <a:pt x="269" y="449"/>
                  </a:cubicBezTo>
                  <a:cubicBezTo>
                    <a:pt x="263" y="450"/>
                    <a:pt x="272" y="449"/>
                    <a:pt x="274" y="449"/>
                  </a:cubicBezTo>
                  <a:cubicBezTo>
                    <a:pt x="271" y="449"/>
                    <a:pt x="269" y="450"/>
                    <a:pt x="266" y="450"/>
                  </a:cubicBezTo>
                  <a:cubicBezTo>
                    <a:pt x="264" y="451"/>
                    <a:pt x="261" y="451"/>
                    <a:pt x="259" y="451"/>
                  </a:cubicBezTo>
                  <a:cubicBezTo>
                    <a:pt x="256" y="451"/>
                    <a:pt x="254" y="452"/>
                    <a:pt x="251" y="452"/>
                  </a:cubicBezTo>
                  <a:cubicBezTo>
                    <a:pt x="249" y="452"/>
                    <a:pt x="246" y="452"/>
                    <a:pt x="244" y="453"/>
                  </a:cubicBezTo>
                  <a:cubicBezTo>
                    <a:pt x="243" y="452"/>
                    <a:pt x="239" y="452"/>
                    <a:pt x="236" y="452"/>
                  </a:cubicBezTo>
                  <a:cubicBezTo>
                    <a:pt x="234" y="452"/>
                    <a:pt x="232" y="452"/>
                    <a:pt x="230" y="452"/>
                  </a:cubicBezTo>
                  <a:cubicBezTo>
                    <a:pt x="227" y="452"/>
                    <a:pt x="225" y="452"/>
                    <a:pt x="224" y="451"/>
                  </a:cubicBezTo>
                  <a:cubicBezTo>
                    <a:pt x="226" y="452"/>
                    <a:pt x="228" y="452"/>
                    <a:pt x="228" y="452"/>
                  </a:cubicBezTo>
                  <a:cubicBezTo>
                    <a:pt x="229" y="452"/>
                    <a:pt x="228" y="451"/>
                    <a:pt x="226" y="451"/>
                  </a:cubicBezTo>
                  <a:cubicBezTo>
                    <a:pt x="224" y="451"/>
                    <a:pt x="221" y="451"/>
                    <a:pt x="219" y="451"/>
                  </a:cubicBezTo>
                  <a:cubicBezTo>
                    <a:pt x="218" y="450"/>
                    <a:pt x="216" y="450"/>
                    <a:pt x="215" y="450"/>
                  </a:cubicBezTo>
                  <a:cubicBezTo>
                    <a:pt x="216" y="450"/>
                    <a:pt x="216" y="450"/>
                    <a:pt x="217" y="450"/>
                  </a:cubicBezTo>
                  <a:cubicBezTo>
                    <a:pt x="215" y="450"/>
                    <a:pt x="213" y="450"/>
                    <a:pt x="212" y="450"/>
                  </a:cubicBezTo>
                  <a:cubicBezTo>
                    <a:pt x="211" y="449"/>
                    <a:pt x="210" y="449"/>
                    <a:pt x="209" y="449"/>
                  </a:cubicBezTo>
                  <a:cubicBezTo>
                    <a:pt x="210" y="449"/>
                    <a:pt x="214" y="450"/>
                    <a:pt x="215" y="449"/>
                  </a:cubicBezTo>
                  <a:cubicBezTo>
                    <a:pt x="209" y="449"/>
                    <a:pt x="199" y="447"/>
                    <a:pt x="197" y="447"/>
                  </a:cubicBezTo>
                  <a:cubicBezTo>
                    <a:pt x="196" y="448"/>
                    <a:pt x="196" y="448"/>
                    <a:pt x="202" y="449"/>
                  </a:cubicBezTo>
                  <a:cubicBezTo>
                    <a:pt x="202" y="449"/>
                    <a:pt x="202" y="449"/>
                    <a:pt x="202" y="449"/>
                  </a:cubicBezTo>
                  <a:cubicBezTo>
                    <a:pt x="200" y="449"/>
                    <a:pt x="198" y="448"/>
                    <a:pt x="196" y="448"/>
                  </a:cubicBezTo>
                  <a:cubicBezTo>
                    <a:pt x="199" y="449"/>
                    <a:pt x="203" y="450"/>
                    <a:pt x="207" y="450"/>
                  </a:cubicBezTo>
                  <a:cubicBezTo>
                    <a:pt x="208" y="450"/>
                    <a:pt x="210" y="450"/>
                    <a:pt x="211" y="450"/>
                  </a:cubicBezTo>
                  <a:cubicBezTo>
                    <a:pt x="213" y="451"/>
                    <a:pt x="214" y="451"/>
                    <a:pt x="215" y="451"/>
                  </a:cubicBezTo>
                  <a:cubicBezTo>
                    <a:pt x="216" y="452"/>
                    <a:pt x="213" y="451"/>
                    <a:pt x="211" y="451"/>
                  </a:cubicBezTo>
                  <a:cubicBezTo>
                    <a:pt x="209" y="451"/>
                    <a:pt x="207" y="451"/>
                    <a:pt x="204" y="450"/>
                  </a:cubicBezTo>
                  <a:cubicBezTo>
                    <a:pt x="206" y="451"/>
                    <a:pt x="209" y="451"/>
                    <a:pt x="211" y="452"/>
                  </a:cubicBezTo>
                  <a:cubicBezTo>
                    <a:pt x="214" y="452"/>
                    <a:pt x="216" y="452"/>
                    <a:pt x="218" y="453"/>
                  </a:cubicBezTo>
                  <a:cubicBezTo>
                    <a:pt x="214" y="452"/>
                    <a:pt x="210" y="452"/>
                    <a:pt x="206" y="451"/>
                  </a:cubicBezTo>
                  <a:cubicBezTo>
                    <a:pt x="202" y="451"/>
                    <a:pt x="197" y="450"/>
                    <a:pt x="193" y="449"/>
                  </a:cubicBezTo>
                  <a:close/>
                  <a:moveTo>
                    <a:pt x="266" y="444"/>
                  </a:moveTo>
                  <a:cubicBezTo>
                    <a:pt x="267" y="444"/>
                    <a:pt x="267" y="444"/>
                    <a:pt x="268" y="444"/>
                  </a:cubicBezTo>
                  <a:cubicBezTo>
                    <a:pt x="267" y="445"/>
                    <a:pt x="266" y="445"/>
                    <a:pt x="266" y="445"/>
                  </a:cubicBezTo>
                  <a:cubicBezTo>
                    <a:pt x="266" y="445"/>
                    <a:pt x="266" y="445"/>
                    <a:pt x="266" y="444"/>
                  </a:cubicBezTo>
                  <a:close/>
                  <a:moveTo>
                    <a:pt x="257" y="447"/>
                  </a:moveTo>
                  <a:cubicBezTo>
                    <a:pt x="253" y="448"/>
                    <a:pt x="252" y="447"/>
                    <a:pt x="247" y="448"/>
                  </a:cubicBezTo>
                  <a:cubicBezTo>
                    <a:pt x="246" y="448"/>
                    <a:pt x="244" y="449"/>
                    <a:pt x="243" y="449"/>
                  </a:cubicBezTo>
                  <a:cubicBezTo>
                    <a:pt x="242" y="448"/>
                    <a:pt x="242" y="448"/>
                    <a:pt x="243" y="448"/>
                  </a:cubicBezTo>
                  <a:cubicBezTo>
                    <a:pt x="244" y="448"/>
                    <a:pt x="245" y="448"/>
                    <a:pt x="247" y="448"/>
                  </a:cubicBezTo>
                  <a:cubicBezTo>
                    <a:pt x="250" y="447"/>
                    <a:pt x="253" y="447"/>
                    <a:pt x="255" y="446"/>
                  </a:cubicBezTo>
                  <a:cubicBezTo>
                    <a:pt x="255" y="446"/>
                    <a:pt x="256" y="446"/>
                    <a:pt x="256" y="446"/>
                  </a:cubicBezTo>
                  <a:cubicBezTo>
                    <a:pt x="256" y="446"/>
                    <a:pt x="256" y="446"/>
                    <a:pt x="257" y="446"/>
                  </a:cubicBezTo>
                  <a:cubicBezTo>
                    <a:pt x="257" y="446"/>
                    <a:pt x="257" y="446"/>
                    <a:pt x="257" y="446"/>
                  </a:cubicBezTo>
                  <a:cubicBezTo>
                    <a:pt x="257" y="446"/>
                    <a:pt x="257" y="446"/>
                    <a:pt x="257" y="446"/>
                  </a:cubicBezTo>
                  <a:cubicBezTo>
                    <a:pt x="257" y="446"/>
                    <a:pt x="257" y="446"/>
                    <a:pt x="256" y="446"/>
                  </a:cubicBezTo>
                  <a:cubicBezTo>
                    <a:pt x="258" y="446"/>
                    <a:pt x="258" y="447"/>
                    <a:pt x="257" y="447"/>
                  </a:cubicBezTo>
                  <a:close/>
                  <a:moveTo>
                    <a:pt x="163" y="339"/>
                  </a:moveTo>
                  <a:cubicBezTo>
                    <a:pt x="162" y="338"/>
                    <a:pt x="163" y="339"/>
                    <a:pt x="164" y="340"/>
                  </a:cubicBezTo>
                  <a:cubicBezTo>
                    <a:pt x="165" y="341"/>
                    <a:pt x="167" y="342"/>
                    <a:pt x="166" y="342"/>
                  </a:cubicBezTo>
                  <a:cubicBezTo>
                    <a:pt x="166" y="342"/>
                    <a:pt x="167" y="343"/>
                    <a:pt x="168" y="344"/>
                  </a:cubicBezTo>
                  <a:cubicBezTo>
                    <a:pt x="169" y="344"/>
                    <a:pt x="170" y="345"/>
                    <a:pt x="171" y="345"/>
                  </a:cubicBezTo>
                  <a:cubicBezTo>
                    <a:pt x="171" y="346"/>
                    <a:pt x="171" y="346"/>
                    <a:pt x="172" y="346"/>
                  </a:cubicBezTo>
                  <a:cubicBezTo>
                    <a:pt x="173" y="346"/>
                    <a:pt x="176" y="348"/>
                    <a:pt x="179" y="350"/>
                  </a:cubicBezTo>
                  <a:cubicBezTo>
                    <a:pt x="178" y="348"/>
                    <a:pt x="176" y="347"/>
                    <a:pt x="174" y="346"/>
                  </a:cubicBezTo>
                  <a:cubicBezTo>
                    <a:pt x="173" y="346"/>
                    <a:pt x="172" y="345"/>
                    <a:pt x="173" y="345"/>
                  </a:cubicBezTo>
                  <a:cubicBezTo>
                    <a:pt x="173" y="345"/>
                    <a:pt x="173" y="345"/>
                    <a:pt x="173" y="346"/>
                  </a:cubicBezTo>
                  <a:cubicBezTo>
                    <a:pt x="171" y="344"/>
                    <a:pt x="170" y="344"/>
                    <a:pt x="168" y="342"/>
                  </a:cubicBezTo>
                  <a:cubicBezTo>
                    <a:pt x="166" y="341"/>
                    <a:pt x="164" y="339"/>
                    <a:pt x="163" y="339"/>
                  </a:cubicBezTo>
                  <a:close/>
                  <a:moveTo>
                    <a:pt x="230" y="436"/>
                  </a:moveTo>
                  <a:cubicBezTo>
                    <a:pt x="229" y="435"/>
                    <a:pt x="226" y="435"/>
                    <a:pt x="223" y="435"/>
                  </a:cubicBezTo>
                  <a:cubicBezTo>
                    <a:pt x="220" y="435"/>
                    <a:pt x="218" y="435"/>
                    <a:pt x="215" y="434"/>
                  </a:cubicBezTo>
                  <a:cubicBezTo>
                    <a:pt x="212" y="434"/>
                    <a:pt x="209" y="434"/>
                    <a:pt x="206" y="433"/>
                  </a:cubicBezTo>
                  <a:cubicBezTo>
                    <a:pt x="205" y="433"/>
                    <a:pt x="203" y="432"/>
                    <a:pt x="203" y="432"/>
                  </a:cubicBezTo>
                  <a:cubicBezTo>
                    <a:pt x="203" y="433"/>
                    <a:pt x="203" y="433"/>
                    <a:pt x="206" y="433"/>
                  </a:cubicBezTo>
                  <a:cubicBezTo>
                    <a:pt x="209" y="434"/>
                    <a:pt x="212" y="434"/>
                    <a:pt x="216" y="435"/>
                  </a:cubicBezTo>
                  <a:cubicBezTo>
                    <a:pt x="217" y="435"/>
                    <a:pt x="219" y="435"/>
                    <a:pt x="220" y="435"/>
                  </a:cubicBezTo>
                  <a:cubicBezTo>
                    <a:pt x="221" y="435"/>
                    <a:pt x="223" y="436"/>
                    <a:pt x="224" y="436"/>
                  </a:cubicBezTo>
                  <a:cubicBezTo>
                    <a:pt x="226" y="436"/>
                    <a:pt x="230" y="436"/>
                    <a:pt x="230" y="4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2"/>
            <p:cNvSpPr>
              <a:spLocks noEditPoints="1"/>
            </p:cNvSpPr>
            <p:nvPr/>
          </p:nvSpPr>
          <p:spPr bwMode="auto">
            <a:xfrm>
              <a:off x="1950481" y="3092798"/>
              <a:ext cx="2615721" cy="2311959"/>
            </a:xfrm>
            <a:custGeom>
              <a:avLst/>
              <a:gdLst>
                <a:gd name="T0" fmla="*/ 107 w 165"/>
                <a:gd name="T1" fmla="*/ 12 h 154"/>
                <a:gd name="T2" fmla="*/ 87 w 165"/>
                <a:gd name="T3" fmla="*/ 0 h 154"/>
                <a:gd name="T4" fmla="*/ 89 w 165"/>
                <a:gd name="T5" fmla="*/ 15 h 154"/>
                <a:gd name="T6" fmla="*/ 89 w 165"/>
                <a:gd name="T7" fmla="*/ 15 h 154"/>
                <a:gd name="T8" fmla="*/ 17 w 165"/>
                <a:gd name="T9" fmla="*/ 46 h 154"/>
                <a:gd name="T10" fmla="*/ 12 w 165"/>
                <a:gd name="T11" fmla="*/ 48 h 154"/>
                <a:gd name="T12" fmla="*/ 7 w 165"/>
                <a:gd name="T13" fmla="*/ 45 h 154"/>
                <a:gd name="T14" fmla="*/ 12 w 165"/>
                <a:gd name="T15" fmla="*/ 48 h 154"/>
                <a:gd name="T16" fmla="*/ 150 w 165"/>
                <a:gd name="T17" fmla="*/ 45 h 154"/>
                <a:gd name="T18" fmla="*/ 152 w 165"/>
                <a:gd name="T19" fmla="*/ 82 h 154"/>
                <a:gd name="T20" fmla="*/ 149 w 165"/>
                <a:gd name="T21" fmla="*/ 87 h 154"/>
                <a:gd name="T22" fmla="*/ 132 w 165"/>
                <a:gd name="T23" fmla="*/ 131 h 154"/>
                <a:gd name="T24" fmla="*/ 145 w 165"/>
                <a:gd name="T25" fmla="*/ 100 h 154"/>
                <a:gd name="T26" fmla="*/ 146 w 165"/>
                <a:gd name="T27" fmla="*/ 73 h 154"/>
                <a:gd name="T28" fmla="*/ 113 w 165"/>
                <a:gd name="T29" fmla="*/ 18 h 154"/>
                <a:gd name="T30" fmla="*/ 97 w 165"/>
                <a:gd name="T31" fmla="*/ 17 h 154"/>
                <a:gd name="T32" fmla="*/ 98 w 165"/>
                <a:gd name="T33" fmla="*/ 22 h 154"/>
                <a:gd name="T34" fmla="*/ 69 w 165"/>
                <a:gd name="T35" fmla="*/ 21 h 154"/>
                <a:gd name="T36" fmla="*/ 31 w 165"/>
                <a:gd name="T37" fmla="*/ 27 h 154"/>
                <a:gd name="T38" fmla="*/ 23 w 165"/>
                <a:gd name="T39" fmla="*/ 40 h 154"/>
                <a:gd name="T40" fmla="*/ 15 w 165"/>
                <a:gd name="T41" fmla="*/ 65 h 154"/>
                <a:gd name="T42" fmla="*/ 14 w 165"/>
                <a:gd name="T43" fmla="*/ 63 h 154"/>
                <a:gd name="T44" fmla="*/ 13 w 165"/>
                <a:gd name="T45" fmla="*/ 96 h 154"/>
                <a:gd name="T46" fmla="*/ 12 w 165"/>
                <a:gd name="T47" fmla="*/ 112 h 154"/>
                <a:gd name="T48" fmla="*/ 87 w 165"/>
                <a:gd name="T49" fmla="*/ 151 h 154"/>
                <a:gd name="T50" fmla="*/ 117 w 165"/>
                <a:gd name="T51" fmla="*/ 144 h 154"/>
                <a:gd name="T52" fmla="*/ 132 w 165"/>
                <a:gd name="T53" fmla="*/ 131 h 154"/>
                <a:gd name="T54" fmla="*/ 35 w 165"/>
                <a:gd name="T55" fmla="*/ 29 h 154"/>
                <a:gd name="T56" fmla="*/ 31 w 165"/>
                <a:gd name="T57" fmla="*/ 37 h 154"/>
                <a:gd name="T58" fmla="*/ 84 w 165"/>
                <a:gd name="T59" fmla="*/ 30 h 154"/>
                <a:gd name="T60" fmla="*/ 101 w 165"/>
                <a:gd name="T61" fmla="*/ 34 h 154"/>
                <a:gd name="T62" fmla="*/ 101 w 165"/>
                <a:gd name="T63" fmla="*/ 34 h 154"/>
                <a:gd name="T64" fmla="*/ 102 w 165"/>
                <a:gd name="T65" fmla="*/ 43 h 154"/>
                <a:gd name="T66" fmla="*/ 110 w 165"/>
                <a:gd name="T67" fmla="*/ 32 h 154"/>
                <a:gd name="T68" fmla="*/ 110 w 165"/>
                <a:gd name="T69" fmla="*/ 32 h 154"/>
                <a:gd name="T70" fmla="*/ 162 w 165"/>
                <a:gd name="T71" fmla="*/ 86 h 154"/>
                <a:gd name="T72" fmla="*/ 158 w 165"/>
                <a:gd name="T73" fmla="*/ 100 h 154"/>
                <a:gd name="T74" fmla="*/ 158 w 165"/>
                <a:gd name="T75" fmla="*/ 100 h 154"/>
                <a:gd name="T76" fmla="*/ 149 w 165"/>
                <a:gd name="T77" fmla="*/ 115 h 154"/>
                <a:gd name="T78" fmla="*/ 141 w 165"/>
                <a:gd name="T79" fmla="*/ 12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5" h="154">
                  <a:moveTo>
                    <a:pt x="92" y="6"/>
                  </a:moveTo>
                  <a:cubicBezTo>
                    <a:pt x="99" y="6"/>
                    <a:pt x="101" y="11"/>
                    <a:pt x="107" y="12"/>
                  </a:cubicBezTo>
                  <a:cubicBezTo>
                    <a:pt x="106" y="10"/>
                    <a:pt x="108" y="10"/>
                    <a:pt x="108" y="9"/>
                  </a:cubicBezTo>
                  <a:cubicBezTo>
                    <a:pt x="99" y="8"/>
                    <a:pt x="96" y="1"/>
                    <a:pt x="87" y="0"/>
                  </a:cubicBezTo>
                  <a:cubicBezTo>
                    <a:pt x="87" y="4"/>
                    <a:pt x="93" y="2"/>
                    <a:pt x="92" y="6"/>
                  </a:cubicBezTo>
                  <a:close/>
                  <a:moveTo>
                    <a:pt x="89" y="15"/>
                  </a:moveTo>
                  <a:cubicBezTo>
                    <a:pt x="92" y="15"/>
                    <a:pt x="95" y="20"/>
                    <a:pt x="97" y="17"/>
                  </a:cubicBezTo>
                  <a:cubicBezTo>
                    <a:pt x="94" y="16"/>
                    <a:pt x="91" y="13"/>
                    <a:pt x="89" y="15"/>
                  </a:cubicBezTo>
                  <a:close/>
                  <a:moveTo>
                    <a:pt x="20" y="32"/>
                  </a:moveTo>
                  <a:cubicBezTo>
                    <a:pt x="19" y="36"/>
                    <a:pt x="14" y="43"/>
                    <a:pt x="17" y="46"/>
                  </a:cubicBezTo>
                  <a:cubicBezTo>
                    <a:pt x="19" y="43"/>
                    <a:pt x="21" y="36"/>
                    <a:pt x="20" y="32"/>
                  </a:cubicBezTo>
                  <a:close/>
                  <a:moveTo>
                    <a:pt x="12" y="48"/>
                  </a:moveTo>
                  <a:cubicBezTo>
                    <a:pt x="11" y="48"/>
                    <a:pt x="11" y="47"/>
                    <a:pt x="11" y="45"/>
                  </a:cubicBezTo>
                  <a:cubicBezTo>
                    <a:pt x="9" y="43"/>
                    <a:pt x="10" y="45"/>
                    <a:pt x="7" y="45"/>
                  </a:cubicBezTo>
                  <a:cubicBezTo>
                    <a:pt x="7" y="43"/>
                    <a:pt x="7" y="41"/>
                    <a:pt x="6" y="40"/>
                  </a:cubicBezTo>
                  <a:cubicBezTo>
                    <a:pt x="0" y="45"/>
                    <a:pt x="8" y="54"/>
                    <a:pt x="12" y="48"/>
                  </a:cubicBezTo>
                  <a:close/>
                  <a:moveTo>
                    <a:pt x="151" y="52"/>
                  </a:moveTo>
                  <a:cubicBezTo>
                    <a:pt x="152" y="51"/>
                    <a:pt x="151" y="47"/>
                    <a:pt x="150" y="45"/>
                  </a:cubicBezTo>
                  <a:cubicBezTo>
                    <a:pt x="151" y="48"/>
                    <a:pt x="148" y="50"/>
                    <a:pt x="151" y="52"/>
                  </a:cubicBezTo>
                  <a:close/>
                  <a:moveTo>
                    <a:pt x="152" y="82"/>
                  </a:moveTo>
                  <a:cubicBezTo>
                    <a:pt x="149" y="82"/>
                    <a:pt x="149" y="82"/>
                    <a:pt x="149" y="82"/>
                  </a:cubicBezTo>
                  <a:cubicBezTo>
                    <a:pt x="149" y="85"/>
                    <a:pt x="151" y="86"/>
                    <a:pt x="149" y="87"/>
                  </a:cubicBezTo>
                  <a:cubicBezTo>
                    <a:pt x="152" y="87"/>
                    <a:pt x="151" y="84"/>
                    <a:pt x="152" y="82"/>
                  </a:cubicBezTo>
                  <a:close/>
                  <a:moveTo>
                    <a:pt x="132" y="131"/>
                  </a:moveTo>
                  <a:cubicBezTo>
                    <a:pt x="138" y="122"/>
                    <a:pt x="141" y="110"/>
                    <a:pt x="148" y="102"/>
                  </a:cubicBezTo>
                  <a:cubicBezTo>
                    <a:pt x="147" y="101"/>
                    <a:pt x="145" y="101"/>
                    <a:pt x="145" y="100"/>
                  </a:cubicBezTo>
                  <a:cubicBezTo>
                    <a:pt x="148" y="89"/>
                    <a:pt x="145" y="79"/>
                    <a:pt x="147" y="69"/>
                  </a:cubicBezTo>
                  <a:cubicBezTo>
                    <a:pt x="144" y="69"/>
                    <a:pt x="148" y="72"/>
                    <a:pt x="146" y="73"/>
                  </a:cubicBezTo>
                  <a:cubicBezTo>
                    <a:pt x="140" y="66"/>
                    <a:pt x="144" y="50"/>
                    <a:pt x="136" y="45"/>
                  </a:cubicBezTo>
                  <a:cubicBezTo>
                    <a:pt x="133" y="31"/>
                    <a:pt x="122" y="26"/>
                    <a:pt x="113" y="18"/>
                  </a:cubicBezTo>
                  <a:cubicBezTo>
                    <a:pt x="113" y="23"/>
                    <a:pt x="121" y="25"/>
                    <a:pt x="119" y="30"/>
                  </a:cubicBezTo>
                  <a:cubicBezTo>
                    <a:pt x="112" y="26"/>
                    <a:pt x="108" y="15"/>
                    <a:pt x="97" y="17"/>
                  </a:cubicBezTo>
                  <a:cubicBezTo>
                    <a:pt x="102" y="19"/>
                    <a:pt x="96" y="19"/>
                    <a:pt x="95" y="19"/>
                  </a:cubicBezTo>
                  <a:cubicBezTo>
                    <a:pt x="96" y="20"/>
                    <a:pt x="100" y="22"/>
                    <a:pt x="98" y="22"/>
                  </a:cubicBezTo>
                  <a:cubicBezTo>
                    <a:pt x="87" y="15"/>
                    <a:pt x="68" y="25"/>
                    <a:pt x="58" y="24"/>
                  </a:cubicBezTo>
                  <a:cubicBezTo>
                    <a:pt x="62" y="22"/>
                    <a:pt x="66" y="22"/>
                    <a:pt x="69" y="21"/>
                  </a:cubicBezTo>
                  <a:cubicBezTo>
                    <a:pt x="63" y="17"/>
                    <a:pt x="52" y="17"/>
                    <a:pt x="47" y="22"/>
                  </a:cubicBezTo>
                  <a:cubicBezTo>
                    <a:pt x="41" y="14"/>
                    <a:pt x="36" y="29"/>
                    <a:pt x="31" y="27"/>
                  </a:cubicBezTo>
                  <a:cubicBezTo>
                    <a:pt x="35" y="30"/>
                    <a:pt x="27" y="38"/>
                    <a:pt x="26" y="43"/>
                  </a:cubicBezTo>
                  <a:cubicBezTo>
                    <a:pt x="25" y="42"/>
                    <a:pt x="25" y="40"/>
                    <a:pt x="23" y="40"/>
                  </a:cubicBezTo>
                  <a:cubicBezTo>
                    <a:pt x="19" y="48"/>
                    <a:pt x="17" y="56"/>
                    <a:pt x="17" y="66"/>
                  </a:cubicBezTo>
                  <a:cubicBezTo>
                    <a:pt x="16" y="66"/>
                    <a:pt x="16" y="65"/>
                    <a:pt x="15" y="65"/>
                  </a:cubicBezTo>
                  <a:cubicBezTo>
                    <a:pt x="13" y="66"/>
                    <a:pt x="18" y="68"/>
                    <a:pt x="14" y="69"/>
                  </a:cubicBezTo>
                  <a:cubicBezTo>
                    <a:pt x="12" y="67"/>
                    <a:pt x="16" y="65"/>
                    <a:pt x="14" y="63"/>
                  </a:cubicBezTo>
                  <a:cubicBezTo>
                    <a:pt x="12" y="65"/>
                    <a:pt x="13" y="57"/>
                    <a:pt x="12" y="56"/>
                  </a:cubicBezTo>
                  <a:cubicBezTo>
                    <a:pt x="10" y="68"/>
                    <a:pt x="11" y="83"/>
                    <a:pt x="13" y="96"/>
                  </a:cubicBezTo>
                  <a:cubicBezTo>
                    <a:pt x="11" y="97"/>
                    <a:pt x="11" y="95"/>
                    <a:pt x="9" y="95"/>
                  </a:cubicBezTo>
                  <a:cubicBezTo>
                    <a:pt x="10" y="101"/>
                    <a:pt x="12" y="105"/>
                    <a:pt x="12" y="112"/>
                  </a:cubicBezTo>
                  <a:cubicBezTo>
                    <a:pt x="20" y="125"/>
                    <a:pt x="33" y="133"/>
                    <a:pt x="43" y="145"/>
                  </a:cubicBezTo>
                  <a:cubicBezTo>
                    <a:pt x="55" y="149"/>
                    <a:pt x="72" y="151"/>
                    <a:pt x="87" y="151"/>
                  </a:cubicBezTo>
                  <a:cubicBezTo>
                    <a:pt x="97" y="154"/>
                    <a:pt x="109" y="146"/>
                    <a:pt x="117" y="141"/>
                  </a:cubicBezTo>
                  <a:cubicBezTo>
                    <a:pt x="117" y="142"/>
                    <a:pt x="115" y="144"/>
                    <a:pt x="117" y="144"/>
                  </a:cubicBezTo>
                  <a:cubicBezTo>
                    <a:pt x="124" y="140"/>
                    <a:pt x="132" y="137"/>
                    <a:pt x="136" y="129"/>
                  </a:cubicBezTo>
                  <a:cubicBezTo>
                    <a:pt x="134" y="129"/>
                    <a:pt x="133" y="132"/>
                    <a:pt x="132" y="131"/>
                  </a:cubicBezTo>
                  <a:close/>
                  <a:moveTo>
                    <a:pt x="31" y="37"/>
                  </a:moveTo>
                  <a:cubicBezTo>
                    <a:pt x="31" y="33"/>
                    <a:pt x="33" y="31"/>
                    <a:pt x="35" y="29"/>
                  </a:cubicBezTo>
                  <a:cubicBezTo>
                    <a:pt x="36" y="29"/>
                    <a:pt x="36" y="30"/>
                    <a:pt x="37" y="30"/>
                  </a:cubicBezTo>
                  <a:cubicBezTo>
                    <a:pt x="36" y="33"/>
                    <a:pt x="35" y="36"/>
                    <a:pt x="31" y="37"/>
                  </a:cubicBezTo>
                  <a:close/>
                  <a:moveTo>
                    <a:pt x="77" y="30"/>
                  </a:moveTo>
                  <a:cubicBezTo>
                    <a:pt x="79" y="29"/>
                    <a:pt x="82" y="29"/>
                    <a:pt x="84" y="30"/>
                  </a:cubicBezTo>
                  <a:cubicBezTo>
                    <a:pt x="83" y="33"/>
                    <a:pt x="80" y="30"/>
                    <a:pt x="77" y="30"/>
                  </a:cubicBezTo>
                  <a:close/>
                  <a:moveTo>
                    <a:pt x="101" y="34"/>
                  </a:moveTo>
                  <a:cubicBezTo>
                    <a:pt x="94" y="34"/>
                    <a:pt x="91" y="30"/>
                    <a:pt x="87" y="25"/>
                  </a:cubicBezTo>
                  <a:cubicBezTo>
                    <a:pt x="94" y="27"/>
                    <a:pt x="97" y="27"/>
                    <a:pt x="101" y="34"/>
                  </a:cubicBezTo>
                  <a:close/>
                  <a:moveTo>
                    <a:pt x="89" y="31"/>
                  </a:moveTo>
                  <a:cubicBezTo>
                    <a:pt x="95" y="33"/>
                    <a:pt x="98" y="38"/>
                    <a:pt x="102" y="43"/>
                  </a:cubicBezTo>
                  <a:cubicBezTo>
                    <a:pt x="98" y="39"/>
                    <a:pt x="92" y="36"/>
                    <a:pt x="89" y="31"/>
                  </a:cubicBezTo>
                  <a:close/>
                  <a:moveTo>
                    <a:pt x="110" y="32"/>
                  </a:moveTo>
                  <a:cubicBezTo>
                    <a:pt x="107" y="32"/>
                    <a:pt x="105" y="30"/>
                    <a:pt x="103" y="29"/>
                  </a:cubicBezTo>
                  <a:cubicBezTo>
                    <a:pt x="106" y="27"/>
                    <a:pt x="110" y="29"/>
                    <a:pt x="110" y="32"/>
                  </a:cubicBezTo>
                  <a:close/>
                  <a:moveTo>
                    <a:pt x="164" y="77"/>
                  </a:moveTo>
                  <a:cubicBezTo>
                    <a:pt x="162" y="79"/>
                    <a:pt x="163" y="83"/>
                    <a:pt x="162" y="86"/>
                  </a:cubicBezTo>
                  <a:cubicBezTo>
                    <a:pt x="165" y="84"/>
                    <a:pt x="164" y="79"/>
                    <a:pt x="164" y="77"/>
                  </a:cubicBezTo>
                  <a:close/>
                  <a:moveTo>
                    <a:pt x="158" y="100"/>
                  </a:moveTo>
                  <a:cubicBezTo>
                    <a:pt x="158" y="96"/>
                    <a:pt x="162" y="93"/>
                    <a:pt x="160" y="89"/>
                  </a:cubicBezTo>
                  <a:cubicBezTo>
                    <a:pt x="160" y="93"/>
                    <a:pt x="156" y="97"/>
                    <a:pt x="158" y="100"/>
                  </a:cubicBezTo>
                  <a:close/>
                  <a:moveTo>
                    <a:pt x="141" y="125"/>
                  </a:moveTo>
                  <a:cubicBezTo>
                    <a:pt x="147" y="126"/>
                    <a:pt x="149" y="121"/>
                    <a:pt x="149" y="115"/>
                  </a:cubicBezTo>
                  <a:cubicBezTo>
                    <a:pt x="154" y="113"/>
                    <a:pt x="158" y="103"/>
                    <a:pt x="157" y="101"/>
                  </a:cubicBezTo>
                  <a:cubicBezTo>
                    <a:pt x="152" y="110"/>
                    <a:pt x="147" y="118"/>
                    <a:pt x="141" y="12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720565" y="7172025"/>
            <a:ext cx="54168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在</a:t>
            </a: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这里，你可以激活更多的武将词条。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 marL="342900" indent="-342900" algn="ctr">
              <a:buAutoNum type="arabicPeriod"/>
            </a:pP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点击旋涡</a:t>
            </a:r>
            <a:r>
              <a:rPr lang="en-US" altLang="zh-CN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100</a:t>
            </a: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次。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 marL="342900" indent="-342900" algn="ctr">
              <a:buAutoNum type="arabicPeriod"/>
            </a:pP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或点击下方按钮支付直接激活。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47" name="Freeform 631"/>
          <p:cNvSpPr>
            <a:spLocks noEditPoints="1"/>
          </p:cNvSpPr>
          <p:nvPr/>
        </p:nvSpPr>
        <p:spPr bwMode="auto">
          <a:xfrm>
            <a:off x="733480" y="9127355"/>
            <a:ext cx="5391038" cy="1156833"/>
          </a:xfrm>
          <a:custGeom>
            <a:avLst/>
            <a:gdLst>
              <a:gd name="T0" fmla="*/ 1059 w 3620"/>
              <a:gd name="T1" fmla="*/ 1364 h 1407"/>
              <a:gd name="T2" fmla="*/ 1237 w 3620"/>
              <a:gd name="T3" fmla="*/ 1277 h 1407"/>
              <a:gd name="T4" fmla="*/ 1106 w 3620"/>
              <a:gd name="T5" fmla="*/ 1269 h 1407"/>
              <a:gd name="T6" fmla="*/ 1114 w 3620"/>
              <a:gd name="T7" fmla="*/ 1170 h 1407"/>
              <a:gd name="T8" fmla="*/ 1098 w 3620"/>
              <a:gd name="T9" fmla="*/ 1130 h 1407"/>
              <a:gd name="T10" fmla="*/ 905 w 3620"/>
              <a:gd name="T11" fmla="*/ 1122 h 1407"/>
              <a:gd name="T12" fmla="*/ 897 w 3620"/>
              <a:gd name="T13" fmla="*/ 1004 h 1407"/>
              <a:gd name="T14" fmla="*/ 762 w 3620"/>
              <a:gd name="T15" fmla="*/ 929 h 1407"/>
              <a:gd name="T16" fmla="*/ 675 w 3620"/>
              <a:gd name="T17" fmla="*/ 846 h 1407"/>
              <a:gd name="T18" fmla="*/ 434 w 3620"/>
              <a:gd name="T19" fmla="*/ 787 h 1407"/>
              <a:gd name="T20" fmla="*/ 423 w 3620"/>
              <a:gd name="T21" fmla="*/ 684 h 1407"/>
              <a:gd name="T22" fmla="*/ 399 w 3620"/>
              <a:gd name="T23" fmla="*/ 585 h 1407"/>
              <a:gd name="T24" fmla="*/ 106 w 3620"/>
              <a:gd name="T25" fmla="*/ 447 h 1407"/>
              <a:gd name="T26" fmla="*/ 0 w 3620"/>
              <a:gd name="T27" fmla="*/ 364 h 1407"/>
              <a:gd name="T28" fmla="*/ 110 w 3620"/>
              <a:gd name="T29" fmla="*/ 304 h 1407"/>
              <a:gd name="T30" fmla="*/ 182 w 3620"/>
              <a:gd name="T31" fmla="*/ 245 h 1407"/>
              <a:gd name="T32" fmla="*/ 407 w 3620"/>
              <a:gd name="T33" fmla="*/ 194 h 1407"/>
              <a:gd name="T34" fmla="*/ 229 w 3620"/>
              <a:gd name="T35" fmla="*/ 131 h 1407"/>
              <a:gd name="T36" fmla="*/ 589 w 3620"/>
              <a:gd name="T37" fmla="*/ 99 h 1407"/>
              <a:gd name="T38" fmla="*/ 1063 w 3620"/>
              <a:gd name="T39" fmla="*/ 119 h 1407"/>
              <a:gd name="T40" fmla="*/ 1355 w 3620"/>
              <a:gd name="T41" fmla="*/ 87 h 1407"/>
              <a:gd name="T42" fmla="*/ 1723 w 3620"/>
              <a:gd name="T43" fmla="*/ 75 h 1407"/>
              <a:gd name="T44" fmla="*/ 2165 w 3620"/>
              <a:gd name="T45" fmla="*/ 83 h 1407"/>
              <a:gd name="T46" fmla="*/ 2703 w 3620"/>
              <a:gd name="T47" fmla="*/ 138 h 1407"/>
              <a:gd name="T48" fmla="*/ 2640 w 3620"/>
              <a:gd name="T49" fmla="*/ 218 h 1407"/>
              <a:gd name="T50" fmla="*/ 2387 w 3620"/>
              <a:gd name="T51" fmla="*/ 218 h 1407"/>
              <a:gd name="T52" fmla="*/ 2699 w 3620"/>
              <a:gd name="T53" fmla="*/ 265 h 1407"/>
              <a:gd name="T54" fmla="*/ 2770 w 3620"/>
              <a:gd name="T55" fmla="*/ 308 h 1407"/>
              <a:gd name="T56" fmla="*/ 2968 w 3620"/>
              <a:gd name="T57" fmla="*/ 391 h 1407"/>
              <a:gd name="T58" fmla="*/ 3122 w 3620"/>
              <a:gd name="T59" fmla="*/ 427 h 1407"/>
              <a:gd name="T60" fmla="*/ 3359 w 3620"/>
              <a:gd name="T61" fmla="*/ 534 h 1407"/>
              <a:gd name="T62" fmla="*/ 3371 w 3620"/>
              <a:gd name="T63" fmla="*/ 589 h 1407"/>
              <a:gd name="T64" fmla="*/ 3549 w 3620"/>
              <a:gd name="T65" fmla="*/ 719 h 1407"/>
              <a:gd name="T66" fmla="*/ 3545 w 3620"/>
              <a:gd name="T67" fmla="*/ 850 h 1407"/>
              <a:gd name="T68" fmla="*/ 3264 w 3620"/>
              <a:gd name="T69" fmla="*/ 893 h 1407"/>
              <a:gd name="T70" fmla="*/ 2770 w 3620"/>
              <a:gd name="T71" fmla="*/ 984 h 1407"/>
              <a:gd name="T72" fmla="*/ 2782 w 3620"/>
              <a:gd name="T73" fmla="*/ 1036 h 1407"/>
              <a:gd name="T74" fmla="*/ 2636 w 3620"/>
              <a:gd name="T75" fmla="*/ 1130 h 1407"/>
              <a:gd name="T76" fmla="*/ 2201 w 3620"/>
              <a:gd name="T77" fmla="*/ 1170 h 1407"/>
              <a:gd name="T78" fmla="*/ 2335 w 3620"/>
              <a:gd name="T79" fmla="*/ 1233 h 1407"/>
              <a:gd name="T80" fmla="*/ 2086 w 3620"/>
              <a:gd name="T81" fmla="*/ 1324 h 1407"/>
              <a:gd name="T82" fmla="*/ 1806 w 3620"/>
              <a:gd name="T83" fmla="*/ 1395 h 1407"/>
              <a:gd name="T84" fmla="*/ 1332 w 3620"/>
              <a:gd name="T85" fmla="*/ 1391 h 1407"/>
              <a:gd name="T86" fmla="*/ 1442 w 3620"/>
              <a:gd name="T87" fmla="*/ 1273 h 1407"/>
              <a:gd name="T88" fmla="*/ 1162 w 3620"/>
              <a:gd name="T89" fmla="*/ 1229 h 1407"/>
              <a:gd name="T90" fmla="*/ 1505 w 3620"/>
              <a:gd name="T91" fmla="*/ 1205 h 1407"/>
              <a:gd name="T92" fmla="*/ 1288 w 3620"/>
              <a:gd name="T93" fmla="*/ 1202 h 1407"/>
              <a:gd name="T94" fmla="*/ 1964 w 3620"/>
              <a:gd name="T95" fmla="*/ 1186 h 1407"/>
              <a:gd name="T96" fmla="*/ 798 w 3620"/>
              <a:gd name="T97" fmla="*/ 917 h 1407"/>
              <a:gd name="T98" fmla="*/ 506 w 3620"/>
              <a:gd name="T99" fmla="*/ 731 h 1407"/>
              <a:gd name="T100" fmla="*/ 3347 w 3620"/>
              <a:gd name="T101" fmla="*/ 676 h 1407"/>
              <a:gd name="T102" fmla="*/ 154 w 3620"/>
              <a:gd name="T103" fmla="*/ 269 h 1407"/>
              <a:gd name="T104" fmla="*/ 2474 w 3620"/>
              <a:gd name="T105" fmla="*/ 162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0" h="1407">
                <a:moveTo>
                  <a:pt x="1332" y="1399"/>
                </a:moveTo>
                <a:cubicBezTo>
                  <a:pt x="1346" y="1394"/>
                  <a:pt x="1388" y="1403"/>
                  <a:pt x="1403" y="1387"/>
                </a:cubicBezTo>
                <a:cubicBezTo>
                  <a:pt x="1398" y="1382"/>
                  <a:pt x="1385" y="1383"/>
                  <a:pt x="1391" y="1368"/>
                </a:cubicBezTo>
                <a:cubicBezTo>
                  <a:pt x="1308" y="1355"/>
                  <a:pt x="1251" y="1391"/>
                  <a:pt x="1169" y="1383"/>
                </a:cubicBezTo>
                <a:cubicBezTo>
                  <a:pt x="1161" y="1375"/>
                  <a:pt x="1173" y="1371"/>
                  <a:pt x="1166" y="1364"/>
                </a:cubicBezTo>
                <a:cubicBezTo>
                  <a:pt x="1123" y="1357"/>
                  <a:pt x="1083" y="1387"/>
                  <a:pt x="1059" y="1364"/>
                </a:cubicBezTo>
                <a:cubicBezTo>
                  <a:pt x="1071" y="1357"/>
                  <a:pt x="1076" y="1344"/>
                  <a:pt x="1094" y="1344"/>
                </a:cubicBezTo>
                <a:cubicBezTo>
                  <a:pt x="1097" y="1347"/>
                  <a:pt x="1099" y="1353"/>
                  <a:pt x="1098" y="1360"/>
                </a:cubicBezTo>
                <a:cubicBezTo>
                  <a:pt x="1154" y="1337"/>
                  <a:pt x="1235" y="1340"/>
                  <a:pt x="1296" y="1324"/>
                </a:cubicBezTo>
                <a:cubicBezTo>
                  <a:pt x="1275" y="1304"/>
                  <a:pt x="1229" y="1331"/>
                  <a:pt x="1213" y="1304"/>
                </a:cubicBezTo>
                <a:cubicBezTo>
                  <a:pt x="1233" y="1307"/>
                  <a:pt x="1241" y="1298"/>
                  <a:pt x="1249" y="1288"/>
                </a:cubicBezTo>
                <a:cubicBezTo>
                  <a:pt x="1250" y="1279"/>
                  <a:pt x="1231" y="1291"/>
                  <a:pt x="1237" y="1277"/>
                </a:cubicBezTo>
                <a:cubicBezTo>
                  <a:pt x="1279" y="1284"/>
                  <a:pt x="1320" y="1276"/>
                  <a:pt x="1355" y="1257"/>
                </a:cubicBezTo>
                <a:cubicBezTo>
                  <a:pt x="1333" y="1248"/>
                  <a:pt x="1296" y="1259"/>
                  <a:pt x="1276" y="1265"/>
                </a:cubicBezTo>
                <a:cubicBezTo>
                  <a:pt x="1271" y="1261"/>
                  <a:pt x="1268" y="1254"/>
                  <a:pt x="1264" y="1249"/>
                </a:cubicBezTo>
                <a:cubicBezTo>
                  <a:pt x="1227" y="1264"/>
                  <a:pt x="1167" y="1250"/>
                  <a:pt x="1122" y="1257"/>
                </a:cubicBezTo>
                <a:cubicBezTo>
                  <a:pt x="1126" y="1265"/>
                  <a:pt x="1143" y="1252"/>
                  <a:pt x="1158" y="1257"/>
                </a:cubicBezTo>
                <a:cubicBezTo>
                  <a:pt x="1149" y="1277"/>
                  <a:pt x="1127" y="1260"/>
                  <a:pt x="1106" y="1269"/>
                </a:cubicBezTo>
                <a:cubicBezTo>
                  <a:pt x="1111" y="1249"/>
                  <a:pt x="1121" y="1233"/>
                  <a:pt x="1134" y="1221"/>
                </a:cubicBezTo>
                <a:cubicBezTo>
                  <a:pt x="1128" y="1215"/>
                  <a:pt x="1114" y="1217"/>
                  <a:pt x="1110" y="1209"/>
                </a:cubicBezTo>
                <a:cubicBezTo>
                  <a:pt x="1114" y="1204"/>
                  <a:pt x="1121" y="1202"/>
                  <a:pt x="1122" y="1194"/>
                </a:cubicBezTo>
                <a:cubicBezTo>
                  <a:pt x="1118" y="1188"/>
                  <a:pt x="1109" y="1189"/>
                  <a:pt x="1106" y="1182"/>
                </a:cubicBezTo>
                <a:cubicBezTo>
                  <a:pt x="1105" y="1195"/>
                  <a:pt x="1102" y="1180"/>
                  <a:pt x="1094" y="1186"/>
                </a:cubicBezTo>
                <a:cubicBezTo>
                  <a:pt x="1086" y="1181"/>
                  <a:pt x="1101" y="1167"/>
                  <a:pt x="1114" y="1170"/>
                </a:cubicBezTo>
                <a:cubicBezTo>
                  <a:pt x="1112" y="1173"/>
                  <a:pt x="1110" y="1176"/>
                  <a:pt x="1110" y="1182"/>
                </a:cubicBezTo>
                <a:cubicBezTo>
                  <a:pt x="1133" y="1180"/>
                  <a:pt x="1154" y="1176"/>
                  <a:pt x="1181" y="1178"/>
                </a:cubicBezTo>
                <a:cubicBezTo>
                  <a:pt x="1186" y="1158"/>
                  <a:pt x="1149" y="1182"/>
                  <a:pt x="1154" y="1162"/>
                </a:cubicBezTo>
                <a:cubicBezTo>
                  <a:pt x="1172" y="1164"/>
                  <a:pt x="1170" y="1163"/>
                  <a:pt x="1189" y="1166"/>
                </a:cubicBezTo>
                <a:cubicBezTo>
                  <a:pt x="1192" y="1160"/>
                  <a:pt x="1176" y="1140"/>
                  <a:pt x="1169" y="1130"/>
                </a:cubicBezTo>
                <a:cubicBezTo>
                  <a:pt x="1142" y="1125"/>
                  <a:pt x="1119" y="1141"/>
                  <a:pt x="1098" y="1130"/>
                </a:cubicBezTo>
                <a:cubicBezTo>
                  <a:pt x="1105" y="1115"/>
                  <a:pt x="1142" y="1129"/>
                  <a:pt x="1154" y="1119"/>
                </a:cubicBezTo>
                <a:cubicBezTo>
                  <a:pt x="1147" y="1110"/>
                  <a:pt x="1132" y="1119"/>
                  <a:pt x="1142" y="1103"/>
                </a:cubicBezTo>
                <a:cubicBezTo>
                  <a:pt x="1139" y="1097"/>
                  <a:pt x="1131" y="1105"/>
                  <a:pt x="1122" y="1099"/>
                </a:cubicBezTo>
                <a:cubicBezTo>
                  <a:pt x="1116" y="1114"/>
                  <a:pt x="1133" y="1106"/>
                  <a:pt x="1130" y="1119"/>
                </a:cubicBezTo>
                <a:cubicBezTo>
                  <a:pt x="1086" y="1107"/>
                  <a:pt x="1007" y="1158"/>
                  <a:pt x="960" y="1126"/>
                </a:cubicBezTo>
                <a:cubicBezTo>
                  <a:pt x="931" y="1129"/>
                  <a:pt x="931" y="1129"/>
                  <a:pt x="905" y="1122"/>
                </a:cubicBezTo>
                <a:cubicBezTo>
                  <a:pt x="920" y="1111"/>
                  <a:pt x="952" y="1117"/>
                  <a:pt x="964" y="1103"/>
                </a:cubicBezTo>
                <a:cubicBezTo>
                  <a:pt x="947" y="1092"/>
                  <a:pt x="934" y="1074"/>
                  <a:pt x="917" y="1055"/>
                </a:cubicBezTo>
                <a:cubicBezTo>
                  <a:pt x="941" y="1060"/>
                  <a:pt x="945" y="1045"/>
                  <a:pt x="964" y="1043"/>
                </a:cubicBezTo>
                <a:cubicBezTo>
                  <a:pt x="953" y="1030"/>
                  <a:pt x="926" y="1034"/>
                  <a:pt x="905" y="1032"/>
                </a:cubicBezTo>
                <a:cubicBezTo>
                  <a:pt x="902" y="1018"/>
                  <a:pt x="911" y="1017"/>
                  <a:pt x="921" y="1016"/>
                </a:cubicBezTo>
                <a:cubicBezTo>
                  <a:pt x="919" y="1005"/>
                  <a:pt x="911" y="1002"/>
                  <a:pt x="897" y="1004"/>
                </a:cubicBezTo>
                <a:cubicBezTo>
                  <a:pt x="888" y="996"/>
                  <a:pt x="933" y="1003"/>
                  <a:pt x="917" y="984"/>
                </a:cubicBezTo>
                <a:cubicBezTo>
                  <a:pt x="932" y="983"/>
                  <a:pt x="943" y="979"/>
                  <a:pt x="944" y="964"/>
                </a:cubicBezTo>
                <a:cubicBezTo>
                  <a:pt x="920" y="912"/>
                  <a:pt x="793" y="976"/>
                  <a:pt x="731" y="976"/>
                </a:cubicBezTo>
                <a:cubicBezTo>
                  <a:pt x="714" y="976"/>
                  <a:pt x="716" y="973"/>
                  <a:pt x="687" y="980"/>
                </a:cubicBezTo>
                <a:cubicBezTo>
                  <a:pt x="688" y="970"/>
                  <a:pt x="701" y="972"/>
                  <a:pt x="711" y="972"/>
                </a:cubicBezTo>
                <a:cubicBezTo>
                  <a:pt x="706" y="942"/>
                  <a:pt x="737" y="934"/>
                  <a:pt x="762" y="929"/>
                </a:cubicBezTo>
                <a:cubicBezTo>
                  <a:pt x="696" y="920"/>
                  <a:pt x="623" y="929"/>
                  <a:pt x="553" y="921"/>
                </a:cubicBezTo>
                <a:cubicBezTo>
                  <a:pt x="554" y="883"/>
                  <a:pt x="582" y="896"/>
                  <a:pt x="608" y="885"/>
                </a:cubicBezTo>
                <a:cubicBezTo>
                  <a:pt x="581" y="865"/>
                  <a:pt x="548" y="909"/>
                  <a:pt x="533" y="889"/>
                </a:cubicBezTo>
                <a:cubicBezTo>
                  <a:pt x="550" y="873"/>
                  <a:pt x="577" y="879"/>
                  <a:pt x="596" y="874"/>
                </a:cubicBezTo>
                <a:cubicBezTo>
                  <a:pt x="578" y="861"/>
                  <a:pt x="551" y="876"/>
                  <a:pt x="533" y="877"/>
                </a:cubicBezTo>
                <a:cubicBezTo>
                  <a:pt x="549" y="824"/>
                  <a:pt x="611" y="866"/>
                  <a:pt x="675" y="846"/>
                </a:cubicBezTo>
                <a:cubicBezTo>
                  <a:pt x="690" y="854"/>
                  <a:pt x="657" y="845"/>
                  <a:pt x="660" y="854"/>
                </a:cubicBezTo>
                <a:cubicBezTo>
                  <a:pt x="689" y="864"/>
                  <a:pt x="701" y="847"/>
                  <a:pt x="727" y="842"/>
                </a:cubicBezTo>
                <a:cubicBezTo>
                  <a:pt x="645" y="829"/>
                  <a:pt x="567" y="824"/>
                  <a:pt x="490" y="834"/>
                </a:cubicBezTo>
                <a:cubicBezTo>
                  <a:pt x="496" y="829"/>
                  <a:pt x="501" y="824"/>
                  <a:pt x="506" y="818"/>
                </a:cubicBezTo>
                <a:cubicBezTo>
                  <a:pt x="491" y="800"/>
                  <a:pt x="462" y="793"/>
                  <a:pt x="423" y="798"/>
                </a:cubicBezTo>
                <a:cubicBezTo>
                  <a:pt x="422" y="790"/>
                  <a:pt x="426" y="786"/>
                  <a:pt x="434" y="787"/>
                </a:cubicBezTo>
                <a:cubicBezTo>
                  <a:pt x="435" y="775"/>
                  <a:pt x="409" y="791"/>
                  <a:pt x="415" y="775"/>
                </a:cubicBezTo>
                <a:cubicBezTo>
                  <a:pt x="424" y="760"/>
                  <a:pt x="448" y="758"/>
                  <a:pt x="474" y="759"/>
                </a:cubicBezTo>
                <a:cubicBezTo>
                  <a:pt x="457" y="740"/>
                  <a:pt x="426" y="748"/>
                  <a:pt x="395" y="755"/>
                </a:cubicBezTo>
                <a:cubicBezTo>
                  <a:pt x="392" y="726"/>
                  <a:pt x="439" y="720"/>
                  <a:pt x="470" y="719"/>
                </a:cubicBezTo>
                <a:cubicBezTo>
                  <a:pt x="454" y="712"/>
                  <a:pt x="430" y="715"/>
                  <a:pt x="415" y="708"/>
                </a:cubicBezTo>
                <a:cubicBezTo>
                  <a:pt x="411" y="691"/>
                  <a:pt x="412" y="692"/>
                  <a:pt x="423" y="684"/>
                </a:cubicBezTo>
                <a:cubicBezTo>
                  <a:pt x="423" y="671"/>
                  <a:pt x="396" y="675"/>
                  <a:pt x="411" y="660"/>
                </a:cubicBezTo>
                <a:cubicBezTo>
                  <a:pt x="397" y="659"/>
                  <a:pt x="388" y="654"/>
                  <a:pt x="371" y="656"/>
                </a:cubicBezTo>
                <a:cubicBezTo>
                  <a:pt x="394" y="646"/>
                  <a:pt x="373" y="635"/>
                  <a:pt x="367" y="621"/>
                </a:cubicBezTo>
                <a:cubicBezTo>
                  <a:pt x="384" y="620"/>
                  <a:pt x="395" y="614"/>
                  <a:pt x="415" y="617"/>
                </a:cubicBezTo>
                <a:cubicBezTo>
                  <a:pt x="401" y="604"/>
                  <a:pt x="374" y="605"/>
                  <a:pt x="347" y="605"/>
                </a:cubicBezTo>
                <a:cubicBezTo>
                  <a:pt x="356" y="588"/>
                  <a:pt x="385" y="604"/>
                  <a:pt x="399" y="585"/>
                </a:cubicBezTo>
                <a:cubicBezTo>
                  <a:pt x="385" y="571"/>
                  <a:pt x="363" y="573"/>
                  <a:pt x="344" y="557"/>
                </a:cubicBezTo>
                <a:cubicBezTo>
                  <a:pt x="345" y="549"/>
                  <a:pt x="363" y="556"/>
                  <a:pt x="371" y="553"/>
                </a:cubicBezTo>
                <a:cubicBezTo>
                  <a:pt x="361" y="548"/>
                  <a:pt x="345" y="548"/>
                  <a:pt x="336" y="542"/>
                </a:cubicBezTo>
                <a:cubicBezTo>
                  <a:pt x="339" y="533"/>
                  <a:pt x="358" y="540"/>
                  <a:pt x="367" y="538"/>
                </a:cubicBezTo>
                <a:cubicBezTo>
                  <a:pt x="315" y="512"/>
                  <a:pt x="265" y="492"/>
                  <a:pt x="193" y="474"/>
                </a:cubicBezTo>
                <a:cubicBezTo>
                  <a:pt x="160" y="466"/>
                  <a:pt x="130" y="454"/>
                  <a:pt x="106" y="447"/>
                </a:cubicBezTo>
                <a:cubicBezTo>
                  <a:pt x="95" y="443"/>
                  <a:pt x="79" y="448"/>
                  <a:pt x="71" y="443"/>
                </a:cubicBezTo>
                <a:cubicBezTo>
                  <a:pt x="80" y="450"/>
                  <a:pt x="80" y="415"/>
                  <a:pt x="67" y="427"/>
                </a:cubicBezTo>
                <a:cubicBezTo>
                  <a:pt x="70" y="423"/>
                  <a:pt x="74" y="421"/>
                  <a:pt x="79" y="419"/>
                </a:cubicBezTo>
                <a:cubicBezTo>
                  <a:pt x="60" y="409"/>
                  <a:pt x="37" y="403"/>
                  <a:pt x="16" y="395"/>
                </a:cubicBezTo>
                <a:cubicBezTo>
                  <a:pt x="23" y="380"/>
                  <a:pt x="53" y="400"/>
                  <a:pt x="75" y="395"/>
                </a:cubicBezTo>
                <a:cubicBezTo>
                  <a:pt x="64" y="370"/>
                  <a:pt x="19" y="380"/>
                  <a:pt x="0" y="364"/>
                </a:cubicBezTo>
                <a:cubicBezTo>
                  <a:pt x="40" y="352"/>
                  <a:pt x="77" y="348"/>
                  <a:pt x="110" y="344"/>
                </a:cubicBezTo>
                <a:cubicBezTo>
                  <a:pt x="82" y="330"/>
                  <a:pt x="39" y="331"/>
                  <a:pt x="4" y="324"/>
                </a:cubicBezTo>
                <a:cubicBezTo>
                  <a:pt x="8" y="315"/>
                  <a:pt x="29" y="323"/>
                  <a:pt x="39" y="320"/>
                </a:cubicBezTo>
                <a:cubicBezTo>
                  <a:pt x="40" y="315"/>
                  <a:pt x="19" y="312"/>
                  <a:pt x="31" y="308"/>
                </a:cubicBezTo>
                <a:cubicBezTo>
                  <a:pt x="42" y="306"/>
                  <a:pt x="46" y="310"/>
                  <a:pt x="43" y="320"/>
                </a:cubicBezTo>
                <a:cubicBezTo>
                  <a:pt x="71" y="320"/>
                  <a:pt x="77" y="299"/>
                  <a:pt x="110" y="304"/>
                </a:cubicBezTo>
                <a:cubicBezTo>
                  <a:pt x="109" y="298"/>
                  <a:pt x="104" y="295"/>
                  <a:pt x="95" y="297"/>
                </a:cubicBezTo>
                <a:cubicBezTo>
                  <a:pt x="104" y="286"/>
                  <a:pt x="127" y="289"/>
                  <a:pt x="146" y="289"/>
                </a:cubicBezTo>
                <a:cubicBezTo>
                  <a:pt x="137" y="274"/>
                  <a:pt x="110" y="277"/>
                  <a:pt x="91" y="273"/>
                </a:cubicBezTo>
                <a:cubicBezTo>
                  <a:pt x="101" y="256"/>
                  <a:pt x="130" y="275"/>
                  <a:pt x="150" y="269"/>
                </a:cubicBezTo>
                <a:cubicBezTo>
                  <a:pt x="149" y="259"/>
                  <a:pt x="119" y="258"/>
                  <a:pt x="130" y="249"/>
                </a:cubicBezTo>
                <a:cubicBezTo>
                  <a:pt x="132" y="238"/>
                  <a:pt x="182" y="258"/>
                  <a:pt x="182" y="245"/>
                </a:cubicBezTo>
                <a:cubicBezTo>
                  <a:pt x="205" y="239"/>
                  <a:pt x="239" y="237"/>
                  <a:pt x="249" y="253"/>
                </a:cubicBezTo>
                <a:cubicBezTo>
                  <a:pt x="259" y="256"/>
                  <a:pt x="256" y="245"/>
                  <a:pt x="261" y="241"/>
                </a:cubicBezTo>
                <a:cubicBezTo>
                  <a:pt x="326" y="268"/>
                  <a:pt x="423" y="228"/>
                  <a:pt x="502" y="253"/>
                </a:cubicBezTo>
                <a:cubicBezTo>
                  <a:pt x="468" y="225"/>
                  <a:pt x="406" y="241"/>
                  <a:pt x="375" y="206"/>
                </a:cubicBezTo>
                <a:cubicBezTo>
                  <a:pt x="396" y="210"/>
                  <a:pt x="407" y="210"/>
                  <a:pt x="423" y="202"/>
                </a:cubicBezTo>
                <a:cubicBezTo>
                  <a:pt x="420" y="196"/>
                  <a:pt x="414" y="194"/>
                  <a:pt x="407" y="194"/>
                </a:cubicBezTo>
                <a:cubicBezTo>
                  <a:pt x="420" y="188"/>
                  <a:pt x="441" y="188"/>
                  <a:pt x="458" y="186"/>
                </a:cubicBezTo>
                <a:cubicBezTo>
                  <a:pt x="437" y="166"/>
                  <a:pt x="396" y="178"/>
                  <a:pt x="363" y="170"/>
                </a:cubicBezTo>
                <a:cubicBezTo>
                  <a:pt x="328" y="162"/>
                  <a:pt x="322" y="141"/>
                  <a:pt x="292" y="150"/>
                </a:cubicBezTo>
                <a:cubicBezTo>
                  <a:pt x="306" y="146"/>
                  <a:pt x="285" y="175"/>
                  <a:pt x="288" y="146"/>
                </a:cubicBezTo>
                <a:cubicBezTo>
                  <a:pt x="280" y="145"/>
                  <a:pt x="281" y="152"/>
                  <a:pt x="280" y="158"/>
                </a:cubicBezTo>
                <a:cubicBezTo>
                  <a:pt x="268" y="144"/>
                  <a:pt x="239" y="146"/>
                  <a:pt x="229" y="131"/>
                </a:cubicBezTo>
                <a:cubicBezTo>
                  <a:pt x="240" y="136"/>
                  <a:pt x="233" y="134"/>
                  <a:pt x="233" y="123"/>
                </a:cubicBezTo>
                <a:cubicBezTo>
                  <a:pt x="264" y="123"/>
                  <a:pt x="342" y="143"/>
                  <a:pt x="344" y="123"/>
                </a:cubicBezTo>
                <a:cubicBezTo>
                  <a:pt x="346" y="117"/>
                  <a:pt x="366" y="126"/>
                  <a:pt x="375" y="127"/>
                </a:cubicBezTo>
                <a:cubicBezTo>
                  <a:pt x="357" y="112"/>
                  <a:pt x="449" y="110"/>
                  <a:pt x="490" y="111"/>
                </a:cubicBezTo>
                <a:cubicBezTo>
                  <a:pt x="542" y="112"/>
                  <a:pt x="582" y="101"/>
                  <a:pt x="632" y="111"/>
                </a:cubicBezTo>
                <a:cubicBezTo>
                  <a:pt x="623" y="101"/>
                  <a:pt x="608" y="98"/>
                  <a:pt x="589" y="99"/>
                </a:cubicBezTo>
                <a:cubicBezTo>
                  <a:pt x="590" y="86"/>
                  <a:pt x="613" y="85"/>
                  <a:pt x="616" y="99"/>
                </a:cubicBezTo>
                <a:cubicBezTo>
                  <a:pt x="619" y="92"/>
                  <a:pt x="628" y="92"/>
                  <a:pt x="632" y="87"/>
                </a:cubicBezTo>
                <a:cubicBezTo>
                  <a:pt x="762" y="95"/>
                  <a:pt x="849" y="86"/>
                  <a:pt x="976" y="111"/>
                </a:cubicBezTo>
                <a:cubicBezTo>
                  <a:pt x="988" y="98"/>
                  <a:pt x="1037" y="97"/>
                  <a:pt x="1035" y="115"/>
                </a:cubicBezTo>
                <a:cubicBezTo>
                  <a:pt x="1050" y="120"/>
                  <a:pt x="1043" y="104"/>
                  <a:pt x="1055" y="107"/>
                </a:cubicBezTo>
                <a:cubicBezTo>
                  <a:pt x="1057" y="111"/>
                  <a:pt x="1064" y="111"/>
                  <a:pt x="1063" y="119"/>
                </a:cubicBezTo>
                <a:cubicBezTo>
                  <a:pt x="1105" y="104"/>
                  <a:pt x="1180" y="131"/>
                  <a:pt x="1225" y="127"/>
                </a:cubicBezTo>
                <a:cubicBezTo>
                  <a:pt x="1229" y="107"/>
                  <a:pt x="1200" y="120"/>
                  <a:pt x="1193" y="111"/>
                </a:cubicBezTo>
                <a:cubicBezTo>
                  <a:pt x="1219" y="104"/>
                  <a:pt x="1256" y="119"/>
                  <a:pt x="1280" y="127"/>
                </a:cubicBezTo>
                <a:cubicBezTo>
                  <a:pt x="1296" y="124"/>
                  <a:pt x="1287" y="115"/>
                  <a:pt x="1292" y="107"/>
                </a:cubicBezTo>
                <a:cubicBezTo>
                  <a:pt x="1340" y="113"/>
                  <a:pt x="1373" y="114"/>
                  <a:pt x="1411" y="111"/>
                </a:cubicBezTo>
                <a:cubicBezTo>
                  <a:pt x="1398" y="101"/>
                  <a:pt x="1358" y="80"/>
                  <a:pt x="1355" y="87"/>
                </a:cubicBezTo>
                <a:cubicBezTo>
                  <a:pt x="1327" y="88"/>
                  <a:pt x="1279" y="36"/>
                  <a:pt x="1229" y="48"/>
                </a:cubicBezTo>
                <a:cubicBezTo>
                  <a:pt x="1217" y="26"/>
                  <a:pt x="1166" y="32"/>
                  <a:pt x="1138" y="16"/>
                </a:cubicBezTo>
                <a:cubicBezTo>
                  <a:pt x="1198" y="0"/>
                  <a:pt x="1271" y="61"/>
                  <a:pt x="1332" y="48"/>
                </a:cubicBezTo>
                <a:cubicBezTo>
                  <a:pt x="1459" y="79"/>
                  <a:pt x="1597" y="65"/>
                  <a:pt x="1715" y="87"/>
                </a:cubicBezTo>
                <a:cubicBezTo>
                  <a:pt x="1705" y="79"/>
                  <a:pt x="1686" y="79"/>
                  <a:pt x="1687" y="59"/>
                </a:cubicBezTo>
                <a:cubicBezTo>
                  <a:pt x="1708" y="56"/>
                  <a:pt x="1702" y="79"/>
                  <a:pt x="1723" y="75"/>
                </a:cubicBezTo>
                <a:cubicBezTo>
                  <a:pt x="1723" y="71"/>
                  <a:pt x="1718" y="72"/>
                  <a:pt x="1715" y="71"/>
                </a:cubicBezTo>
                <a:cubicBezTo>
                  <a:pt x="1750" y="69"/>
                  <a:pt x="1821" y="107"/>
                  <a:pt x="1857" y="75"/>
                </a:cubicBezTo>
                <a:cubicBezTo>
                  <a:pt x="1873" y="86"/>
                  <a:pt x="1928" y="85"/>
                  <a:pt x="1920" y="75"/>
                </a:cubicBezTo>
                <a:cubicBezTo>
                  <a:pt x="1938" y="67"/>
                  <a:pt x="1976" y="88"/>
                  <a:pt x="1988" y="71"/>
                </a:cubicBezTo>
                <a:cubicBezTo>
                  <a:pt x="1999" y="88"/>
                  <a:pt x="2023" y="89"/>
                  <a:pt x="2039" y="91"/>
                </a:cubicBezTo>
                <a:cubicBezTo>
                  <a:pt x="2060" y="70"/>
                  <a:pt x="2129" y="103"/>
                  <a:pt x="2165" y="83"/>
                </a:cubicBezTo>
                <a:cubicBezTo>
                  <a:pt x="2202" y="95"/>
                  <a:pt x="2240" y="98"/>
                  <a:pt x="2280" y="99"/>
                </a:cubicBezTo>
                <a:cubicBezTo>
                  <a:pt x="2324" y="101"/>
                  <a:pt x="2367" y="114"/>
                  <a:pt x="2410" y="115"/>
                </a:cubicBezTo>
                <a:cubicBezTo>
                  <a:pt x="2433" y="115"/>
                  <a:pt x="2456" y="104"/>
                  <a:pt x="2478" y="103"/>
                </a:cubicBezTo>
                <a:cubicBezTo>
                  <a:pt x="2559" y="98"/>
                  <a:pt x="2640" y="121"/>
                  <a:pt x="2727" y="131"/>
                </a:cubicBezTo>
                <a:cubicBezTo>
                  <a:pt x="2720" y="141"/>
                  <a:pt x="2690" y="128"/>
                  <a:pt x="2683" y="138"/>
                </a:cubicBezTo>
                <a:cubicBezTo>
                  <a:pt x="2686" y="150"/>
                  <a:pt x="2696" y="136"/>
                  <a:pt x="2703" y="138"/>
                </a:cubicBezTo>
                <a:cubicBezTo>
                  <a:pt x="2668" y="158"/>
                  <a:pt x="2621" y="148"/>
                  <a:pt x="2580" y="158"/>
                </a:cubicBezTo>
                <a:cubicBezTo>
                  <a:pt x="2585" y="171"/>
                  <a:pt x="2607" y="166"/>
                  <a:pt x="2616" y="174"/>
                </a:cubicBezTo>
                <a:cubicBezTo>
                  <a:pt x="2601" y="181"/>
                  <a:pt x="2566" y="178"/>
                  <a:pt x="2565" y="186"/>
                </a:cubicBezTo>
                <a:cubicBezTo>
                  <a:pt x="2578" y="193"/>
                  <a:pt x="2588" y="185"/>
                  <a:pt x="2604" y="194"/>
                </a:cubicBezTo>
                <a:cubicBezTo>
                  <a:pt x="2598" y="206"/>
                  <a:pt x="2587" y="191"/>
                  <a:pt x="2576" y="194"/>
                </a:cubicBezTo>
                <a:cubicBezTo>
                  <a:pt x="2581" y="223"/>
                  <a:pt x="2618" y="195"/>
                  <a:pt x="2640" y="218"/>
                </a:cubicBezTo>
                <a:cubicBezTo>
                  <a:pt x="2644" y="208"/>
                  <a:pt x="2703" y="202"/>
                  <a:pt x="2734" y="210"/>
                </a:cubicBezTo>
                <a:cubicBezTo>
                  <a:pt x="2711" y="224"/>
                  <a:pt x="2663" y="217"/>
                  <a:pt x="2640" y="221"/>
                </a:cubicBezTo>
                <a:cubicBezTo>
                  <a:pt x="2700" y="246"/>
                  <a:pt x="2779" y="195"/>
                  <a:pt x="2849" y="225"/>
                </a:cubicBezTo>
                <a:cubicBezTo>
                  <a:pt x="2765" y="234"/>
                  <a:pt x="2676" y="234"/>
                  <a:pt x="2628" y="249"/>
                </a:cubicBezTo>
                <a:cubicBezTo>
                  <a:pt x="2612" y="242"/>
                  <a:pt x="2592" y="237"/>
                  <a:pt x="2580" y="225"/>
                </a:cubicBezTo>
                <a:cubicBezTo>
                  <a:pt x="2513" y="236"/>
                  <a:pt x="2451" y="202"/>
                  <a:pt x="2387" y="218"/>
                </a:cubicBezTo>
                <a:cubicBezTo>
                  <a:pt x="2387" y="221"/>
                  <a:pt x="2391" y="221"/>
                  <a:pt x="2395" y="221"/>
                </a:cubicBezTo>
                <a:cubicBezTo>
                  <a:pt x="2373" y="219"/>
                  <a:pt x="2380" y="234"/>
                  <a:pt x="2339" y="237"/>
                </a:cubicBezTo>
                <a:cubicBezTo>
                  <a:pt x="2358" y="238"/>
                  <a:pt x="2385" y="252"/>
                  <a:pt x="2395" y="249"/>
                </a:cubicBezTo>
                <a:cubicBezTo>
                  <a:pt x="2400" y="260"/>
                  <a:pt x="2360" y="259"/>
                  <a:pt x="2343" y="261"/>
                </a:cubicBezTo>
                <a:cubicBezTo>
                  <a:pt x="2407" y="286"/>
                  <a:pt x="2537" y="276"/>
                  <a:pt x="2608" y="265"/>
                </a:cubicBezTo>
                <a:cubicBezTo>
                  <a:pt x="2639" y="277"/>
                  <a:pt x="2652" y="261"/>
                  <a:pt x="2699" y="265"/>
                </a:cubicBezTo>
                <a:cubicBezTo>
                  <a:pt x="2684" y="281"/>
                  <a:pt x="2669" y="275"/>
                  <a:pt x="2663" y="297"/>
                </a:cubicBezTo>
                <a:cubicBezTo>
                  <a:pt x="2679" y="293"/>
                  <a:pt x="2674" y="301"/>
                  <a:pt x="2703" y="304"/>
                </a:cubicBezTo>
                <a:cubicBezTo>
                  <a:pt x="2691" y="318"/>
                  <a:pt x="2677" y="305"/>
                  <a:pt x="2655" y="308"/>
                </a:cubicBezTo>
                <a:cubicBezTo>
                  <a:pt x="2663" y="290"/>
                  <a:pt x="2640" y="303"/>
                  <a:pt x="2644" y="289"/>
                </a:cubicBezTo>
                <a:cubicBezTo>
                  <a:pt x="2628" y="293"/>
                  <a:pt x="2649" y="308"/>
                  <a:pt x="2632" y="308"/>
                </a:cubicBezTo>
                <a:cubicBezTo>
                  <a:pt x="2676" y="327"/>
                  <a:pt x="2729" y="329"/>
                  <a:pt x="2770" y="308"/>
                </a:cubicBezTo>
                <a:cubicBezTo>
                  <a:pt x="2775" y="314"/>
                  <a:pt x="2775" y="323"/>
                  <a:pt x="2770" y="328"/>
                </a:cubicBezTo>
                <a:cubicBezTo>
                  <a:pt x="2825" y="364"/>
                  <a:pt x="2938" y="342"/>
                  <a:pt x="3011" y="364"/>
                </a:cubicBezTo>
                <a:cubicBezTo>
                  <a:pt x="2979" y="363"/>
                  <a:pt x="2938" y="371"/>
                  <a:pt x="2900" y="376"/>
                </a:cubicBezTo>
                <a:cubicBezTo>
                  <a:pt x="2903" y="390"/>
                  <a:pt x="2929" y="381"/>
                  <a:pt x="2944" y="384"/>
                </a:cubicBezTo>
                <a:cubicBezTo>
                  <a:pt x="2942" y="387"/>
                  <a:pt x="2940" y="390"/>
                  <a:pt x="2940" y="395"/>
                </a:cubicBezTo>
                <a:cubicBezTo>
                  <a:pt x="2955" y="402"/>
                  <a:pt x="2965" y="384"/>
                  <a:pt x="2968" y="391"/>
                </a:cubicBezTo>
                <a:cubicBezTo>
                  <a:pt x="3002" y="412"/>
                  <a:pt x="3065" y="390"/>
                  <a:pt x="3122" y="407"/>
                </a:cubicBezTo>
                <a:cubicBezTo>
                  <a:pt x="3114" y="400"/>
                  <a:pt x="3101" y="399"/>
                  <a:pt x="3090" y="395"/>
                </a:cubicBezTo>
                <a:cubicBezTo>
                  <a:pt x="3117" y="377"/>
                  <a:pt x="3115" y="412"/>
                  <a:pt x="3153" y="407"/>
                </a:cubicBezTo>
                <a:cubicBezTo>
                  <a:pt x="3128" y="425"/>
                  <a:pt x="3096" y="406"/>
                  <a:pt x="3058" y="407"/>
                </a:cubicBezTo>
                <a:cubicBezTo>
                  <a:pt x="3057" y="429"/>
                  <a:pt x="3097" y="411"/>
                  <a:pt x="3094" y="435"/>
                </a:cubicBezTo>
                <a:cubicBezTo>
                  <a:pt x="3103" y="424"/>
                  <a:pt x="3106" y="423"/>
                  <a:pt x="3122" y="427"/>
                </a:cubicBezTo>
                <a:cubicBezTo>
                  <a:pt x="3105" y="451"/>
                  <a:pt x="3168" y="429"/>
                  <a:pt x="3189" y="431"/>
                </a:cubicBezTo>
                <a:cubicBezTo>
                  <a:pt x="3181" y="437"/>
                  <a:pt x="3168" y="439"/>
                  <a:pt x="3153" y="439"/>
                </a:cubicBezTo>
                <a:cubicBezTo>
                  <a:pt x="3192" y="464"/>
                  <a:pt x="3255" y="452"/>
                  <a:pt x="3311" y="474"/>
                </a:cubicBezTo>
                <a:cubicBezTo>
                  <a:pt x="3293" y="494"/>
                  <a:pt x="3270" y="492"/>
                  <a:pt x="3260" y="514"/>
                </a:cubicBezTo>
                <a:cubicBezTo>
                  <a:pt x="3260" y="534"/>
                  <a:pt x="3306" y="508"/>
                  <a:pt x="3300" y="534"/>
                </a:cubicBezTo>
                <a:cubicBezTo>
                  <a:pt x="3320" y="536"/>
                  <a:pt x="3349" y="530"/>
                  <a:pt x="3359" y="534"/>
                </a:cubicBezTo>
                <a:cubicBezTo>
                  <a:pt x="3355" y="545"/>
                  <a:pt x="3353" y="538"/>
                  <a:pt x="3343" y="538"/>
                </a:cubicBezTo>
                <a:cubicBezTo>
                  <a:pt x="3342" y="544"/>
                  <a:pt x="3346" y="545"/>
                  <a:pt x="3351" y="546"/>
                </a:cubicBezTo>
                <a:cubicBezTo>
                  <a:pt x="3345" y="556"/>
                  <a:pt x="3338" y="564"/>
                  <a:pt x="3319" y="561"/>
                </a:cubicBezTo>
                <a:cubicBezTo>
                  <a:pt x="3328" y="575"/>
                  <a:pt x="3359" y="566"/>
                  <a:pt x="3375" y="573"/>
                </a:cubicBezTo>
                <a:cubicBezTo>
                  <a:pt x="3371" y="580"/>
                  <a:pt x="3358" y="577"/>
                  <a:pt x="3351" y="581"/>
                </a:cubicBezTo>
                <a:cubicBezTo>
                  <a:pt x="3352" y="589"/>
                  <a:pt x="3368" y="582"/>
                  <a:pt x="3371" y="589"/>
                </a:cubicBezTo>
                <a:cubicBezTo>
                  <a:pt x="3348" y="594"/>
                  <a:pt x="3323" y="621"/>
                  <a:pt x="3339" y="640"/>
                </a:cubicBezTo>
                <a:cubicBezTo>
                  <a:pt x="3331" y="639"/>
                  <a:pt x="3332" y="646"/>
                  <a:pt x="3331" y="652"/>
                </a:cubicBezTo>
                <a:cubicBezTo>
                  <a:pt x="3315" y="650"/>
                  <a:pt x="3309" y="656"/>
                  <a:pt x="3296" y="656"/>
                </a:cubicBezTo>
                <a:cubicBezTo>
                  <a:pt x="3309" y="675"/>
                  <a:pt x="3336" y="658"/>
                  <a:pt x="3355" y="672"/>
                </a:cubicBezTo>
                <a:cubicBezTo>
                  <a:pt x="3356" y="678"/>
                  <a:pt x="3351" y="679"/>
                  <a:pt x="3351" y="684"/>
                </a:cubicBezTo>
                <a:cubicBezTo>
                  <a:pt x="3405" y="707"/>
                  <a:pt x="3485" y="705"/>
                  <a:pt x="3549" y="719"/>
                </a:cubicBezTo>
                <a:cubicBezTo>
                  <a:pt x="3561" y="737"/>
                  <a:pt x="3562" y="749"/>
                  <a:pt x="3564" y="771"/>
                </a:cubicBezTo>
                <a:cubicBezTo>
                  <a:pt x="3577" y="776"/>
                  <a:pt x="3567" y="758"/>
                  <a:pt x="3580" y="763"/>
                </a:cubicBezTo>
                <a:cubicBezTo>
                  <a:pt x="3575" y="782"/>
                  <a:pt x="3600" y="772"/>
                  <a:pt x="3608" y="779"/>
                </a:cubicBezTo>
                <a:cubicBezTo>
                  <a:pt x="3589" y="785"/>
                  <a:pt x="3579" y="790"/>
                  <a:pt x="3556" y="798"/>
                </a:cubicBezTo>
                <a:cubicBezTo>
                  <a:pt x="3559" y="806"/>
                  <a:pt x="3556" y="815"/>
                  <a:pt x="3541" y="822"/>
                </a:cubicBezTo>
                <a:cubicBezTo>
                  <a:pt x="3543" y="835"/>
                  <a:pt x="3552" y="836"/>
                  <a:pt x="3545" y="850"/>
                </a:cubicBezTo>
                <a:cubicBezTo>
                  <a:pt x="3586" y="846"/>
                  <a:pt x="3596" y="856"/>
                  <a:pt x="3620" y="874"/>
                </a:cubicBezTo>
                <a:cubicBezTo>
                  <a:pt x="3559" y="875"/>
                  <a:pt x="3486" y="854"/>
                  <a:pt x="3422" y="846"/>
                </a:cubicBezTo>
                <a:cubicBezTo>
                  <a:pt x="3442" y="863"/>
                  <a:pt x="3483" y="859"/>
                  <a:pt x="3501" y="877"/>
                </a:cubicBezTo>
                <a:cubicBezTo>
                  <a:pt x="3490" y="890"/>
                  <a:pt x="3476" y="878"/>
                  <a:pt x="3454" y="881"/>
                </a:cubicBezTo>
                <a:cubicBezTo>
                  <a:pt x="3448" y="885"/>
                  <a:pt x="3448" y="894"/>
                  <a:pt x="3446" y="901"/>
                </a:cubicBezTo>
                <a:cubicBezTo>
                  <a:pt x="3369" y="900"/>
                  <a:pt x="3331" y="899"/>
                  <a:pt x="3264" y="893"/>
                </a:cubicBezTo>
                <a:cubicBezTo>
                  <a:pt x="3274" y="900"/>
                  <a:pt x="3277" y="898"/>
                  <a:pt x="3268" y="909"/>
                </a:cubicBezTo>
                <a:cubicBezTo>
                  <a:pt x="3274" y="921"/>
                  <a:pt x="3293" y="918"/>
                  <a:pt x="3296" y="933"/>
                </a:cubicBezTo>
                <a:cubicBezTo>
                  <a:pt x="3277" y="943"/>
                  <a:pt x="3225" y="933"/>
                  <a:pt x="3232" y="957"/>
                </a:cubicBezTo>
                <a:cubicBezTo>
                  <a:pt x="3093" y="965"/>
                  <a:pt x="2921" y="968"/>
                  <a:pt x="2782" y="996"/>
                </a:cubicBezTo>
                <a:cubicBezTo>
                  <a:pt x="2780" y="988"/>
                  <a:pt x="2787" y="988"/>
                  <a:pt x="2794" y="988"/>
                </a:cubicBezTo>
                <a:cubicBezTo>
                  <a:pt x="2793" y="979"/>
                  <a:pt x="2777" y="986"/>
                  <a:pt x="2770" y="984"/>
                </a:cubicBezTo>
                <a:cubicBezTo>
                  <a:pt x="2765" y="985"/>
                  <a:pt x="2766" y="992"/>
                  <a:pt x="2770" y="992"/>
                </a:cubicBezTo>
                <a:cubicBezTo>
                  <a:pt x="2679" y="986"/>
                  <a:pt x="2582" y="998"/>
                  <a:pt x="2482" y="1008"/>
                </a:cubicBezTo>
                <a:cubicBezTo>
                  <a:pt x="2557" y="1038"/>
                  <a:pt x="2639" y="1005"/>
                  <a:pt x="2715" y="1020"/>
                </a:cubicBezTo>
                <a:cubicBezTo>
                  <a:pt x="2715" y="1016"/>
                  <a:pt x="2710" y="1017"/>
                  <a:pt x="2707" y="1016"/>
                </a:cubicBezTo>
                <a:cubicBezTo>
                  <a:pt x="2739" y="1009"/>
                  <a:pt x="2772" y="1012"/>
                  <a:pt x="2790" y="1020"/>
                </a:cubicBezTo>
                <a:cubicBezTo>
                  <a:pt x="2786" y="1023"/>
                  <a:pt x="2761" y="1033"/>
                  <a:pt x="2782" y="1036"/>
                </a:cubicBezTo>
                <a:cubicBezTo>
                  <a:pt x="2776" y="1050"/>
                  <a:pt x="2764" y="1034"/>
                  <a:pt x="2754" y="1043"/>
                </a:cubicBezTo>
                <a:cubicBezTo>
                  <a:pt x="2782" y="1054"/>
                  <a:pt x="2819" y="1055"/>
                  <a:pt x="2853" y="1059"/>
                </a:cubicBezTo>
                <a:cubicBezTo>
                  <a:pt x="2811" y="1081"/>
                  <a:pt x="2760" y="1079"/>
                  <a:pt x="2707" y="1083"/>
                </a:cubicBezTo>
                <a:cubicBezTo>
                  <a:pt x="2723" y="1103"/>
                  <a:pt x="2760" y="1078"/>
                  <a:pt x="2782" y="1091"/>
                </a:cubicBezTo>
                <a:cubicBezTo>
                  <a:pt x="2733" y="1104"/>
                  <a:pt x="2677" y="1109"/>
                  <a:pt x="2624" y="1119"/>
                </a:cubicBezTo>
                <a:cubicBezTo>
                  <a:pt x="2622" y="1128"/>
                  <a:pt x="2642" y="1116"/>
                  <a:pt x="2636" y="1130"/>
                </a:cubicBezTo>
                <a:cubicBezTo>
                  <a:pt x="2599" y="1136"/>
                  <a:pt x="2554" y="1133"/>
                  <a:pt x="2533" y="1154"/>
                </a:cubicBezTo>
                <a:cubicBezTo>
                  <a:pt x="2511" y="1151"/>
                  <a:pt x="2507" y="1153"/>
                  <a:pt x="2493" y="1142"/>
                </a:cubicBezTo>
                <a:cubicBezTo>
                  <a:pt x="2474" y="1158"/>
                  <a:pt x="2453" y="1137"/>
                  <a:pt x="2426" y="1134"/>
                </a:cubicBezTo>
                <a:cubicBezTo>
                  <a:pt x="2374" y="1129"/>
                  <a:pt x="2304" y="1153"/>
                  <a:pt x="2248" y="1158"/>
                </a:cubicBezTo>
                <a:cubicBezTo>
                  <a:pt x="2239" y="1155"/>
                  <a:pt x="2227" y="1153"/>
                  <a:pt x="2213" y="1154"/>
                </a:cubicBezTo>
                <a:cubicBezTo>
                  <a:pt x="2210" y="1159"/>
                  <a:pt x="2211" y="1164"/>
                  <a:pt x="2201" y="1170"/>
                </a:cubicBezTo>
                <a:cubicBezTo>
                  <a:pt x="2143" y="1164"/>
                  <a:pt x="2077" y="1188"/>
                  <a:pt x="1999" y="1194"/>
                </a:cubicBezTo>
                <a:cubicBezTo>
                  <a:pt x="1998" y="1206"/>
                  <a:pt x="2008" y="1206"/>
                  <a:pt x="2019" y="1205"/>
                </a:cubicBezTo>
                <a:cubicBezTo>
                  <a:pt x="1982" y="1220"/>
                  <a:pt x="1920" y="1220"/>
                  <a:pt x="1865" y="1225"/>
                </a:cubicBezTo>
                <a:cubicBezTo>
                  <a:pt x="1866" y="1230"/>
                  <a:pt x="1873" y="1228"/>
                  <a:pt x="1873" y="1233"/>
                </a:cubicBezTo>
                <a:cubicBezTo>
                  <a:pt x="2039" y="1224"/>
                  <a:pt x="2174" y="1228"/>
                  <a:pt x="2339" y="1213"/>
                </a:cubicBezTo>
                <a:cubicBezTo>
                  <a:pt x="2341" y="1223"/>
                  <a:pt x="2339" y="1229"/>
                  <a:pt x="2335" y="1233"/>
                </a:cubicBezTo>
                <a:cubicBezTo>
                  <a:pt x="2363" y="1235"/>
                  <a:pt x="2367" y="1238"/>
                  <a:pt x="2383" y="1249"/>
                </a:cubicBezTo>
                <a:cubicBezTo>
                  <a:pt x="2406" y="1247"/>
                  <a:pt x="2418" y="1235"/>
                  <a:pt x="2446" y="1237"/>
                </a:cubicBezTo>
                <a:cubicBezTo>
                  <a:pt x="2443" y="1245"/>
                  <a:pt x="2435" y="1248"/>
                  <a:pt x="2426" y="1249"/>
                </a:cubicBezTo>
                <a:cubicBezTo>
                  <a:pt x="2426" y="1245"/>
                  <a:pt x="2431" y="1246"/>
                  <a:pt x="2434" y="1245"/>
                </a:cubicBezTo>
                <a:cubicBezTo>
                  <a:pt x="2428" y="1233"/>
                  <a:pt x="2401" y="1253"/>
                  <a:pt x="2414" y="1261"/>
                </a:cubicBezTo>
                <a:cubicBezTo>
                  <a:pt x="2330" y="1307"/>
                  <a:pt x="2195" y="1303"/>
                  <a:pt x="2086" y="1324"/>
                </a:cubicBezTo>
                <a:cubicBezTo>
                  <a:pt x="2115" y="1333"/>
                  <a:pt x="2135" y="1316"/>
                  <a:pt x="2165" y="1320"/>
                </a:cubicBezTo>
                <a:cubicBezTo>
                  <a:pt x="2169" y="1336"/>
                  <a:pt x="2143" y="1322"/>
                  <a:pt x="2146" y="1336"/>
                </a:cubicBezTo>
                <a:cubicBezTo>
                  <a:pt x="2156" y="1346"/>
                  <a:pt x="2174" y="1330"/>
                  <a:pt x="2193" y="1336"/>
                </a:cubicBezTo>
                <a:cubicBezTo>
                  <a:pt x="2152" y="1350"/>
                  <a:pt x="2096" y="1366"/>
                  <a:pt x="2047" y="1375"/>
                </a:cubicBezTo>
                <a:cubicBezTo>
                  <a:pt x="2027" y="1379"/>
                  <a:pt x="2016" y="1374"/>
                  <a:pt x="1999" y="1371"/>
                </a:cubicBezTo>
                <a:cubicBezTo>
                  <a:pt x="1942" y="1362"/>
                  <a:pt x="1870" y="1389"/>
                  <a:pt x="1806" y="1395"/>
                </a:cubicBezTo>
                <a:cubicBezTo>
                  <a:pt x="1754" y="1400"/>
                  <a:pt x="1724" y="1394"/>
                  <a:pt x="1671" y="1399"/>
                </a:cubicBezTo>
                <a:cubicBezTo>
                  <a:pt x="1659" y="1403"/>
                  <a:pt x="1666" y="1386"/>
                  <a:pt x="1656" y="1387"/>
                </a:cubicBezTo>
                <a:cubicBezTo>
                  <a:pt x="1630" y="1387"/>
                  <a:pt x="1634" y="1392"/>
                  <a:pt x="1608" y="1391"/>
                </a:cubicBezTo>
                <a:cubicBezTo>
                  <a:pt x="1610" y="1386"/>
                  <a:pt x="1615" y="1385"/>
                  <a:pt x="1616" y="1379"/>
                </a:cubicBezTo>
                <a:cubicBezTo>
                  <a:pt x="1526" y="1375"/>
                  <a:pt x="1413" y="1403"/>
                  <a:pt x="1332" y="1407"/>
                </a:cubicBezTo>
                <a:cubicBezTo>
                  <a:pt x="1332" y="1396"/>
                  <a:pt x="1325" y="1399"/>
                  <a:pt x="1332" y="1391"/>
                </a:cubicBezTo>
                <a:cubicBezTo>
                  <a:pt x="1320" y="1388"/>
                  <a:pt x="1321" y="1397"/>
                  <a:pt x="1312" y="1395"/>
                </a:cubicBezTo>
                <a:cubicBezTo>
                  <a:pt x="1312" y="1384"/>
                  <a:pt x="1328" y="1388"/>
                  <a:pt x="1339" y="1387"/>
                </a:cubicBezTo>
                <a:cubicBezTo>
                  <a:pt x="1338" y="1392"/>
                  <a:pt x="1332" y="1393"/>
                  <a:pt x="1332" y="1399"/>
                </a:cubicBezTo>
                <a:close/>
                <a:moveTo>
                  <a:pt x="1442" y="1273"/>
                </a:moveTo>
                <a:cubicBezTo>
                  <a:pt x="1436" y="1280"/>
                  <a:pt x="1402" y="1272"/>
                  <a:pt x="1391" y="1285"/>
                </a:cubicBezTo>
                <a:cubicBezTo>
                  <a:pt x="1409" y="1284"/>
                  <a:pt x="1449" y="1285"/>
                  <a:pt x="1442" y="1273"/>
                </a:cubicBezTo>
                <a:close/>
                <a:moveTo>
                  <a:pt x="1414" y="1249"/>
                </a:moveTo>
                <a:cubicBezTo>
                  <a:pt x="1414" y="1261"/>
                  <a:pt x="1385" y="1243"/>
                  <a:pt x="1391" y="1261"/>
                </a:cubicBezTo>
                <a:cubicBezTo>
                  <a:pt x="1396" y="1256"/>
                  <a:pt x="1428" y="1259"/>
                  <a:pt x="1414" y="1249"/>
                </a:cubicBezTo>
                <a:close/>
                <a:moveTo>
                  <a:pt x="1193" y="1202"/>
                </a:moveTo>
                <a:cubicBezTo>
                  <a:pt x="1191" y="1210"/>
                  <a:pt x="1174" y="1203"/>
                  <a:pt x="1166" y="1205"/>
                </a:cubicBezTo>
                <a:cubicBezTo>
                  <a:pt x="1170" y="1218"/>
                  <a:pt x="1169" y="1221"/>
                  <a:pt x="1162" y="1229"/>
                </a:cubicBezTo>
                <a:cubicBezTo>
                  <a:pt x="1180" y="1240"/>
                  <a:pt x="1203" y="1224"/>
                  <a:pt x="1217" y="1233"/>
                </a:cubicBezTo>
                <a:cubicBezTo>
                  <a:pt x="1213" y="1245"/>
                  <a:pt x="1185" y="1233"/>
                  <a:pt x="1185" y="1249"/>
                </a:cubicBezTo>
                <a:cubicBezTo>
                  <a:pt x="1234" y="1244"/>
                  <a:pt x="1296" y="1244"/>
                  <a:pt x="1343" y="1225"/>
                </a:cubicBezTo>
                <a:cubicBezTo>
                  <a:pt x="1383" y="1229"/>
                  <a:pt x="1467" y="1210"/>
                  <a:pt x="1529" y="1209"/>
                </a:cubicBezTo>
                <a:cubicBezTo>
                  <a:pt x="1535" y="1198"/>
                  <a:pt x="1538" y="1200"/>
                  <a:pt x="1553" y="1194"/>
                </a:cubicBezTo>
                <a:cubicBezTo>
                  <a:pt x="1535" y="1188"/>
                  <a:pt x="1522" y="1199"/>
                  <a:pt x="1505" y="1205"/>
                </a:cubicBezTo>
                <a:cubicBezTo>
                  <a:pt x="1430" y="1183"/>
                  <a:pt x="1324" y="1214"/>
                  <a:pt x="1237" y="1229"/>
                </a:cubicBezTo>
                <a:cubicBezTo>
                  <a:pt x="1237" y="1212"/>
                  <a:pt x="1272" y="1230"/>
                  <a:pt x="1272" y="1213"/>
                </a:cubicBezTo>
                <a:cubicBezTo>
                  <a:pt x="1247" y="1209"/>
                  <a:pt x="1181" y="1218"/>
                  <a:pt x="1193" y="1202"/>
                </a:cubicBezTo>
                <a:close/>
                <a:moveTo>
                  <a:pt x="1288" y="1202"/>
                </a:moveTo>
                <a:cubicBezTo>
                  <a:pt x="1275" y="1201"/>
                  <a:pt x="1262" y="1192"/>
                  <a:pt x="1260" y="1209"/>
                </a:cubicBezTo>
                <a:cubicBezTo>
                  <a:pt x="1273" y="1210"/>
                  <a:pt x="1284" y="1210"/>
                  <a:pt x="1288" y="1202"/>
                </a:cubicBezTo>
                <a:close/>
                <a:moveTo>
                  <a:pt x="1833" y="1198"/>
                </a:moveTo>
                <a:cubicBezTo>
                  <a:pt x="1858" y="1197"/>
                  <a:pt x="1862" y="1195"/>
                  <a:pt x="1885" y="1198"/>
                </a:cubicBezTo>
                <a:cubicBezTo>
                  <a:pt x="1880" y="1180"/>
                  <a:pt x="1841" y="1192"/>
                  <a:pt x="1833" y="1198"/>
                </a:cubicBezTo>
                <a:close/>
                <a:moveTo>
                  <a:pt x="1557" y="1194"/>
                </a:moveTo>
                <a:cubicBezTo>
                  <a:pt x="1587" y="1205"/>
                  <a:pt x="1592" y="1178"/>
                  <a:pt x="1557" y="1194"/>
                </a:cubicBezTo>
                <a:close/>
                <a:moveTo>
                  <a:pt x="1964" y="1186"/>
                </a:moveTo>
                <a:cubicBezTo>
                  <a:pt x="1934" y="1192"/>
                  <a:pt x="1910" y="1179"/>
                  <a:pt x="1889" y="1194"/>
                </a:cubicBezTo>
                <a:cubicBezTo>
                  <a:pt x="1922" y="1189"/>
                  <a:pt x="1943" y="1200"/>
                  <a:pt x="1964" y="1186"/>
                </a:cubicBezTo>
                <a:close/>
                <a:moveTo>
                  <a:pt x="857" y="937"/>
                </a:moveTo>
                <a:cubicBezTo>
                  <a:pt x="834" y="927"/>
                  <a:pt x="803" y="935"/>
                  <a:pt x="790" y="949"/>
                </a:cubicBezTo>
                <a:cubicBezTo>
                  <a:pt x="816" y="944"/>
                  <a:pt x="835" y="949"/>
                  <a:pt x="857" y="937"/>
                </a:cubicBezTo>
                <a:close/>
                <a:moveTo>
                  <a:pt x="798" y="917"/>
                </a:moveTo>
                <a:cubicBezTo>
                  <a:pt x="783" y="916"/>
                  <a:pt x="767" y="915"/>
                  <a:pt x="766" y="929"/>
                </a:cubicBezTo>
                <a:cubicBezTo>
                  <a:pt x="780" y="928"/>
                  <a:pt x="797" y="930"/>
                  <a:pt x="798" y="917"/>
                </a:cubicBezTo>
                <a:close/>
                <a:moveTo>
                  <a:pt x="506" y="731"/>
                </a:moveTo>
                <a:cubicBezTo>
                  <a:pt x="504" y="743"/>
                  <a:pt x="485" y="721"/>
                  <a:pt x="482" y="735"/>
                </a:cubicBezTo>
                <a:cubicBezTo>
                  <a:pt x="485" y="736"/>
                  <a:pt x="486" y="739"/>
                  <a:pt x="486" y="743"/>
                </a:cubicBezTo>
                <a:cubicBezTo>
                  <a:pt x="495" y="740"/>
                  <a:pt x="514" y="744"/>
                  <a:pt x="506" y="731"/>
                </a:cubicBezTo>
                <a:close/>
                <a:moveTo>
                  <a:pt x="442" y="731"/>
                </a:moveTo>
                <a:cubicBezTo>
                  <a:pt x="453" y="737"/>
                  <a:pt x="466" y="729"/>
                  <a:pt x="478" y="739"/>
                </a:cubicBezTo>
                <a:cubicBezTo>
                  <a:pt x="485" y="720"/>
                  <a:pt x="446" y="726"/>
                  <a:pt x="442" y="731"/>
                </a:cubicBezTo>
                <a:close/>
                <a:moveTo>
                  <a:pt x="3347" y="676"/>
                </a:moveTo>
                <a:cubicBezTo>
                  <a:pt x="3341" y="670"/>
                  <a:pt x="3323" y="675"/>
                  <a:pt x="3315" y="680"/>
                </a:cubicBezTo>
                <a:cubicBezTo>
                  <a:pt x="3327" y="679"/>
                  <a:pt x="3343" y="691"/>
                  <a:pt x="3347" y="676"/>
                </a:cubicBezTo>
                <a:close/>
                <a:moveTo>
                  <a:pt x="3007" y="423"/>
                </a:moveTo>
                <a:cubicBezTo>
                  <a:pt x="3021" y="431"/>
                  <a:pt x="3045" y="429"/>
                  <a:pt x="3047" y="407"/>
                </a:cubicBezTo>
                <a:cubicBezTo>
                  <a:pt x="3037" y="410"/>
                  <a:pt x="3018" y="402"/>
                  <a:pt x="3015" y="411"/>
                </a:cubicBezTo>
                <a:cubicBezTo>
                  <a:pt x="3042" y="421"/>
                  <a:pt x="2994" y="416"/>
                  <a:pt x="3007" y="423"/>
                </a:cubicBezTo>
                <a:close/>
                <a:moveTo>
                  <a:pt x="292" y="281"/>
                </a:moveTo>
                <a:cubicBezTo>
                  <a:pt x="249" y="262"/>
                  <a:pt x="203" y="246"/>
                  <a:pt x="154" y="269"/>
                </a:cubicBezTo>
                <a:cubicBezTo>
                  <a:pt x="167" y="269"/>
                  <a:pt x="175" y="274"/>
                  <a:pt x="182" y="281"/>
                </a:cubicBezTo>
                <a:cubicBezTo>
                  <a:pt x="177" y="282"/>
                  <a:pt x="161" y="294"/>
                  <a:pt x="178" y="293"/>
                </a:cubicBezTo>
                <a:cubicBezTo>
                  <a:pt x="211" y="269"/>
                  <a:pt x="255" y="300"/>
                  <a:pt x="292" y="281"/>
                </a:cubicBezTo>
                <a:close/>
                <a:moveTo>
                  <a:pt x="2474" y="162"/>
                </a:moveTo>
                <a:cubicBezTo>
                  <a:pt x="2454" y="163"/>
                  <a:pt x="2435" y="152"/>
                  <a:pt x="2422" y="166"/>
                </a:cubicBezTo>
                <a:cubicBezTo>
                  <a:pt x="2432" y="163"/>
                  <a:pt x="2466" y="178"/>
                  <a:pt x="2474" y="162"/>
                </a:cubicBezTo>
                <a:close/>
                <a:moveTo>
                  <a:pt x="2561" y="154"/>
                </a:moveTo>
                <a:cubicBezTo>
                  <a:pt x="2546" y="159"/>
                  <a:pt x="2543" y="151"/>
                  <a:pt x="2537" y="162"/>
                </a:cubicBezTo>
                <a:cubicBezTo>
                  <a:pt x="2545" y="160"/>
                  <a:pt x="2564" y="169"/>
                  <a:pt x="2561" y="15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6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微信支付</a:t>
            </a:r>
            <a:endParaRPr lang="zh-CN" altLang="en-US" sz="36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294024" y="3440101"/>
            <a:ext cx="223651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壹佰</a:t>
            </a:r>
            <a:endParaRPr lang="zh-CN" altLang="en-US" sz="80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345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-33441" y="4272725"/>
            <a:ext cx="6891441" cy="7919275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>
            <a:spLocks/>
          </p:cNvSpPr>
          <p:nvPr/>
        </p:nvSpPr>
        <p:spPr>
          <a:xfrm>
            <a:off x="0" y="0"/>
            <a:ext cx="6858000" cy="963386"/>
          </a:xfrm>
          <a:prstGeom prst="rect">
            <a:avLst/>
          </a:prstGeom>
          <a:gradFill flip="none" rotWithShape="1">
            <a:gsLst>
              <a:gs pos="0">
                <a:srgbClr val="DCDCDC"/>
              </a:gs>
              <a:gs pos="50000">
                <a:srgbClr val="F0F0F0"/>
              </a:gs>
              <a:gs pos="100000">
                <a:srgbClr val="DCDCD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激活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6" y="335561"/>
            <a:ext cx="375557" cy="29226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94495" y="25085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筛选</a:t>
            </a:r>
            <a:endParaRPr lang="zh-CN" altLang="en-US" sz="24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20565" y="7172025"/>
            <a:ext cx="54168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在</a:t>
            </a: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这里，你可以激活更多的武将词条。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 marL="342900" indent="-342900" algn="ctr">
              <a:buAutoNum type="arabicPeriod"/>
            </a:pP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点击旋涡</a:t>
            </a:r>
            <a:r>
              <a:rPr lang="en-US" altLang="zh-CN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100</a:t>
            </a: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次。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 marL="342900" indent="-342900" algn="ctr">
              <a:buAutoNum type="arabicPeriod"/>
            </a:pP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或点击下方按钮支付直接激活。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47" name="Freeform 631"/>
          <p:cNvSpPr>
            <a:spLocks noEditPoints="1"/>
          </p:cNvSpPr>
          <p:nvPr/>
        </p:nvSpPr>
        <p:spPr bwMode="auto">
          <a:xfrm>
            <a:off x="733480" y="9127355"/>
            <a:ext cx="5391038" cy="1156833"/>
          </a:xfrm>
          <a:custGeom>
            <a:avLst/>
            <a:gdLst>
              <a:gd name="T0" fmla="*/ 1059 w 3620"/>
              <a:gd name="T1" fmla="*/ 1364 h 1407"/>
              <a:gd name="T2" fmla="*/ 1237 w 3620"/>
              <a:gd name="T3" fmla="*/ 1277 h 1407"/>
              <a:gd name="T4" fmla="*/ 1106 w 3620"/>
              <a:gd name="T5" fmla="*/ 1269 h 1407"/>
              <a:gd name="T6" fmla="*/ 1114 w 3620"/>
              <a:gd name="T7" fmla="*/ 1170 h 1407"/>
              <a:gd name="T8" fmla="*/ 1098 w 3620"/>
              <a:gd name="T9" fmla="*/ 1130 h 1407"/>
              <a:gd name="T10" fmla="*/ 905 w 3620"/>
              <a:gd name="T11" fmla="*/ 1122 h 1407"/>
              <a:gd name="T12" fmla="*/ 897 w 3620"/>
              <a:gd name="T13" fmla="*/ 1004 h 1407"/>
              <a:gd name="T14" fmla="*/ 762 w 3620"/>
              <a:gd name="T15" fmla="*/ 929 h 1407"/>
              <a:gd name="T16" fmla="*/ 675 w 3620"/>
              <a:gd name="T17" fmla="*/ 846 h 1407"/>
              <a:gd name="T18" fmla="*/ 434 w 3620"/>
              <a:gd name="T19" fmla="*/ 787 h 1407"/>
              <a:gd name="T20" fmla="*/ 423 w 3620"/>
              <a:gd name="T21" fmla="*/ 684 h 1407"/>
              <a:gd name="T22" fmla="*/ 399 w 3620"/>
              <a:gd name="T23" fmla="*/ 585 h 1407"/>
              <a:gd name="T24" fmla="*/ 106 w 3620"/>
              <a:gd name="T25" fmla="*/ 447 h 1407"/>
              <a:gd name="T26" fmla="*/ 0 w 3620"/>
              <a:gd name="T27" fmla="*/ 364 h 1407"/>
              <a:gd name="T28" fmla="*/ 110 w 3620"/>
              <a:gd name="T29" fmla="*/ 304 h 1407"/>
              <a:gd name="T30" fmla="*/ 182 w 3620"/>
              <a:gd name="T31" fmla="*/ 245 h 1407"/>
              <a:gd name="T32" fmla="*/ 407 w 3620"/>
              <a:gd name="T33" fmla="*/ 194 h 1407"/>
              <a:gd name="T34" fmla="*/ 229 w 3620"/>
              <a:gd name="T35" fmla="*/ 131 h 1407"/>
              <a:gd name="T36" fmla="*/ 589 w 3620"/>
              <a:gd name="T37" fmla="*/ 99 h 1407"/>
              <a:gd name="T38" fmla="*/ 1063 w 3620"/>
              <a:gd name="T39" fmla="*/ 119 h 1407"/>
              <a:gd name="T40" fmla="*/ 1355 w 3620"/>
              <a:gd name="T41" fmla="*/ 87 h 1407"/>
              <a:gd name="T42" fmla="*/ 1723 w 3620"/>
              <a:gd name="T43" fmla="*/ 75 h 1407"/>
              <a:gd name="T44" fmla="*/ 2165 w 3620"/>
              <a:gd name="T45" fmla="*/ 83 h 1407"/>
              <a:gd name="T46" fmla="*/ 2703 w 3620"/>
              <a:gd name="T47" fmla="*/ 138 h 1407"/>
              <a:gd name="T48" fmla="*/ 2640 w 3620"/>
              <a:gd name="T49" fmla="*/ 218 h 1407"/>
              <a:gd name="T50" fmla="*/ 2387 w 3620"/>
              <a:gd name="T51" fmla="*/ 218 h 1407"/>
              <a:gd name="T52" fmla="*/ 2699 w 3620"/>
              <a:gd name="T53" fmla="*/ 265 h 1407"/>
              <a:gd name="T54" fmla="*/ 2770 w 3620"/>
              <a:gd name="T55" fmla="*/ 308 h 1407"/>
              <a:gd name="T56" fmla="*/ 2968 w 3620"/>
              <a:gd name="T57" fmla="*/ 391 h 1407"/>
              <a:gd name="T58" fmla="*/ 3122 w 3620"/>
              <a:gd name="T59" fmla="*/ 427 h 1407"/>
              <a:gd name="T60" fmla="*/ 3359 w 3620"/>
              <a:gd name="T61" fmla="*/ 534 h 1407"/>
              <a:gd name="T62" fmla="*/ 3371 w 3620"/>
              <a:gd name="T63" fmla="*/ 589 h 1407"/>
              <a:gd name="T64" fmla="*/ 3549 w 3620"/>
              <a:gd name="T65" fmla="*/ 719 h 1407"/>
              <a:gd name="T66" fmla="*/ 3545 w 3620"/>
              <a:gd name="T67" fmla="*/ 850 h 1407"/>
              <a:gd name="T68" fmla="*/ 3264 w 3620"/>
              <a:gd name="T69" fmla="*/ 893 h 1407"/>
              <a:gd name="T70" fmla="*/ 2770 w 3620"/>
              <a:gd name="T71" fmla="*/ 984 h 1407"/>
              <a:gd name="T72" fmla="*/ 2782 w 3620"/>
              <a:gd name="T73" fmla="*/ 1036 h 1407"/>
              <a:gd name="T74" fmla="*/ 2636 w 3620"/>
              <a:gd name="T75" fmla="*/ 1130 h 1407"/>
              <a:gd name="T76" fmla="*/ 2201 w 3620"/>
              <a:gd name="T77" fmla="*/ 1170 h 1407"/>
              <a:gd name="T78" fmla="*/ 2335 w 3620"/>
              <a:gd name="T79" fmla="*/ 1233 h 1407"/>
              <a:gd name="T80" fmla="*/ 2086 w 3620"/>
              <a:gd name="T81" fmla="*/ 1324 h 1407"/>
              <a:gd name="T82" fmla="*/ 1806 w 3620"/>
              <a:gd name="T83" fmla="*/ 1395 h 1407"/>
              <a:gd name="T84" fmla="*/ 1332 w 3620"/>
              <a:gd name="T85" fmla="*/ 1391 h 1407"/>
              <a:gd name="T86" fmla="*/ 1442 w 3620"/>
              <a:gd name="T87" fmla="*/ 1273 h 1407"/>
              <a:gd name="T88" fmla="*/ 1162 w 3620"/>
              <a:gd name="T89" fmla="*/ 1229 h 1407"/>
              <a:gd name="T90" fmla="*/ 1505 w 3620"/>
              <a:gd name="T91" fmla="*/ 1205 h 1407"/>
              <a:gd name="T92" fmla="*/ 1288 w 3620"/>
              <a:gd name="T93" fmla="*/ 1202 h 1407"/>
              <a:gd name="T94" fmla="*/ 1964 w 3620"/>
              <a:gd name="T95" fmla="*/ 1186 h 1407"/>
              <a:gd name="T96" fmla="*/ 798 w 3620"/>
              <a:gd name="T97" fmla="*/ 917 h 1407"/>
              <a:gd name="T98" fmla="*/ 506 w 3620"/>
              <a:gd name="T99" fmla="*/ 731 h 1407"/>
              <a:gd name="T100" fmla="*/ 3347 w 3620"/>
              <a:gd name="T101" fmla="*/ 676 h 1407"/>
              <a:gd name="T102" fmla="*/ 154 w 3620"/>
              <a:gd name="T103" fmla="*/ 269 h 1407"/>
              <a:gd name="T104" fmla="*/ 2474 w 3620"/>
              <a:gd name="T105" fmla="*/ 162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0" h="1407">
                <a:moveTo>
                  <a:pt x="1332" y="1399"/>
                </a:moveTo>
                <a:cubicBezTo>
                  <a:pt x="1346" y="1394"/>
                  <a:pt x="1388" y="1403"/>
                  <a:pt x="1403" y="1387"/>
                </a:cubicBezTo>
                <a:cubicBezTo>
                  <a:pt x="1398" y="1382"/>
                  <a:pt x="1385" y="1383"/>
                  <a:pt x="1391" y="1368"/>
                </a:cubicBezTo>
                <a:cubicBezTo>
                  <a:pt x="1308" y="1355"/>
                  <a:pt x="1251" y="1391"/>
                  <a:pt x="1169" y="1383"/>
                </a:cubicBezTo>
                <a:cubicBezTo>
                  <a:pt x="1161" y="1375"/>
                  <a:pt x="1173" y="1371"/>
                  <a:pt x="1166" y="1364"/>
                </a:cubicBezTo>
                <a:cubicBezTo>
                  <a:pt x="1123" y="1357"/>
                  <a:pt x="1083" y="1387"/>
                  <a:pt x="1059" y="1364"/>
                </a:cubicBezTo>
                <a:cubicBezTo>
                  <a:pt x="1071" y="1357"/>
                  <a:pt x="1076" y="1344"/>
                  <a:pt x="1094" y="1344"/>
                </a:cubicBezTo>
                <a:cubicBezTo>
                  <a:pt x="1097" y="1347"/>
                  <a:pt x="1099" y="1353"/>
                  <a:pt x="1098" y="1360"/>
                </a:cubicBezTo>
                <a:cubicBezTo>
                  <a:pt x="1154" y="1337"/>
                  <a:pt x="1235" y="1340"/>
                  <a:pt x="1296" y="1324"/>
                </a:cubicBezTo>
                <a:cubicBezTo>
                  <a:pt x="1275" y="1304"/>
                  <a:pt x="1229" y="1331"/>
                  <a:pt x="1213" y="1304"/>
                </a:cubicBezTo>
                <a:cubicBezTo>
                  <a:pt x="1233" y="1307"/>
                  <a:pt x="1241" y="1298"/>
                  <a:pt x="1249" y="1288"/>
                </a:cubicBezTo>
                <a:cubicBezTo>
                  <a:pt x="1250" y="1279"/>
                  <a:pt x="1231" y="1291"/>
                  <a:pt x="1237" y="1277"/>
                </a:cubicBezTo>
                <a:cubicBezTo>
                  <a:pt x="1279" y="1284"/>
                  <a:pt x="1320" y="1276"/>
                  <a:pt x="1355" y="1257"/>
                </a:cubicBezTo>
                <a:cubicBezTo>
                  <a:pt x="1333" y="1248"/>
                  <a:pt x="1296" y="1259"/>
                  <a:pt x="1276" y="1265"/>
                </a:cubicBezTo>
                <a:cubicBezTo>
                  <a:pt x="1271" y="1261"/>
                  <a:pt x="1268" y="1254"/>
                  <a:pt x="1264" y="1249"/>
                </a:cubicBezTo>
                <a:cubicBezTo>
                  <a:pt x="1227" y="1264"/>
                  <a:pt x="1167" y="1250"/>
                  <a:pt x="1122" y="1257"/>
                </a:cubicBezTo>
                <a:cubicBezTo>
                  <a:pt x="1126" y="1265"/>
                  <a:pt x="1143" y="1252"/>
                  <a:pt x="1158" y="1257"/>
                </a:cubicBezTo>
                <a:cubicBezTo>
                  <a:pt x="1149" y="1277"/>
                  <a:pt x="1127" y="1260"/>
                  <a:pt x="1106" y="1269"/>
                </a:cubicBezTo>
                <a:cubicBezTo>
                  <a:pt x="1111" y="1249"/>
                  <a:pt x="1121" y="1233"/>
                  <a:pt x="1134" y="1221"/>
                </a:cubicBezTo>
                <a:cubicBezTo>
                  <a:pt x="1128" y="1215"/>
                  <a:pt x="1114" y="1217"/>
                  <a:pt x="1110" y="1209"/>
                </a:cubicBezTo>
                <a:cubicBezTo>
                  <a:pt x="1114" y="1204"/>
                  <a:pt x="1121" y="1202"/>
                  <a:pt x="1122" y="1194"/>
                </a:cubicBezTo>
                <a:cubicBezTo>
                  <a:pt x="1118" y="1188"/>
                  <a:pt x="1109" y="1189"/>
                  <a:pt x="1106" y="1182"/>
                </a:cubicBezTo>
                <a:cubicBezTo>
                  <a:pt x="1105" y="1195"/>
                  <a:pt x="1102" y="1180"/>
                  <a:pt x="1094" y="1186"/>
                </a:cubicBezTo>
                <a:cubicBezTo>
                  <a:pt x="1086" y="1181"/>
                  <a:pt x="1101" y="1167"/>
                  <a:pt x="1114" y="1170"/>
                </a:cubicBezTo>
                <a:cubicBezTo>
                  <a:pt x="1112" y="1173"/>
                  <a:pt x="1110" y="1176"/>
                  <a:pt x="1110" y="1182"/>
                </a:cubicBezTo>
                <a:cubicBezTo>
                  <a:pt x="1133" y="1180"/>
                  <a:pt x="1154" y="1176"/>
                  <a:pt x="1181" y="1178"/>
                </a:cubicBezTo>
                <a:cubicBezTo>
                  <a:pt x="1186" y="1158"/>
                  <a:pt x="1149" y="1182"/>
                  <a:pt x="1154" y="1162"/>
                </a:cubicBezTo>
                <a:cubicBezTo>
                  <a:pt x="1172" y="1164"/>
                  <a:pt x="1170" y="1163"/>
                  <a:pt x="1189" y="1166"/>
                </a:cubicBezTo>
                <a:cubicBezTo>
                  <a:pt x="1192" y="1160"/>
                  <a:pt x="1176" y="1140"/>
                  <a:pt x="1169" y="1130"/>
                </a:cubicBezTo>
                <a:cubicBezTo>
                  <a:pt x="1142" y="1125"/>
                  <a:pt x="1119" y="1141"/>
                  <a:pt x="1098" y="1130"/>
                </a:cubicBezTo>
                <a:cubicBezTo>
                  <a:pt x="1105" y="1115"/>
                  <a:pt x="1142" y="1129"/>
                  <a:pt x="1154" y="1119"/>
                </a:cubicBezTo>
                <a:cubicBezTo>
                  <a:pt x="1147" y="1110"/>
                  <a:pt x="1132" y="1119"/>
                  <a:pt x="1142" y="1103"/>
                </a:cubicBezTo>
                <a:cubicBezTo>
                  <a:pt x="1139" y="1097"/>
                  <a:pt x="1131" y="1105"/>
                  <a:pt x="1122" y="1099"/>
                </a:cubicBezTo>
                <a:cubicBezTo>
                  <a:pt x="1116" y="1114"/>
                  <a:pt x="1133" y="1106"/>
                  <a:pt x="1130" y="1119"/>
                </a:cubicBezTo>
                <a:cubicBezTo>
                  <a:pt x="1086" y="1107"/>
                  <a:pt x="1007" y="1158"/>
                  <a:pt x="960" y="1126"/>
                </a:cubicBezTo>
                <a:cubicBezTo>
                  <a:pt x="931" y="1129"/>
                  <a:pt x="931" y="1129"/>
                  <a:pt x="905" y="1122"/>
                </a:cubicBezTo>
                <a:cubicBezTo>
                  <a:pt x="920" y="1111"/>
                  <a:pt x="952" y="1117"/>
                  <a:pt x="964" y="1103"/>
                </a:cubicBezTo>
                <a:cubicBezTo>
                  <a:pt x="947" y="1092"/>
                  <a:pt x="934" y="1074"/>
                  <a:pt x="917" y="1055"/>
                </a:cubicBezTo>
                <a:cubicBezTo>
                  <a:pt x="941" y="1060"/>
                  <a:pt x="945" y="1045"/>
                  <a:pt x="964" y="1043"/>
                </a:cubicBezTo>
                <a:cubicBezTo>
                  <a:pt x="953" y="1030"/>
                  <a:pt x="926" y="1034"/>
                  <a:pt x="905" y="1032"/>
                </a:cubicBezTo>
                <a:cubicBezTo>
                  <a:pt x="902" y="1018"/>
                  <a:pt x="911" y="1017"/>
                  <a:pt x="921" y="1016"/>
                </a:cubicBezTo>
                <a:cubicBezTo>
                  <a:pt x="919" y="1005"/>
                  <a:pt x="911" y="1002"/>
                  <a:pt x="897" y="1004"/>
                </a:cubicBezTo>
                <a:cubicBezTo>
                  <a:pt x="888" y="996"/>
                  <a:pt x="933" y="1003"/>
                  <a:pt x="917" y="984"/>
                </a:cubicBezTo>
                <a:cubicBezTo>
                  <a:pt x="932" y="983"/>
                  <a:pt x="943" y="979"/>
                  <a:pt x="944" y="964"/>
                </a:cubicBezTo>
                <a:cubicBezTo>
                  <a:pt x="920" y="912"/>
                  <a:pt x="793" y="976"/>
                  <a:pt x="731" y="976"/>
                </a:cubicBezTo>
                <a:cubicBezTo>
                  <a:pt x="714" y="976"/>
                  <a:pt x="716" y="973"/>
                  <a:pt x="687" y="980"/>
                </a:cubicBezTo>
                <a:cubicBezTo>
                  <a:pt x="688" y="970"/>
                  <a:pt x="701" y="972"/>
                  <a:pt x="711" y="972"/>
                </a:cubicBezTo>
                <a:cubicBezTo>
                  <a:pt x="706" y="942"/>
                  <a:pt x="737" y="934"/>
                  <a:pt x="762" y="929"/>
                </a:cubicBezTo>
                <a:cubicBezTo>
                  <a:pt x="696" y="920"/>
                  <a:pt x="623" y="929"/>
                  <a:pt x="553" y="921"/>
                </a:cubicBezTo>
                <a:cubicBezTo>
                  <a:pt x="554" y="883"/>
                  <a:pt x="582" y="896"/>
                  <a:pt x="608" y="885"/>
                </a:cubicBezTo>
                <a:cubicBezTo>
                  <a:pt x="581" y="865"/>
                  <a:pt x="548" y="909"/>
                  <a:pt x="533" y="889"/>
                </a:cubicBezTo>
                <a:cubicBezTo>
                  <a:pt x="550" y="873"/>
                  <a:pt x="577" y="879"/>
                  <a:pt x="596" y="874"/>
                </a:cubicBezTo>
                <a:cubicBezTo>
                  <a:pt x="578" y="861"/>
                  <a:pt x="551" y="876"/>
                  <a:pt x="533" y="877"/>
                </a:cubicBezTo>
                <a:cubicBezTo>
                  <a:pt x="549" y="824"/>
                  <a:pt x="611" y="866"/>
                  <a:pt x="675" y="846"/>
                </a:cubicBezTo>
                <a:cubicBezTo>
                  <a:pt x="690" y="854"/>
                  <a:pt x="657" y="845"/>
                  <a:pt x="660" y="854"/>
                </a:cubicBezTo>
                <a:cubicBezTo>
                  <a:pt x="689" y="864"/>
                  <a:pt x="701" y="847"/>
                  <a:pt x="727" y="842"/>
                </a:cubicBezTo>
                <a:cubicBezTo>
                  <a:pt x="645" y="829"/>
                  <a:pt x="567" y="824"/>
                  <a:pt x="490" y="834"/>
                </a:cubicBezTo>
                <a:cubicBezTo>
                  <a:pt x="496" y="829"/>
                  <a:pt x="501" y="824"/>
                  <a:pt x="506" y="818"/>
                </a:cubicBezTo>
                <a:cubicBezTo>
                  <a:pt x="491" y="800"/>
                  <a:pt x="462" y="793"/>
                  <a:pt x="423" y="798"/>
                </a:cubicBezTo>
                <a:cubicBezTo>
                  <a:pt x="422" y="790"/>
                  <a:pt x="426" y="786"/>
                  <a:pt x="434" y="787"/>
                </a:cubicBezTo>
                <a:cubicBezTo>
                  <a:pt x="435" y="775"/>
                  <a:pt x="409" y="791"/>
                  <a:pt x="415" y="775"/>
                </a:cubicBezTo>
                <a:cubicBezTo>
                  <a:pt x="424" y="760"/>
                  <a:pt x="448" y="758"/>
                  <a:pt x="474" y="759"/>
                </a:cubicBezTo>
                <a:cubicBezTo>
                  <a:pt x="457" y="740"/>
                  <a:pt x="426" y="748"/>
                  <a:pt x="395" y="755"/>
                </a:cubicBezTo>
                <a:cubicBezTo>
                  <a:pt x="392" y="726"/>
                  <a:pt x="439" y="720"/>
                  <a:pt x="470" y="719"/>
                </a:cubicBezTo>
                <a:cubicBezTo>
                  <a:pt x="454" y="712"/>
                  <a:pt x="430" y="715"/>
                  <a:pt x="415" y="708"/>
                </a:cubicBezTo>
                <a:cubicBezTo>
                  <a:pt x="411" y="691"/>
                  <a:pt x="412" y="692"/>
                  <a:pt x="423" y="684"/>
                </a:cubicBezTo>
                <a:cubicBezTo>
                  <a:pt x="423" y="671"/>
                  <a:pt x="396" y="675"/>
                  <a:pt x="411" y="660"/>
                </a:cubicBezTo>
                <a:cubicBezTo>
                  <a:pt x="397" y="659"/>
                  <a:pt x="388" y="654"/>
                  <a:pt x="371" y="656"/>
                </a:cubicBezTo>
                <a:cubicBezTo>
                  <a:pt x="394" y="646"/>
                  <a:pt x="373" y="635"/>
                  <a:pt x="367" y="621"/>
                </a:cubicBezTo>
                <a:cubicBezTo>
                  <a:pt x="384" y="620"/>
                  <a:pt x="395" y="614"/>
                  <a:pt x="415" y="617"/>
                </a:cubicBezTo>
                <a:cubicBezTo>
                  <a:pt x="401" y="604"/>
                  <a:pt x="374" y="605"/>
                  <a:pt x="347" y="605"/>
                </a:cubicBezTo>
                <a:cubicBezTo>
                  <a:pt x="356" y="588"/>
                  <a:pt x="385" y="604"/>
                  <a:pt x="399" y="585"/>
                </a:cubicBezTo>
                <a:cubicBezTo>
                  <a:pt x="385" y="571"/>
                  <a:pt x="363" y="573"/>
                  <a:pt x="344" y="557"/>
                </a:cubicBezTo>
                <a:cubicBezTo>
                  <a:pt x="345" y="549"/>
                  <a:pt x="363" y="556"/>
                  <a:pt x="371" y="553"/>
                </a:cubicBezTo>
                <a:cubicBezTo>
                  <a:pt x="361" y="548"/>
                  <a:pt x="345" y="548"/>
                  <a:pt x="336" y="542"/>
                </a:cubicBezTo>
                <a:cubicBezTo>
                  <a:pt x="339" y="533"/>
                  <a:pt x="358" y="540"/>
                  <a:pt x="367" y="538"/>
                </a:cubicBezTo>
                <a:cubicBezTo>
                  <a:pt x="315" y="512"/>
                  <a:pt x="265" y="492"/>
                  <a:pt x="193" y="474"/>
                </a:cubicBezTo>
                <a:cubicBezTo>
                  <a:pt x="160" y="466"/>
                  <a:pt x="130" y="454"/>
                  <a:pt x="106" y="447"/>
                </a:cubicBezTo>
                <a:cubicBezTo>
                  <a:pt x="95" y="443"/>
                  <a:pt x="79" y="448"/>
                  <a:pt x="71" y="443"/>
                </a:cubicBezTo>
                <a:cubicBezTo>
                  <a:pt x="80" y="450"/>
                  <a:pt x="80" y="415"/>
                  <a:pt x="67" y="427"/>
                </a:cubicBezTo>
                <a:cubicBezTo>
                  <a:pt x="70" y="423"/>
                  <a:pt x="74" y="421"/>
                  <a:pt x="79" y="419"/>
                </a:cubicBezTo>
                <a:cubicBezTo>
                  <a:pt x="60" y="409"/>
                  <a:pt x="37" y="403"/>
                  <a:pt x="16" y="395"/>
                </a:cubicBezTo>
                <a:cubicBezTo>
                  <a:pt x="23" y="380"/>
                  <a:pt x="53" y="400"/>
                  <a:pt x="75" y="395"/>
                </a:cubicBezTo>
                <a:cubicBezTo>
                  <a:pt x="64" y="370"/>
                  <a:pt x="19" y="380"/>
                  <a:pt x="0" y="364"/>
                </a:cubicBezTo>
                <a:cubicBezTo>
                  <a:pt x="40" y="352"/>
                  <a:pt x="77" y="348"/>
                  <a:pt x="110" y="344"/>
                </a:cubicBezTo>
                <a:cubicBezTo>
                  <a:pt x="82" y="330"/>
                  <a:pt x="39" y="331"/>
                  <a:pt x="4" y="324"/>
                </a:cubicBezTo>
                <a:cubicBezTo>
                  <a:pt x="8" y="315"/>
                  <a:pt x="29" y="323"/>
                  <a:pt x="39" y="320"/>
                </a:cubicBezTo>
                <a:cubicBezTo>
                  <a:pt x="40" y="315"/>
                  <a:pt x="19" y="312"/>
                  <a:pt x="31" y="308"/>
                </a:cubicBezTo>
                <a:cubicBezTo>
                  <a:pt x="42" y="306"/>
                  <a:pt x="46" y="310"/>
                  <a:pt x="43" y="320"/>
                </a:cubicBezTo>
                <a:cubicBezTo>
                  <a:pt x="71" y="320"/>
                  <a:pt x="77" y="299"/>
                  <a:pt x="110" y="304"/>
                </a:cubicBezTo>
                <a:cubicBezTo>
                  <a:pt x="109" y="298"/>
                  <a:pt x="104" y="295"/>
                  <a:pt x="95" y="297"/>
                </a:cubicBezTo>
                <a:cubicBezTo>
                  <a:pt x="104" y="286"/>
                  <a:pt x="127" y="289"/>
                  <a:pt x="146" y="289"/>
                </a:cubicBezTo>
                <a:cubicBezTo>
                  <a:pt x="137" y="274"/>
                  <a:pt x="110" y="277"/>
                  <a:pt x="91" y="273"/>
                </a:cubicBezTo>
                <a:cubicBezTo>
                  <a:pt x="101" y="256"/>
                  <a:pt x="130" y="275"/>
                  <a:pt x="150" y="269"/>
                </a:cubicBezTo>
                <a:cubicBezTo>
                  <a:pt x="149" y="259"/>
                  <a:pt x="119" y="258"/>
                  <a:pt x="130" y="249"/>
                </a:cubicBezTo>
                <a:cubicBezTo>
                  <a:pt x="132" y="238"/>
                  <a:pt x="182" y="258"/>
                  <a:pt x="182" y="245"/>
                </a:cubicBezTo>
                <a:cubicBezTo>
                  <a:pt x="205" y="239"/>
                  <a:pt x="239" y="237"/>
                  <a:pt x="249" y="253"/>
                </a:cubicBezTo>
                <a:cubicBezTo>
                  <a:pt x="259" y="256"/>
                  <a:pt x="256" y="245"/>
                  <a:pt x="261" y="241"/>
                </a:cubicBezTo>
                <a:cubicBezTo>
                  <a:pt x="326" y="268"/>
                  <a:pt x="423" y="228"/>
                  <a:pt x="502" y="253"/>
                </a:cubicBezTo>
                <a:cubicBezTo>
                  <a:pt x="468" y="225"/>
                  <a:pt x="406" y="241"/>
                  <a:pt x="375" y="206"/>
                </a:cubicBezTo>
                <a:cubicBezTo>
                  <a:pt x="396" y="210"/>
                  <a:pt x="407" y="210"/>
                  <a:pt x="423" y="202"/>
                </a:cubicBezTo>
                <a:cubicBezTo>
                  <a:pt x="420" y="196"/>
                  <a:pt x="414" y="194"/>
                  <a:pt x="407" y="194"/>
                </a:cubicBezTo>
                <a:cubicBezTo>
                  <a:pt x="420" y="188"/>
                  <a:pt x="441" y="188"/>
                  <a:pt x="458" y="186"/>
                </a:cubicBezTo>
                <a:cubicBezTo>
                  <a:pt x="437" y="166"/>
                  <a:pt x="396" y="178"/>
                  <a:pt x="363" y="170"/>
                </a:cubicBezTo>
                <a:cubicBezTo>
                  <a:pt x="328" y="162"/>
                  <a:pt x="322" y="141"/>
                  <a:pt x="292" y="150"/>
                </a:cubicBezTo>
                <a:cubicBezTo>
                  <a:pt x="306" y="146"/>
                  <a:pt x="285" y="175"/>
                  <a:pt x="288" y="146"/>
                </a:cubicBezTo>
                <a:cubicBezTo>
                  <a:pt x="280" y="145"/>
                  <a:pt x="281" y="152"/>
                  <a:pt x="280" y="158"/>
                </a:cubicBezTo>
                <a:cubicBezTo>
                  <a:pt x="268" y="144"/>
                  <a:pt x="239" y="146"/>
                  <a:pt x="229" y="131"/>
                </a:cubicBezTo>
                <a:cubicBezTo>
                  <a:pt x="240" y="136"/>
                  <a:pt x="233" y="134"/>
                  <a:pt x="233" y="123"/>
                </a:cubicBezTo>
                <a:cubicBezTo>
                  <a:pt x="264" y="123"/>
                  <a:pt x="342" y="143"/>
                  <a:pt x="344" y="123"/>
                </a:cubicBezTo>
                <a:cubicBezTo>
                  <a:pt x="346" y="117"/>
                  <a:pt x="366" y="126"/>
                  <a:pt x="375" y="127"/>
                </a:cubicBezTo>
                <a:cubicBezTo>
                  <a:pt x="357" y="112"/>
                  <a:pt x="449" y="110"/>
                  <a:pt x="490" y="111"/>
                </a:cubicBezTo>
                <a:cubicBezTo>
                  <a:pt x="542" y="112"/>
                  <a:pt x="582" y="101"/>
                  <a:pt x="632" y="111"/>
                </a:cubicBezTo>
                <a:cubicBezTo>
                  <a:pt x="623" y="101"/>
                  <a:pt x="608" y="98"/>
                  <a:pt x="589" y="99"/>
                </a:cubicBezTo>
                <a:cubicBezTo>
                  <a:pt x="590" y="86"/>
                  <a:pt x="613" y="85"/>
                  <a:pt x="616" y="99"/>
                </a:cubicBezTo>
                <a:cubicBezTo>
                  <a:pt x="619" y="92"/>
                  <a:pt x="628" y="92"/>
                  <a:pt x="632" y="87"/>
                </a:cubicBezTo>
                <a:cubicBezTo>
                  <a:pt x="762" y="95"/>
                  <a:pt x="849" y="86"/>
                  <a:pt x="976" y="111"/>
                </a:cubicBezTo>
                <a:cubicBezTo>
                  <a:pt x="988" y="98"/>
                  <a:pt x="1037" y="97"/>
                  <a:pt x="1035" y="115"/>
                </a:cubicBezTo>
                <a:cubicBezTo>
                  <a:pt x="1050" y="120"/>
                  <a:pt x="1043" y="104"/>
                  <a:pt x="1055" y="107"/>
                </a:cubicBezTo>
                <a:cubicBezTo>
                  <a:pt x="1057" y="111"/>
                  <a:pt x="1064" y="111"/>
                  <a:pt x="1063" y="119"/>
                </a:cubicBezTo>
                <a:cubicBezTo>
                  <a:pt x="1105" y="104"/>
                  <a:pt x="1180" y="131"/>
                  <a:pt x="1225" y="127"/>
                </a:cubicBezTo>
                <a:cubicBezTo>
                  <a:pt x="1229" y="107"/>
                  <a:pt x="1200" y="120"/>
                  <a:pt x="1193" y="111"/>
                </a:cubicBezTo>
                <a:cubicBezTo>
                  <a:pt x="1219" y="104"/>
                  <a:pt x="1256" y="119"/>
                  <a:pt x="1280" y="127"/>
                </a:cubicBezTo>
                <a:cubicBezTo>
                  <a:pt x="1296" y="124"/>
                  <a:pt x="1287" y="115"/>
                  <a:pt x="1292" y="107"/>
                </a:cubicBezTo>
                <a:cubicBezTo>
                  <a:pt x="1340" y="113"/>
                  <a:pt x="1373" y="114"/>
                  <a:pt x="1411" y="111"/>
                </a:cubicBezTo>
                <a:cubicBezTo>
                  <a:pt x="1398" y="101"/>
                  <a:pt x="1358" y="80"/>
                  <a:pt x="1355" y="87"/>
                </a:cubicBezTo>
                <a:cubicBezTo>
                  <a:pt x="1327" y="88"/>
                  <a:pt x="1279" y="36"/>
                  <a:pt x="1229" y="48"/>
                </a:cubicBezTo>
                <a:cubicBezTo>
                  <a:pt x="1217" y="26"/>
                  <a:pt x="1166" y="32"/>
                  <a:pt x="1138" y="16"/>
                </a:cubicBezTo>
                <a:cubicBezTo>
                  <a:pt x="1198" y="0"/>
                  <a:pt x="1271" y="61"/>
                  <a:pt x="1332" y="48"/>
                </a:cubicBezTo>
                <a:cubicBezTo>
                  <a:pt x="1459" y="79"/>
                  <a:pt x="1597" y="65"/>
                  <a:pt x="1715" y="87"/>
                </a:cubicBezTo>
                <a:cubicBezTo>
                  <a:pt x="1705" y="79"/>
                  <a:pt x="1686" y="79"/>
                  <a:pt x="1687" y="59"/>
                </a:cubicBezTo>
                <a:cubicBezTo>
                  <a:pt x="1708" y="56"/>
                  <a:pt x="1702" y="79"/>
                  <a:pt x="1723" y="75"/>
                </a:cubicBezTo>
                <a:cubicBezTo>
                  <a:pt x="1723" y="71"/>
                  <a:pt x="1718" y="72"/>
                  <a:pt x="1715" y="71"/>
                </a:cubicBezTo>
                <a:cubicBezTo>
                  <a:pt x="1750" y="69"/>
                  <a:pt x="1821" y="107"/>
                  <a:pt x="1857" y="75"/>
                </a:cubicBezTo>
                <a:cubicBezTo>
                  <a:pt x="1873" y="86"/>
                  <a:pt x="1928" y="85"/>
                  <a:pt x="1920" y="75"/>
                </a:cubicBezTo>
                <a:cubicBezTo>
                  <a:pt x="1938" y="67"/>
                  <a:pt x="1976" y="88"/>
                  <a:pt x="1988" y="71"/>
                </a:cubicBezTo>
                <a:cubicBezTo>
                  <a:pt x="1999" y="88"/>
                  <a:pt x="2023" y="89"/>
                  <a:pt x="2039" y="91"/>
                </a:cubicBezTo>
                <a:cubicBezTo>
                  <a:pt x="2060" y="70"/>
                  <a:pt x="2129" y="103"/>
                  <a:pt x="2165" y="83"/>
                </a:cubicBezTo>
                <a:cubicBezTo>
                  <a:pt x="2202" y="95"/>
                  <a:pt x="2240" y="98"/>
                  <a:pt x="2280" y="99"/>
                </a:cubicBezTo>
                <a:cubicBezTo>
                  <a:pt x="2324" y="101"/>
                  <a:pt x="2367" y="114"/>
                  <a:pt x="2410" y="115"/>
                </a:cubicBezTo>
                <a:cubicBezTo>
                  <a:pt x="2433" y="115"/>
                  <a:pt x="2456" y="104"/>
                  <a:pt x="2478" y="103"/>
                </a:cubicBezTo>
                <a:cubicBezTo>
                  <a:pt x="2559" y="98"/>
                  <a:pt x="2640" y="121"/>
                  <a:pt x="2727" y="131"/>
                </a:cubicBezTo>
                <a:cubicBezTo>
                  <a:pt x="2720" y="141"/>
                  <a:pt x="2690" y="128"/>
                  <a:pt x="2683" y="138"/>
                </a:cubicBezTo>
                <a:cubicBezTo>
                  <a:pt x="2686" y="150"/>
                  <a:pt x="2696" y="136"/>
                  <a:pt x="2703" y="138"/>
                </a:cubicBezTo>
                <a:cubicBezTo>
                  <a:pt x="2668" y="158"/>
                  <a:pt x="2621" y="148"/>
                  <a:pt x="2580" y="158"/>
                </a:cubicBezTo>
                <a:cubicBezTo>
                  <a:pt x="2585" y="171"/>
                  <a:pt x="2607" y="166"/>
                  <a:pt x="2616" y="174"/>
                </a:cubicBezTo>
                <a:cubicBezTo>
                  <a:pt x="2601" y="181"/>
                  <a:pt x="2566" y="178"/>
                  <a:pt x="2565" y="186"/>
                </a:cubicBezTo>
                <a:cubicBezTo>
                  <a:pt x="2578" y="193"/>
                  <a:pt x="2588" y="185"/>
                  <a:pt x="2604" y="194"/>
                </a:cubicBezTo>
                <a:cubicBezTo>
                  <a:pt x="2598" y="206"/>
                  <a:pt x="2587" y="191"/>
                  <a:pt x="2576" y="194"/>
                </a:cubicBezTo>
                <a:cubicBezTo>
                  <a:pt x="2581" y="223"/>
                  <a:pt x="2618" y="195"/>
                  <a:pt x="2640" y="218"/>
                </a:cubicBezTo>
                <a:cubicBezTo>
                  <a:pt x="2644" y="208"/>
                  <a:pt x="2703" y="202"/>
                  <a:pt x="2734" y="210"/>
                </a:cubicBezTo>
                <a:cubicBezTo>
                  <a:pt x="2711" y="224"/>
                  <a:pt x="2663" y="217"/>
                  <a:pt x="2640" y="221"/>
                </a:cubicBezTo>
                <a:cubicBezTo>
                  <a:pt x="2700" y="246"/>
                  <a:pt x="2779" y="195"/>
                  <a:pt x="2849" y="225"/>
                </a:cubicBezTo>
                <a:cubicBezTo>
                  <a:pt x="2765" y="234"/>
                  <a:pt x="2676" y="234"/>
                  <a:pt x="2628" y="249"/>
                </a:cubicBezTo>
                <a:cubicBezTo>
                  <a:pt x="2612" y="242"/>
                  <a:pt x="2592" y="237"/>
                  <a:pt x="2580" y="225"/>
                </a:cubicBezTo>
                <a:cubicBezTo>
                  <a:pt x="2513" y="236"/>
                  <a:pt x="2451" y="202"/>
                  <a:pt x="2387" y="218"/>
                </a:cubicBezTo>
                <a:cubicBezTo>
                  <a:pt x="2387" y="221"/>
                  <a:pt x="2391" y="221"/>
                  <a:pt x="2395" y="221"/>
                </a:cubicBezTo>
                <a:cubicBezTo>
                  <a:pt x="2373" y="219"/>
                  <a:pt x="2380" y="234"/>
                  <a:pt x="2339" y="237"/>
                </a:cubicBezTo>
                <a:cubicBezTo>
                  <a:pt x="2358" y="238"/>
                  <a:pt x="2385" y="252"/>
                  <a:pt x="2395" y="249"/>
                </a:cubicBezTo>
                <a:cubicBezTo>
                  <a:pt x="2400" y="260"/>
                  <a:pt x="2360" y="259"/>
                  <a:pt x="2343" y="261"/>
                </a:cubicBezTo>
                <a:cubicBezTo>
                  <a:pt x="2407" y="286"/>
                  <a:pt x="2537" y="276"/>
                  <a:pt x="2608" y="265"/>
                </a:cubicBezTo>
                <a:cubicBezTo>
                  <a:pt x="2639" y="277"/>
                  <a:pt x="2652" y="261"/>
                  <a:pt x="2699" y="265"/>
                </a:cubicBezTo>
                <a:cubicBezTo>
                  <a:pt x="2684" y="281"/>
                  <a:pt x="2669" y="275"/>
                  <a:pt x="2663" y="297"/>
                </a:cubicBezTo>
                <a:cubicBezTo>
                  <a:pt x="2679" y="293"/>
                  <a:pt x="2674" y="301"/>
                  <a:pt x="2703" y="304"/>
                </a:cubicBezTo>
                <a:cubicBezTo>
                  <a:pt x="2691" y="318"/>
                  <a:pt x="2677" y="305"/>
                  <a:pt x="2655" y="308"/>
                </a:cubicBezTo>
                <a:cubicBezTo>
                  <a:pt x="2663" y="290"/>
                  <a:pt x="2640" y="303"/>
                  <a:pt x="2644" y="289"/>
                </a:cubicBezTo>
                <a:cubicBezTo>
                  <a:pt x="2628" y="293"/>
                  <a:pt x="2649" y="308"/>
                  <a:pt x="2632" y="308"/>
                </a:cubicBezTo>
                <a:cubicBezTo>
                  <a:pt x="2676" y="327"/>
                  <a:pt x="2729" y="329"/>
                  <a:pt x="2770" y="308"/>
                </a:cubicBezTo>
                <a:cubicBezTo>
                  <a:pt x="2775" y="314"/>
                  <a:pt x="2775" y="323"/>
                  <a:pt x="2770" y="328"/>
                </a:cubicBezTo>
                <a:cubicBezTo>
                  <a:pt x="2825" y="364"/>
                  <a:pt x="2938" y="342"/>
                  <a:pt x="3011" y="364"/>
                </a:cubicBezTo>
                <a:cubicBezTo>
                  <a:pt x="2979" y="363"/>
                  <a:pt x="2938" y="371"/>
                  <a:pt x="2900" y="376"/>
                </a:cubicBezTo>
                <a:cubicBezTo>
                  <a:pt x="2903" y="390"/>
                  <a:pt x="2929" y="381"/>
                  <a:pt x="2944" y="384"/>
                </a:cubicBezTo>
                <a:cubicBezTo>
                  <a:pt x="2942" y="387"/>
                  <a:pt x="2940" y="390"/>
                  <a:pt x="2940" y="395"/>
                </a:cubicBezTo>
                <a:cubicBezTo>
                  <a:pt x="2955" y="402"/>
                  <a:pt x="2965" y="384"/>
                  <a:pt x="2968" y="391"/>
                </a:cubicBezTo>
                <a:cubicBezTo>
                  <a:pt x="3002" y="412"/>
                  <a:pt x="3065" y="390"/>
                  <a:pt x="3122" y="407"/>
                </a:cubicBezTo>
                <a:cubicBezTo>
                  <a:pt x="3114" y="400"/>
                  <a:pt x="3101" y="399"/>
                  <a:pt x="3090" y="395"/>
                </a:cubicBezTo>
                <a:cubicBezTo>
                  <a:pt x="3117" y="377"/>
                  <a:pt x="3115" y="412"/>
                  <a:pt x="3153" y="407"/>
                </a:cubicBezTo>
                <a:cubicBezTo>
                  <a:pt x="3128" y="425"/>
                  <a:pt x="3096" y="406"/>
                  <a:pt x="3058" y="407"/>
                </a:cubicBezTo>
                <a:cubicBezTo>
                  <a:pt x="3057" y="429"/>
                  <a:pt x="3097" y="411"/>
                  <a:pt x="3094" y="435"/>
                </a:cubicBezTo>
                <a:cubicBezTo>
                  <a:pt x="3103" y="424"/>
                  <a:pt x="3106" y="423"/>
                  <a:pt x="3122" y="427"/>
                </a:cubicBezTo>
                <a:cubicBezTo>
                  <a:pt x="3105" y="451"/>
                  <a:pt x="3168" y="429"/>
                  <a:pt x="3189" y="431"/>
                </a:cubicBezTo>
                <a:cubicBezTo>
                  <a:pt x="3181" y="437"/>
                  <a:pt x="3168" y="439"/>
                  <a:pt x="3153" y="439"/>
                </a:cubicBezTo>
                <a:cubicBezTo>
                  <a:pt x="3192" y="464"/>
                  <a:pt x="3255" y="452"/>
                  <a:pt x="3311" y="474"/>
                </a:cubicBezTo>
                <a:cubicBezTo>
                  <a:pt x="3293" y="494"/>
                  <a:pt x="3270" y="492"/>
                  <a:pt x="3260" y="514"/>
                </a:cubicBezTo>
                <a:cubicBezTo>
                  <a:pt x="3260" y="534"/>
                  <a:pt x="3306" y="508"/>
                  <a:pt x="3300" y="534"/>
                </a:cubicBezTo>
                <a:cubicBezTo>
                  <a:pt x="3320" y="536"/>
                  <a:pt x="3349" y="530"/>
                  <a:pt x="3359" y="534"/>
                </a:cubicBezTo>
                <a:cubicBezTo>
                  <a:pt x="3355" y="545"/>
                  <a:pt x="3353" y="538"/>
                  <a:pt x="3343" y="538"/>
                </a:cubicBezTo>
                <a:cubicBezTo>
                  <a:pt x="3342" y="544"/>
                  <a:pt x="3346" y="545"/>
                  <a:pt x="3351" y="546"/>
                </a:cubicBezTo>
                <a:cubicBezTo>
                  <a:pt x="3345" y="556"/>
                  <a:pt x="3338" y="564"/>
                  <a:pt x="3319" y="561"/>
                </a:cubicBezTo>
                <a:cubicBezTo>
                  <a:pt x="3328" y="575"/>
                  <a:pt x="3359" y="566"/>
                  <a:pt x="3375" y="573"/>
                </a:cubicBezTo>
                <a:cubicBezTo>
                  <a:pt x="3371" y="580"/>
                  <a:pt x="3358" y="577"/>
                  <a:pt x="3351" y="581"/>
                </a:cubicBezTo>
                <a:cubicBezTo>
                  <a:pt x="3352" y="589"/>
                  <a:pt x="3368" y="582"/>
                  <a:pt x="3371" y="589"/>
                </a:cubicBezTo>
                <a:cubicBezTo>
                  <a:pt x="3348" y="594"/>
                  <a:pt x="3323" y="621"/>
                  <a:pt x="3339" y="640"/>
                </a:cubicBezTo>
                <a:cubicBezTo>
                  <a:pt x="3331" y="639"/>
                  <a:pt x="3332" y="646"/>
                  <a:pt x="3331" y="652"/>
                </a:cubicBezTo>
                <a:cubicBezTo>
                  <a:pt x="3315" y="650"/>
                  <a:pt x="3309" y="656"/>
                  <a:pt x="3296" y="656"/>
                </a:cubicBezTo>
                <a:cubicBezTo>
                  <a:pt x="3309" y="675"/>
                  <a:pt x="3336" y="658"/>
                  <a:pt x="3355" y="672"/>
                </a:cubicBezTo>
                <a:cubicBezTo>
                  <a:pt x="3356" y="678"/>
                  <a:pt x="3351" y="679"/>
                  <a:pt x="3351" y="684"/>
                </a:cubicBezTo>
                <a:cubicBezTo>
                  <a:pt x="3405" y="707"/>
                  <a:pt x="3485" y="705"/>
                  <a:pt x="3549" y="719"/>
                </a:cubicBezTo>
                <a:cubicBezTo>
                  <a:pt x="3561" y="737"/>
                  <a:pt x="3562" y="749"/>
                  <a:pt x="3564" y="771"/>
                </a:cubicBezTo>
                <a:cubicBezTo>
                  <a:pt x="3577" y="776"/>
                  <a:pt x="3567" y="758"/>
                  <a:pt x="3580" y="763"/>
                </a:cubicBezTo>
                <a:cubicBezTo>
                  <a:pt x="3575" y="782"/>
                  <a:pt x="3600" y="772"/>
                  <a:pt x="3608" y="779"/>
                </a:cubicBezTo>
                <a:cubicBezTo>
                  <a:pt x="3589" y="785"/>
                  <a:pt x="3579" y="790"/>
                  <a:pt x="3556" y="798"/>
                </a:cubicBezTo>
                <a:cubicBezTo>
                  <a:pt x="3559" y="806"/>
                  <a:pt x="3556" y="815"/>
                  <a:pt x="3541" y="822"/>
                </a:cubicBezTo>
                <a:cubicBezTo>
                  <a:pt x="3543" y="835"/>
                  <a:pt x="3552" y="836"/>
                  <a:pt x="3545" y="850"/>
                </a:cubicBezTo>
                <a:cubicBezTo>
                  <a:pt x="3586" y="846"/>
                  <a:pt x="3596" y="856"/>
                  <a:pt x="3620" y="874"/>
                </a:cubicBezTo>
                <a:cubicBezTo>
                  <a:pt x="3559" y="875"/>
                  <a:pt x="3486" y="854"/>
                  <a:pt x="3422" y="846"/>
                </a:cubicBezTo>
                <a:cubicBezTo>
                  <a:pt x="3442" y="863"/>
                  <a:pt x="3483" y="859"/>
                  <a:pt x="3501" y="877"/>
                </a:cubicBezTo>
                <a:cubicBezTo>
                  <a:pt x="3490" y="890"/>
                  <a:pt x="3476" y="878"/>
                  <a:pt x="3454" y="881"/>
                </a:cubicBezTo>
                <a:cubicBezTo>
                  <a:pt x="3448" y="885"/>
                  <a:pt x="3448" y="894"/>
                  <a:pt x="3446" y="901"/>
                </a:cubicBezTo>
                <a:cubicBezTo>
                  <a:pt x="3369" y="900"/>
                  <a:pt x="3331" y="899"/>
                  <a:pt x="3264" y="893"/>
                </a:cubicBezTo>
                <a:cubicBezTo>
                  <a:pt x="3274" y="900"/>
                  <a:pt x="3277" y="898"/>
                  <a:pt x="3268" y="909"/>
                </a:cubicBezTo>
                <a:cubicBezTo>
                  <a:pt x="3274" y="921"/>
                  <a:pt x="3293" y="918"/>
                  <a:pt x="3296" y="933"/>
                </a:cubicBezTo>
                <a:cubicBezTo>
                  <a:pt x="3277" y="943"/>
                  <a:pt x="3225" y="933"/>
                  <a:pt x="3232" y="957"/>
                </a:cubicBezTo>
                <a:cubicBezTo>
                  <a:pt x="3093" y="965"/>
                  <a:pt x="2921" y="968"/>
                  <a:pt x="2782" y="996"/>
                </a:cubicBezTo>
                <a:cubicBezTo>
                  <a:pt x="2780" y="988"/>
                  <a:pt x="2787" y="988"/>
                  <a:pt x="2794" y="988"/>
                </a:cubicBezTo>
                <a:cubicBezTo>
                  <a:pt x="2793" y="979"/>
                  <a:pt x="2777" y="986"/>
                  <a:pt x="2770" y="984"/>
                </a:cubicBezTo>
                <a:cubicBezTo>
                  <a:pt x="2765" y="985"/>
                  <a:pt x="2766" y="992"/>
                  <a:pt x="2770" y="992"/>
                </a:cubicBezTo>
                <a:cubicBezTo>
                  <a:pt x="2679" y="986"/>
                  <a:pt x="2582" y="998"/>
                  <a:pt x="2482" y="1008"/>
                </a:cubicBezTo>
                <a:cubicBezTo>
                  <a:pt x="2557" y="1038"/>
                  <a:pt x="2639" y="1005"/>
                  <a:pt x="2715" y="1020"/>
                </a:cubicBezTo>
                <a:cubicBezTo>
                  <a:pt x="2715" y="1016"/>
                  <a:pt x="2710" y="1017"/>
                  <a:pt x="2707" y="1016"/>
                </a:cubicBezTo>
                <a:cubicBezTo>
                  <a:pt x="2739" y="1009"/>
                  <a:pt x="2772" y="1012"/>
                  <a:pt x="2790" y="1020"/>
                </a:cubicBezTo>
                <a:cubicBezTo>
                  <a:pt x="2786" y="1023"/>
                  <a:pt x="2761" y="1033"/>
                  <a:pt x="2782" y="1036"/>
                </a:cubicBezTo>
                <a:cubicBezTo>
                  <a:pt x="2776" y="1050"/>
                  <a:pt x="2764" y="1034"/>
                  <a:pt x="2754" y="1043"/>
                </a:cubicBezTo>
                <a:cubicBezTo>
                  <a:pt x="2782" y="1054"/>
                  <a:pt x="2819" y="1055"/>
                  <a:pt x="2853" y="1059"/>
                </a:cubicBezTo>
                <a:cubicBezTo>
                  <a:pt x="2811" y="1081"/>
                  <a:pt x="2760" y="1079"/>
                  <a:pt x="2707" y="1083"/>
                </a:cubicBezTo>
                <a:cubicBezTo>
                  <a:pt x="2723" y="1103"/>
                  <a:pt x="2760" y="1078"/>
                  <a:pt x="2782" y="1091"/>
                </a:cubicBezTo>
                <a:cubicBezTo>
                  <a:pt x="2733" y="1104"/>
                  <a:pt x="2677" y="1109"/>
                  <a:pt x="2624" y="1119"/>
                </a:cubicBezTo>
                <a:cubicBezTo>
                  <a:pt x="2622" y="1128"/>
                  <a:pt x="2642" y="1116"/>
                  <a:pt x="2636" y="1130"/>
                </a:cubicBezTo>
                <a:cubicBezTo>
                  <a:pt x="2599" y="1136"/>
                  <a:pt x="2554" y="1133"/>
                  <a:pt x="2533" y="1154"/>
                </a:cubicBezTo>
                <a:cubicBezTo>
                  <a:pt x="2511" y="1151"/>
                  <a:pt x="2507" y="1153"/>
                  <a:pt x="2493" y="1142"/>
                </a:cubicBezTo>
                <a:cubicBezTo>
                  <a:pt x="2474" y="1158"/>
                  <a:pt x="2453" y="1137"/>
                  <a:pt x="2426" y="1134"/>
                </a:cubicBezTo>
                <a:cubicBezTo>
                  <a:pt x="2374" y="1129"/>
                  <a:pt x="2304" y="1153"/>
                  <a:pt x="2248" y="1158"/>
                </a:cubicBezTo>
                <a:cubicBezTo>
                  <a:pt x="2239" y="1155"/>
                  <a:pt x="2227" y="1153"/>
                  <a:pt x="2213" y="1154"/>
                </a:cubicBezTo>
                <a:cubicBezTo>
                  <a:pt x="2210" y="1159"/>
                  <a:pt x="2211" y="1164"/>
                  <a:pt x="2201" y="1170"/>
                </a:cubicBezTo>
                <a:cubicBezTo>
                  <a:pt x="2143" y="1164"/>
                  <a:pt x="2077" y="1188"/>
                  <a:pt x="1999" y="1194"/>
                </a:cubicBezTo>
                <a:cubicBezTo>
                  <a:pt x="1998" y="1206"/>
                  <a:pt x="2008" y="1206"/>
                  <a:pt x="2019" y="1205"/>
                </a:cubicBezTo>
                <a:cubicBezTo>
                  <a:pt x="1982" y="1220"/>
                  <a:pt x="1920" y="1220"/>
                  <a:pt x="1865" y="1225"/>
                </a:cubicBezTo>
                <a:cubicBezTo>
                  <a:pt x="1866" y="1230"/>
                  <a:pt x="1873" y="1228"/>
                  <a:pt x="1873" y="1233"/>
                </a:cubicBezTo>
                <a:cubicBezTo>
                  <a:pt x="2039" y="1224"/>
                  <a:pt x="2174" y="1228"/>
                  <a:pt x="2339" y="1213"/>
                </a:cubicBezTo>
                <a:cubicBezTo>
                  <a:pt x="2341" y="1223"/>
                  <a:pt x="2339" y="1229"/>
                  <a:pt x="2335" y="1233"/>
                </a:cubicBezTo>
                <a:cubicBezTo>
                  <a:pt x="2363" y="1235"/>
                  <a:pt x="2367" y="1238"/>
                  <a:pt x="2383" y="1249"/>
                </a:cubicBezTo>
                <a:cubicBezTo>
                  <a:pt x="2406" y="1247"/>
                  <a:pt x="2418" y="1235"/>
                  <a:pt x="2446" y="1237"/>
                </a:cubicBezTo>
                <a:cubicBezTo>
                  <a:pt x="2443" y="1245"/>
                  <a:pt x="2435" y="1248"/>
                  <a:pt x="2426" y="1249"/>
                </a:cubicBezTo>
                <a:cubicBezTo>
                  <a:pt x="2426" y="1245"/>
                  <a:pt x="2431" y="1246"/>
                  <a:pt x="2434" y="1245"/>
                </a:cubicBezTo>
                <a:cubicBezTo>
                  <a:pt x="2428" y="1233"/>
                  <a:pt x="2401" y="1253"/>
                  <a:pt x="2414" y="1261"/>
                </a:cubicBezTo>
                <a:cubicBezTo>
                  <a:pt x="2330" y="1307"/>
                  <a:pt x="2195" y="1303"/>
                  <a:pt x="2086" y="1324"/>
                </a:cubicBezTo>
                <a:cubicBezTo>
                  <a:pt x="2115" y="1333"/>
                  <a:pt x="2135" y="1316"/>
                  <a:pt x="2165" y="1320"/>
                </a:cubicBezTo>
                <a:cubicBezTo>
                  <a:pt x="2169" y="1336"/>
                  <a:pt x="2143" y="1322"/>
                  <a:pt x="2146" y="1336"/>
                </a:cubicBezTo>
                <a:cubicBezTo>
                  <a:pt x="2156" y="1346"/>
                  <a:pt x="2174" y="1330"/>
                  <a:pt x="2193" y="1336"/>
                </a:cubicBezTo>
                <a:cubicBezTo>
                  <a:pt x="2152" y="1350"/>
                  <a:pt x="2096" y="1366"/>
                  <a:pt x="2047" y="1375"/>
                </a:cubicBezTo>
                <a:cubicBezTo>
                  <a:pt x="2027" y="1379"/>
                  <a:pt x="2016" y="1374"/>
                  <a:pt x="1999" y="1371"/>
                </a:cubicBezTo>
                <a:cubicBezTo>
                  <a:pt x="1942" y="1362"/>
                  <a:pt x="1870" y="1389"/>
                  <a:pt x="1806" y="1395"/>
                </a:cubicBezTo>
                <a:cubicBezTo>
                  <a:pt x="1754" y="1400"/>
                  <a:pt x="1724" y="1394"/>
                  <a:pt x="1671" y="1399"/>
                </a:cubicBezTo>
                <a:cubicBezTo>
                  <a:pt x="1659" y="1403"/>
                  <a:pt x="1666" y="1386"/>
                  <a:pt x="1656" y="1387"/>
                </a:cubicBezTo>
                <a:cubicBezTo>
                  <a:pt x="1630" y="1387"/>
                  <a:pt x="1634" y="1392"/>
                  <a:pt x="1608" y="1391"/>
                </a:cubicBezTo>
                <a:cubicBezTo>
                  <a:pt x="1610" y="1386"/>
                  <a:pt x="1615" y="1385"/>
                  <a:pt x="1616" y="1379"/>
                </a:cubicBezTo>
                <a:cubicBezTo>
                  <a:pt x="1526" y="1375"/>
                  <a:pt x="1413" y="1403"/>
                  <a:pt x="1332" y="1407"/>
                </a:cubicBezTo>
                <a:cubicBezTo>
                  <a:pt x="1332" y="1396"/>
                  <a:pt x="1325" y="1399"/>
                  <a:pt x="1332" y="1391"/>
                </a:cubicBezTo>
                <a:cubicBezTo>
                  <a:pt x="1320" y="1388"/>
                  <a:pt x="1321" y="1397"/>
                  <a:pt x="1312" y="1395"/>
                </a:cubicBezTo>
                <a:cubicBezTo>
                  <a:pt x="1312" y="1384"/>
                  <a:pt x="1328" y="1388"/>
                  <a:pt x="1339" y="1387"/>
                </a:cubicBezTo>
                <a:cubicBezTo>
                  <a:pt x="1338" y="1392"/>
                  <a:pt x="1332" y="1393"/>
                  <a:pt x="1332" y="1399"/>
                </a:cubicBezTo>
                <a:close/>
                <a:moveTo>
                  <a:pt x="1442" y="1273"/>
                </a:moveTo>
                <a:cubicBezTo>
                  <a:pt x="1436" y="1280"/>
                  <a:pt x="1402" y="1272"/>
                  <a:pt x="1391" y="1285"/>
                </a:cubicBezTo>
                <a:cubicBezTo>
                  <a:pt x="1409" y="1284"/>
                  <a:pt x="1449" y="1285"/>
                  <a:pt x="1442" y="1273"/>
                </a:cubicBezTo>
                <a:close/>
                <a:moveTo>
                  <a:pt x="1414" y="1249"/>
                </a:moveTo>
                <a:cubicBezTo>
                  <a:pt x="1414" y="1261"/>
                  <a:pt x="1385" y="1243"/>
                  <a:pt x="1391" y="1261"/>
                </a:cubicBezTo>
                <a:cubicBezTo>
                  <a:pt x="1396" y="1256"/>
                  <a:pt x="1428" y="1259"/>
                  <a:pt x="1414" y="1249"/>
                </a:cubicBezTo>
                <a:close/>
                <a:moveTo>
                  <a:pt x="1193" y="1202"/>
                </a:moveTo>
                <a:cubicBezTo>
                  <a:pt x="1191" y="1210"/>
                  <a:pt x="1174" y="1203"/>
                  <a:pt x="1166" y="1205"/>
                </a:cubicBezTo>
                <a:cubicBezTo>
                  <a:pt x="1170" y="1218"/>
                  <a:pt x="1169" y="1221"/>
                  <a:pt x="1162" y="1229"/>
                </a:cubicBezTo>
                <a:cubicBezTo>
                  <a:pt x="1180" y="1240"/>
                  <a:pt x="1203" y="1224"/>
                  <a:pt x="1217" y="1233"/>
                </a:cubicBezTo>
                <a:cubicBezTo>
                  <a:pt x="1213" y="1245"/>
                  <a:pt x="1185" y="1233"/>
                  <a:pt x="1185" y="1249"/>
                </a:cubicBezTo>
                <a:cubicBezTo>
                  <a:pt x="1234" y="1244"/>
                  <a:pt x="1296" y="1244"/>
                  <a:pt x="1343" y="1225"/>
                </a:cubicBezTo>
                <a:cubicBezTo>
                  <a:pt x="1383" y="1229"/>
                  <a:pt x="1467" y="1210"/>
                  <a:pt x="1529" y="1209"/>
                </a:cubicBezTo>
                <a:cubicBezTo>
                  <a:pt x="1535" y="1198"/>
                  <a:pt x="1538" y="1200"/>
                  <a:pt x="1553" y="1194"/>
                </a:cubicBezTo>
                <a:cubicBezTo>
                  <a:pt x="1535" y="1188"/>
                  <a:pt x="1522" y="1199"/>
                  <a:pt x="1505" y="1205"/>
                </a:cubicBezTo>
                <a:cubicBezTo>
                  <a:pt x="1430" y="1183"/>
                  <a:pt x="1324" y="1214"/>
                  <a:pt x="1237" y="1229"/>
                </a:cubicBezTo>
                <a:cubicBezTo>
                  <a:pt x="1237" y="1212"/>
                  <a:pt x="1272" y="1230"/>
                  <a:pt x="1272" y="1213"/>
                </a:cubicBezTo>
                <a:cubicBezTo>
                  <a:pt x="1247" y="1209"/>
                  <a:pt x="1181" y="1218"/>
                  <a:pt x="1193" y="1202"/>
                </a:cubicBezTo>
                <a:close/>
                <a:moveTo>
                  <a:pt x="1288" y="1202"/>
                </a:moveTo>
                <a:cubicBezTo>
                  <a:pt x="1275" y="1201"/>
                  <a:pt x="1262" y="1192"/>
                  <a:pt x="1260" y="1209"/>
                </a:cubicBezTo>
                <a:cubicBezTo>
                  <a:pt x="1273" y="1210"/>
                  <a:pt x="1284" y="1210"/>
                  <a:pt x="1288" y="1202"/>
                </a:cubicBezTo>
                <a:close/>
                <a:moveTo>
                  <a:pt x="1833" y="1198"/>
                </a:moveTo>
                <a:cubicBezTo>
                  <a:pt x="1858" y="1197"/>
                  <a:pt x="1862" y="1195"/>
                  <a:pt x="1885" y="1198"/>
                </a:cubicBezTo>
                <a:cubicBezTo>
                  <a:pt x="1880" y="1180"/>
                  <a:pt x="1841" y="1192"/>
                  <a:pt x="1833" y="1198"/>
                </a:cubicBezTo>
                <a:close/>
                <a:moveTo>
                  <a:pt x="1557" y="1194"/>
                </a:moveTo>
                <a:cubicBezTo>
                  <a:pt x="1587" y="1205"/>
                  <a:pt x="1592" y="1178"/>
                  <a:pt x="1557" y="1194"/>
                </a:cubicBezTo>
                <a:close/>
                <a:moveTo>
                  <a:pt x="1964" y="1186"/>
                </a:moveTo>
                <a:cubicBezTo>
                  <a:pt x="1934" y="1192"/>
                  <a:pt x="1910" y="1179"/>
                  <a:pt x="1889" y="1194"/>
                </a:cubicBezTo>
                <a:cubicBezTo>
                  <a:pt x="1922" y="1189"/>
                  <a:pt x="1943" y="1200"/>
                  <a:pt x="1964" y="1186"/>
                </a:cubicBezTo>
                <a:close/>
                <a:moveTo>
                  <a:pt x="857" y="937"/>
                </a:moveTo>
                <a:cubicBezTo>
                  <a:pt x="834" y="927"/>
                  <a:pt x="803" y="935"/>
                  <a:pt x="790" y="949"/>
                </a:cubicBezTo>
                <a:cubicBezTo>
                  <a:pt x="816" y="944"/>
                  <a:pt x="835" y="949"/>
                  <a:pt x="857" y="937"/>
                </a:cubicBezTo>
                <a:close/>
                <a:moveTo>
                  <a:pt x="798" y="917"/>
                </a:moveTo>
                <a:cubicBezTo>
                  <a:pt x="783" y="916"/>
                  <a:pt x="767" y="915"/>
                  <a:pt x="766" y="929"/>
                </a:cubicBezTo>
                <a:cubicBezTo>
                  <a:pt x="780" y="928"/>
                  <a:pt x="797" y="930"/>
                  <a:pt x="798" y="917"/>
                </a:cubicBezTo>
                <a:close/>
                <a:moveTo>
                  <a:pt x="506" y="731"/>
                </a:moveTo>
                <a:cubicBezTo>
                  <a:pt x="504" y="743"/>
                  <a:pt x="485" y="721"/>
                  <a:pt x="482" y="735"/>
                </a:cubicBezTo>
                <a:cubicBezTo>
                  <a:pt x="485" y="736"/>
                  <a:pt x="486" y="739"/>
                  <a:pt x="486" y="743"/>
                </a:cubicBezTo>
                <a:cubicBezTo>
                  <a:pt x="495" y="740"/>
                  <a:pt x="514" y="744"/>
                  <a:pt x="506" y="731"/>
                </a:cubicBezTo>
                <a:close/>
                <a:moveTo>
                  <a:pt x="442" y="731"/>
                </a:moveTo>
                <a:cubicBezTo>
                  <a:pt x="453" y="737"/>
                  <a:pt x="466" y="729"/>
                  <a:pt x="478" y="739"/>
                </a:cubicBezTo>
                <a:cubicBezTo>
                  <a:pt x="485" y="720"/>
                  <a:pt x="446" y="726"/>
                  <a:pt x="442" y="731"/>
                </a:cubicBezTo>
                <a:close/>
                <a:moveTo>
                  <a:pt x="3347" y="676"/>
                </a:moveTo>
                <a:cubicBezTo>
                  <a:pt x="3341" y="670"/>
                  <a:pt x="3323" y="675"/>
                  <a:pt x="3315" y="680"/>
                </a:cubicBezTo>
                <a:cubicBezTo>
                  <a:pt x="3327" y="679"/>
                  <a:pt x="3343" y="691"/>
                  <a:pt x="3347" y="676"/>
                </a:cubicBezTo>
                <a:close/>
                <a:moveTo>
                  <a:pt x="3007" y="423"/>
                </a:moveTo>
                <a:cubicBezTo>
                  <a:pt x="3021" y="431"/>
                  <a:pt x="3045" y="429"/>
                  <a:pt x="3047" y="407"/>
                </a:cubicBezTo>
                <a:cubicBezTo>
                  <a:pt x="3037" y="410"/>
                  <a:pt x="3018" y="402"/>
                  <a:pt x="3015" y="411"/>
                </a:cubicBezTo>
                <a:cubicBezTo>
                  <a:pt x="3042" y="421"/>
                  <a:pt x="2994" y="416"/>
                  <a:pt x="3007" y="423"/>
                </a:cubicBezTo>
                <a:close/>
                <a:moveTo>
                  <a:pt x="292" y="281"/>
                </a:moveTo>
                <a:cubicBezTo>
                  <a:pt x="249" y="262"/>
                  <a:pt x="203" y="246"/>
                  <a:pt x="154" y="269"/>
                </a:cubicBezTo>
                <a:cubicBezTo>
                  <a:pt x="167" y="269"/>
                  <a:pt x="175" y="274"/>
                  <a:pt x="182" y="281"/>
                </a:cubicBezTo>
                <a:cubicBezTo>
                  <a:pt x="177" y="282"/>
                  <a:pt x="161" y="294"/>
                  <a:pt x="178" y="293"/>
                </a:cubicBezTo>
                <a:cubicBezTo>
                  <a:pt x="211" y="269"/>
                  <a:pt x="255" y="300"/>
                  <a:pt x="292" y="281"/>
                </a:cubicBezTo>
                <a:close/>
                <a:moveTo>
                  <a:pt x="2474" y="162"/>
                </a:moveTo>
                <a:cubicBezTo>
                  <a:pt x="2454" y="163"/>
                  <a:pt x="2435" y="152"/>
                  <a:pt x="2422" y="166"/>
                </a:cubicBezTo>
                <a:cubicBezTo>
                  <a:pt x="2432" y="163"/>
                  <a:pt x="2466" y="178"/>
                  <a:pt x="2474" y="162"/>
                </a:cubicBezTo>
                <a:close/>
                <a:moveTo>
                  <a:pt x="2561" y="154"/>
                </a:moveTo>
                <a:cubicBezTo>
                  <a:pt x="2546" y="159"/>
                  <a:pt x="2543" y="151"/>
                  <a:pt x="2537" y="162"/>
                </a:cubicBezTo>
                <a:cubicBezTo>
                  <a:pt x="2545" y="160"/>
                  <a:pt x="2564" y="169"/>
                  <a:pt x="2561" y="15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6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微信支付</a:t>
            </a:r>
            <a:endParaRPr lang="zh-CN" altLang="en-US" sz="36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086190" y="1786618"/>
            <a:ext cx="4685619" cy="4630406"/>
            <a:chOff x="1086190" y="1786618"/>
            <a:chExt cx="4685619" cy="4630406"/>
          </a:xfrm>
        </p:grpSpPr>
        <p:grpSp>
          <p:nvGrpSpPr>
            <p:cNvPr id="17" name="组合 16"/>
            <p:cNvGrpSpPr/>
            <p:nvPr/>
          </p:nvGrpSpPr>
          <p:grpSpPr>
            <a:xfrm>
              <a:off x="1086190" y="1786618"/>
              <a:ext cx="4685619" cy="4630406"/>
              <a:chOff x="1086190" y="1737632"/>
              <a:chExt cx="4685619" cy="4630406"/>
            </a:xfrm>
            <a:solidFill>
              <a:schemeClr val="tx1">
                <a:lumMod val="85000"/>
                <a:lumOff val="15000"/>
              </a:schemeClr>
            </a:solidFill>
          </p:grpSpPr>
          <p:sp>
            <p:nvSpPr>
              <p:cNvPr id="37" name="Freeform 8"/>
              <p:cNvSpPr>
                <a:spLocks noEditPoints="1"/>
              </p:cNvSpPr>
              <p:nvPr/>
            </p:nvSpPr>
            <p:spPr bwMode="auto">
              <a:xfrm>
                <a:off x="1086190" y="1737632"/>
                <a:ext cx="4685619" cy="4630406"/>
              </a:xfrm>
              <a:custGeom>
                <a:avLst/>
                <a:gdLst>
                  <a:gd name="T0" fmla="*/ 398 w 476"/>
                  <a:gd name="T1" fmla="*/ 385 h 471"/>
                  <a:gd name="T2" fmla="*/ 451 w 476"/>
                  <a:gd name="T3" fmla="*/ 190 h 471"/>
                  <a:gd name="T4" fmla="*/ 224 w 476"/>
                  <a:gd name="T5" fmla="*/ 465 h 471"/>
                  <a:gd name="T6" fmla="*/ 182 w 476"/>
                  <a:gd name="T7" fmla="*/ 202 h 471"/>
                  <a:gd name="T8" fmla="*/ 216 w 476"/>
                  <a:gd name="T9" fmla="*/ 194 h 471"/>
                  <a:gd name="T10" fmla="*/ 261 w 476"/>
                  <a:gd name="T11" fmla="*/ 197 h 471"/>
                  <a:gd name="T12" fmla="*/ 229 w 476"/>
                  <a:gd name="T13" fmla="*/ 205 h 471"/>
                  <a:gd name="T14" fmla="*/ 398 w 476"/>
                  <a:gd name="T15" fmla="*/ 98 h 471"/>
                  <a:gd name="T16" fmla="*/ 300 w 476"/>
                  <a:gd name="T17" fmla="*/ 38 h 471"/>
                  <a:gd name="T18" fmla="*/ 221 w 476"/>
                  <a:gd name="T19" fmla="*/ 20 h 471"/>
                  <a:gd name="T20" fmla="*/ 206 w 476"/>
                  <a:gd name="T21" fmla="*/ 14 h 471"/>
                  <a:gd name="T22" fmla="*/ 111 w 476"/>
                  <a:gd name="T23" fmla="*/ 50 h 471"/>
                  <a:gd name="T24" fmla="*/ 15 w 476"/>
                  <a:gd name="T25" fmla="*/ 204 h 471"/>
                  <a:gd name="T26" fmla="*/ 48 w 476"/>
                  <a:gd name="T27" fmla="*/ 354 h 471"/>
                  <a:gd name="T28" fmla="*/ 179 w 476"/>
                  <a:gd name="T29" fmla="*/ 441 h 471"/>
                  <a:gd name="T30" fmla="*/ 195 w 476"/>
                  <a:gd name="T31" fmla="*/ 433 h 471"/>
                  <a:gd name="T32" fmla="*/ 342 w 476"/>
                  <a:gd name="T33" fmla="*/ 399 h 471"/>
                  <a:gd name="T34" fmla="*/ 389 w 476"/>
                  <a:gd name="T35" fmla="*/ 354 h 471"/>
                  <a:gd name="T36" fmla="*/ 339 w 476"/>
                  <a:gd name="T37" fmla="*/ 425 h 471"/>
                  <a:gd name="T38" fmla="*/ 426 w 476"/>
                  <a:gd name="T39" fmla="*/ 304 h 471"/>
                  <a:gd name="T40" fmla="*/ 300 w 476"/>
                  <a:gd name="T41" fmla="*/ 41 h 471"/>
                  <a:gd name="T42" fmla="*/ 232 w 476"/>
                  <a:gd name="T43" fmla="*/ 374 h 471"/>
                  <a:gd name="T44" fmla="*/ 265 w 476"/>
                  <a:gd name="T45" fmla="*/ 374 h 471"/>
                  <a:gd name="T46" fmla="*/ 283 w 476"/>
                  <a:gd name="T47" fmla="*/ 343 h 471"/>
                  <a:gd name="T48" fmla="*/ 271 w 476"/>
                  <a:gd name="T49" fmla="*/ 347 h 471"/>
                  <a:gd name="T50" fmla="*/ 199 w 476"/>
                  <a:gd name="T51" fmla="*/ 361 h 471"/>
                  <a:gd name="T52" fmla="*/ 179 w 476"/>
                  <a:gd name="T53" fmla="*/ 365 h 471"/>
                  <a:gd name="T54" fmla="*/ 125 w 476"/>
                  <a:gd name="T55" fmla="*/ 318 h 471"/>
                  <a:gd name="T56" fmla="*/ 113 w 476"/>
                  <a:gd name="T57" fmla="*/ 272 h 471"/>
                  <a:gd name="T58" fmla="*/ 127 w 476"/>
                  <a:gd name="T59" fmla="*/ 209 h 471"/>
                  <a:gd name="T60" fmla="*/ 151 w 476"/>
                  <a:gd name="T61" fmla="*/ 208 h 471"/>
                  <a:gd name="T62" fmla="*/ 189 w 476"/>
                  <a:gd name="T63" fmla="*/ 194 h 471"/>
                  <a:gd name="T64" fmla="*/ 237 w 476"/>
                  <a:gd name="T65" fmla="*/ 165 h 471"/>
                  <a:gd name="T66" fmla="*/ 235 w 476"/>
                  <a:gd name="T67" fmla="*/ 183 h 471"/>
                  <a:gd name="T68" fmla="*/ 298 w 476"/>
                  <a:gd name="T69" fmla="*/ 220 h 471"/>
                  <a:gd name="T70" fmla="*/ 319 w 476"/>
                  <a:gd name="T71" fmla="*/ 267 h 471"/>
                  <a:gd name="T72" fmla="*/ 361 w 476"/>
                  <a:gd name="T73" fmla="*/ 377 h 471"/>
                  <a:gd name="T74" fmla="*/ 361 w 476"/>
                  <a:gd name="T75" fmla="*/ 397 h 471"/>
                  <a:gd name="T76" fmla="*/ 365 w 476"/>
                  <a:gd name="T77" fmla="*/ 405 h 471"/>
                  <a:gd name="T78" fmla="*/ 122 w 476"/>
                  <a:gd name="T79" fmla="*/ 242 h 471"/>
                  <a:gd name="T80" fmla="*/ 128 w 476"/>
                  <a:gd name="T81" fmla="*/ 220 h 471"/>
                  <a:gd name="T82" fmla="*/ 297 w 476"/>
                  <a:gd name="T83" fmla="*/ 311 h 471"/>
                  <a:gd name="T84" fmla="*/ 250 w 476"/>
                  <a:gd name="T85" fmla="*/ 346 h 471"/>
                  <a:gd name="T86" fmla="*/ 283 w 476"/>
                  <a:gd name="T87" fmla="*/ 332 h 471"/>
                  <a:gd name="T88" fmla="*/ 292 w 476"/>
                  <a:gd name="T89" fmla="*/ 298 h 471"/>
                  <a:gd name="T90" fmla="*/ 301 w 476"/>
                  <a:gd name="T91" fmla="*/ 291 h 471"/>
                  <a:gd name="T92" fmla="*/ 288 w 476"/>
                  <a:gd name="T93" fmla="*/ 337 h 471"/>
                  <a:gd name="T94" fmla="*/ 54 w 476"/>
                  <a:gd name="T95" fmla="*/ 72 h 471"/>
                  <a:gd name="T96" fmla="*/ 42 w 476"/>
                  <a:gd name="T97" fmla="*/ 354 h 471"/>
                  <a:gd name="T98" fmla="*/ 123 w 476"/>
                  <a:gd name="T99" fmla="*/ 430 h 471"/>
                  <a:gd name="T100" fmla="*/ 13 w 476"/>
                  <a:gd name="T101" fmla="*/ 182 h 471"/>
                  <a:gd name="T102" fmla="*/ 391 w 476"/>
                  <a:gd name="T103" fmla="*/ 66 h 471"/>
                  <a:gd name="T104" fmla="*/ 88 w 476"/>
                  <a:gd name="T105" fmla="*/ 407 h 471"/>
                  <a:gd name="T106" fmla="*/ 419 w 476"/>
                  <a:gd name="T107" fmla="*/ 107 h 471"/>
                  <a:gd name="T108" fmla="*/ 121 w 476"/>
                  <a:gd name="T109" fmla="*/ 274 h 471"/>
                  <a:gd name="T110" fmla="*/ 117 w 476"/>
                  <a:gd name="T111" fmla="*/ 267 h 471"/>
                  <a:gd name="T112" fmla="*/ 52 w 476"/>
                  <a:gd name="T113" fmla="*/ 93 h 471"/>
                  <a:gd name="T114" fmla="*/ 115 w 476"/>
                  <a:gd name="T115" fmla="*/ 443 h 471"/>
                  <a:gd name="T116" fmla="*/ 86 w 476"/>
                  <a:gd name="T117" fmla="*/ 406 h 471"/>
                  <a:gd name="T118" fmla="*/ 205 w 476"/>
                  <a:gd name="T119" fmla="*/ 460 h 471"/>
                  <a:gd name="T120" fmla="*/ 312 w 476"/>
                  <a:gd name="T121" fmla="*/ 441 h 471"/>
                  <a:gd name="T122" fmla="*/ 284 w 476"/>
                  <a:gd name="T123" fmla="*/ 435 h 471"/>
                  <a:gd name="T124" fmla="*/ 204 w 476"/>
                  <a:gd name="T125" fmla="*/ 45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76" h="471">
                    <a:moveTo>
                      <a:pt x="190" y="455"/>
                    </a:moveTo>
                    <a:cubicBezTo>
                      <a:pt x="193" y="455"/>
                      <a:pt x="196" y="455"/>
                      <a:pt x="199" y="455"/>
                    </a:cubicBezTo>
                    <a:cubicBezTo>
                      <a:pt x="202" y="455"/>
                      <a:pt x="204" y="455"/>
                      <a:pt x="204" y="455"/>
                    </a:cubicBezTo>
                    <a:cubicBezTo>
                      <a:pt x="201" y="455"/>
                      <a:pt x="200" y="453"/>
                      <a:pt x="195" y="454"/>
                    </a:cubicBezTo>
                    <a:cubicBezTo>
                      <a:pt x="192" y="454"/>
                      <a:pt x="190" y="454"/>
                      <a:pt x="190" y="455"/>
                    </a:cubicBezTo>
                    <a:close/>
                    <a:moveTo>
                      <a:pt x="275" y="435"/>
                    </a:moveTo>
                    <a:cubicBezTo>
                      <a:pt x="276" y="435"/>
                      <a:pt x="278" y="434"/>
                      <a:pt x="278" y="434"/>
                    </a:cubicBezTo>
                    <a:cubicBezTo>
                      <a:pt x="278" y="434"/>
                      <a:pt x="277" y="434"/>
                      <a:pt x="275" y="434"/>
                    </a:cubicBezTo>
                    <a:cubicBezTo>
                      <a:pt x="273" y="435"/>
                      <a:pt x="271" y="436"/>
                      <a:pt x="268" y="436"/>
                    </a:cubicBezTo>
                    <a:cubicBezTo>
                      <a:pt x="265" y="437"/>
                      <a:pt x="263" y="438"/>
                      <a:pt x="259" y="439"/>
                    </a:cubicBezTo>
                    <a:cubicBezTo>
                      <a:pt x="263" y="438"/>
                      <a:pt x="265" y="438"/>
                      <a:pt x="268" y="437"/>
                    </a:cubicBezTo>
                    <a:cubicBezTo>
                      <a:pt x="270" y="436"/>
                      <a:pt x="273" y="436"/>
                      <a:pt x="275" y="435"/>
                    </a:cubicBezTo>
                    <a:close/>
                    <a:moveTo>
                      <a:pt x="433" y="139"/>
                    </a:moveTo>
                    <a:cubicBezTo>
                      <a:pt x="432" y="136"/>
                      <a:pt x="431" y="134"/>
                      <a:pt x="430" y="132"/>
                    </a:cubicBezTo>
                    <a:cubicBezTo>
                      <a:pt x="427" y="128"/>
                      <a:pt x="425" y="123"/>
                      <a:pt x="422" y="119"/>
                    </a:cubicBezTo>
                    <a:cubicBezTo>
                      <a:pt x="424" y="123"/>
                      <a:pt x="427" y="128"/>
                      <a:pt x="429" y="132"/>
                    </a:cubicBezTo>
                    <a:cubicBezTo>
                      <a:pt x="430" y="134"/>
                      <a:pt x="432" y="136"/>
                      <a:pt x="433" y="139"/>
                    </a:cubicBezTo>
                    <a:cubicBezTo>
                      <a:pt x="434" y="141"/>
                      <a:pt x="436" y="143"/>
                      <a:pt x="436" y="145"/>
                    </a:cubicBezTo>
                    <a:cubicBezTo>
                      <a:pt x="436" y="143"/>
                      <a:pt x="435" y="141"/>
                      <a:pt x="433" y="139"/>
                    </a:cubicBezTo>
                    <a:close/>
                    <a:moveTo>
                      <a:pt x="439" y="128"/>
                    </a:moveTo>
                    <a:cubicBezTo>
                      <a:pt x="442" y="133"/>
                      <a:pt x="438" y="125"/>
                      <a:pt x="440" y="129"/>
                    </a:cubicBezTo>
                    <a:cubicBezTo>
                      <a:pt x="442" y="131"/>
                      <a:pt x="441" y="130"/>
                      <a:pt x="440" y="128"/>
                    </a:cubicBezTo>
                    <a:cubicBezTo>
                      <a:pt x="437" y="123"/>
                      <a:pt x="435" y="117"/>
                      <a:pt x="430" y="111"/>
                    </a:cubicBezTo>
                    <a:cubicBezTo>
                      <a:pt x="431" y="113"/>
                      <a:pt x="432" y="116"/>
                      <a:pt x="434" y="119"/>
                    </a:cubicBezTo>
                    <a:cubicBezTo>
                      <a:pt x="436" y="122"/>
                      <a:pt x="438" y="125"/>
                      <a:pt x="439" y="128"/>
                    </a:cubicBezTo>
                    <a:close/>
                    <a:moveTo>
                      <a:pt x="421" y="107"/>
                    </a:moveTo>
                    <a:cubicBezTo>
                      <a:pt x="423" y="111"/>
                      <a:pt x="429" y="117"/>
                      <a:pt x="428" y="119"/>
                    </a:cubicBezTo>
                    <a:cubicBezTo>
                      <a:pt x="428" y="119"/>
                      <a:pt x="432" y="126"/>
                      <a:pt x="434" y="130"/>
                    </a:cubicBezTo>
                    <a:cubicBezTo>
                      <a:pt x="436" y="134"/>
                      <a:pt x="436" y="133"/>
                      <a:pt x="437" y="133"/>
                    </a:cubicBezTo>
                    <a:cubicBezTo>
                      <a:pt x="439" y="134"/>
                      <a:pt x="437" y="129"/>
                      <a:pt x="430" y="119"/>
                    </a:cubicBezTo>
                    <a:cubicBezTo>
                      <a:pt x="430" y="118"/>
                      <a:pt x="428" y="116"/>
                      <a:pt x="428" y="116"/>
                    </a:cubicBezTo>
                    <a:cubicBezTo>
                      <a:pt x="428" y="117"/>
                      <a:pt x="430" y="119"/>
                      <a:pt x="430" y="120"/>
                    </a:cubicBezTo>
                    <a:cubicBezTo>
                      <a:pt x="427" y="116"/>
                      <a:pt x="424" y="110"/>
                      <a:pt x="421" y="107"/>
                    </a:cubicBezTo>
                    <a:close/>
                    <a:moveTo>
                      <a:pt x="421" y="124"/>
                    </a:moveTo>
                    <a:cubicBezTo>
                      <a:pt x="422" y="126"/>
                      <a:pt x="422" y="126"/>
                      <a:pt x="422" y="126"/>
                    </a:cubicBezTo>
                    <a:cubicBezTo>
                      <a:pt x="423" y="126"/>
                      <a:pt x="423" y="127"/>
                      <a:pt x="424" y="128"/>
                    </a:cubicBezTo>
                    <a:cubicBezTo>
                      <a:pt x="425" y="130"/>
                      <a:pt x="426" y="131"/>
                      <a:pt x="427" y="133"/>
                    </a:cubicBezTo>
                    <a:cubicBezTo>
                      <a:pt x="430" y="138"/>
                      <a:pt x="432" y="144"/>
                      <a:pt x="435" y="150"/>
                    </a:cubicBezTo>
                    <a:cubicBezTo>
                      <a:pt x="436" y="151"/>
                      <a:pt x="436" y="152"/>
                      <a:pt x="436" y="152"/>
                    </a:cubicBezTo>
                    <a:cubicBezTo>
                      <a:pt x="436" y="150"/>
                      <a:pt x="435" y="148"/>
                      <a:pt x="435" y="146"/>
                    </a:cubicBezTo>
                    <a:cubicBezTo>
                      <a:pt x="434" y="144"/>
                      <a:pt x="434" y="142"/>
                      <a:pt x="433" y="141"/>
                    </a:cubicBezTo>
                    <a:cubicBezTo>
                      <a:pt x="431" y="137"/>
                      <a:pt x="429" y="132"/>
                      <a:pt x="426" y="128"/>
                    </a:cubicBezTo>
                    <a:cubicBezTo>
                      <a:pt x="424" y="125"/>
                      <a:pt x="422" y="122"/>
                      <a:pt x="421" y="120"/>
                    </a:cubicBezTo>
                    <a:cubicBezTo>
                      <a:pt x="421" y="121"/>
                      <a:pt x="424" y="125"/>
                      <a:pt x="425" y="128"/>
                    </a:cubicBezTo>
                    <a:cubicBezTo>
                      <a:pt x="425" y="128"/>
                      <a:pt x="426" y="129"/>
                      <a:pt x="427" y="131"/>
                    </a:cubicBezTo>
                    <a:cubicBezTo>
                      <a:pt x="423" y="124"/>
                      <a:pt x="419" y="119"/>
                      <a:pt x="416" y="115"/>
                    </a:cubicBezTo>
                    <a:cubicBezTo>
                      <a:pt x="415" y="113"/>
                      <a:pt x="414" y="112"/>
                      <a:pt x="413" y="110"/>
                    </a:cubicBezTo>
                    <a:cubicBezTo>
                      <a:pt x="412" y="110"/>
                      <a:pt x="412" y="109"/>
                      <a:pt x="411" y="109"/>
                    </a:cubicBezTo>
                    <a:cubicBezTo>
                      <a:pt x="413" y="111"/>
                      <a:pt x="414" y="113"/>
                      <a:pt x="415" y="115"/>
                    </a:cubicBezTo>
                    <a:cubicBezTo>
                      <a:pt x="417" y="118"/>
                      <a:pt x="419" y="121"/>
                      <a:pt x="421" y="124"/>
                    </a:cubicBezTo>
                    <a:close/>
                    <a:moveTo>
                      <a:pt x="290" y="471"/>
                    </a:moveTo>
                    <a:cubicBezTo>
                      <a:pt x="294" y="469"/>
                      <a:pt x="299" y="468"/>
                      <a:pt x="303" y="466"/>
                    </a:cubicBezTo>
                    <a:cubicBezTo>
                      <a:pt x="308" y="464"/>
                      <a:pt x="312" y="462"/>
                      <a:pt x="317" y="460"/>
                    </a:cubicBezTo>
                    <a:cubicBezTo>
                      <a:pt x="312" y="462"/>
                      <a:pt x="308" y="463"/>
                      <a:pt x="303" y="465"/>
                    </a:cubicBezTo>
                    <a:cubicBezTo>
                      <a:pt x="299" y="467"/>
                      <a:pt x="294" y="468"/>
                      <a:pt x="290" y="471"/>
                    </a:cubicBezTo>
                    <a:close/>
                    <a:moveTo>
                      <a:pt x="396" y="387"/>
                    </a:moveTo>
                    <a:cubicBezTo>
                      <a:pt x="396" y="386"/>
                      <a:pt x="397" y="385"/>
                      <a:pt x="398" y="384"/>
                    </a:cubicBezTo>
                    <a:cubicBezTo>
                      <a:pt x="396" y="385"/>
                      <a:pt x="394" y="388"/>
                      <a:pt x="394" y="389"/>
                    </a:cubicBezTo>
                    <a:cubicBezTo>
                      <a:pt x="393" y="391"/>
                      <a:pt x="389" y="395"/>
                      <a:pt x="385" y="399"/>
                    </a:cubicBezTo>
                    <a:cubicBezTo>
                      <a:pt x="385" y="399"/>
                      <a:pt x="390" y="394"/>
                      <a:pt x="395" y="389"/>
                    </a:cubicBezTo>
                    <a:cubicBezTo>
                      <a:pt x="396" y="387"/>
                      <a:pt x="397" y="386"/>
                      <a:pt x="398" y="385"/>
                    </a:cubicBezTo>
                    <a:cubicBezTo>
                      <a:pt x="399" y="384"/>
                      <a:pt x="400" y="382"/>
                      <a:pt x="401" y="381"/>
                    </a:cubicBezTo>
                    <a:cubicBezTo>
                      <a:pt x="403" y="379"/>
                      <a:pt x="404" y="378"/>
                      <a:pt x="404" y="378"/>
                    </a:cubicBezTo>
                    <a:cubicBezTo>
                      <a:pt x="401" y="380"/>
                      <a:pt x="398" y="385"/>
                      <a:pt x="396" y="387"/>
                    </a:cubicBezTo>
                    <a:close/>
                    <a:moveTo>
                      <a:pt x="395" y="380"/>
                    </a:moveTo>
                    <a:cubicBezTo>
                      <a:pt x="394" y="380"/>
                      <a:pt x="393" y="381"/>
                      <a:pt x="391" y="384"/>
                    </a:cubicBezTo>
                    <a:cubicBezTo>
                      <a:pt x="386" y="389"/>
                      <a:pt x="382" y="394"/>
                      <a:pt x="377" y="398"/>
                    </a:cubicBezTo>
                    <a:cubicBezTo>
                      <a:pt x="383" y="392"/>
                      <a:pt x="387" y="390"/>
                      <a:pt x="393" y="384"/>
                    </a:cubicBezTo>
                    <a:cubicBezTo>
                      <a:pt x="394" y="383"/>
                      <a:pt x="394" y="383"/>
                      <a:pt x="396" y="382"/>
                    </a:cubicBezTo>
                    <a:cubicBezTo>
                      <a:pt x="395" y="383"/>
                      <a:pt x="395" y="381"/>
                      <a:pt x="396" y="380"/>
                    </a:cubicBezTo>
                    <a:cubicBezTo>
                      <a:pt x="392" y="384"/>
                      <a:pt x="395" y="380"/>
                      <a:pt x="395" y="380"/>
                    </a:cubicBezTo>
                    <a:close/>
                    <a:moveTo>
                      <a:pt x="458" y="215"/>
                    </a:moveTo>
                    <a:cubicBezTo>
                      <a:pt x="458" y="215"/>
                      <a:pt x="458" y="215"/>
                      <a:pt x="458" y="215"/>
                    </a:cubicBezTo>
                    <a:cubicBezTo>
                      <a:pt x="458" y="215"/>
                      <a:pt x="458" y="215"/>
                      <a:pt x="458" y="215"/>
                    </a:cubicBezTo>
                    <a:close/>
                    <a:moveTo>
                      <a:pt x="399" y="386"/>
                    </a:moveTo>
                    <a:cubicBezTo>
                      <a:pt x="398" y="387"/>
                      <a:pt x="396" y="389"/>
                      <a:pt x="395" y="390"/>
                    </a:cubicBezTo>
                    <a:cubicBezTo>
                      <a:pt x="392" y="393"/>
                      <a:pt x="389" y="396"/>
                      <a:pt x="386" y="399"/>
                    </a:cubicBezTo>
                    <a:cubicBezTo>
                      <a:pt x="392" y="392"/>
                      <a:pt x="393" y="394"/>
                      <a:pt x="397" y="390"/>
                    </a:cubicBezTo>
                    <a:cubicBezTo>
                      <a:pt x="396" y="389"/>
                      <a:pt x="398" y="387"/>
                      <a:pt x="403" y="381"/>
                    </a:cubicBezTo>
                    <a:cubicBezTo>
                      <a:pt x="402" y="382"/>
                      <a:pt x="400" y="384"/>
                      <a:pt x="399" y="386"/>
                    </a:cubicBezTo>
                    <a:close/>
                    <a:moveTo>
                      <a:pt x="196" y="452"/>
                    </a:moveTo>
                    <a:cubicBezTo>
                      <a:pt x="188" y="451"/>
                      <a:pt x="181" y="449"/>
                      <a:pt x="173" y="448"/>
                    </a:cubicBezTo>
                    <a:cubicBezTo>
                      <a:pt x="180" y="450"/>
                      <a:pt x="188" y="452"/>
                      <a:pt x="196" y="452"/>
                    </a:cubicBezTo>
                    <a:close/>
                    <a:moveTo>
                      <a:pt x="448" y="249"/>
                    </a:moveTo>
                    <a:cubicBezTo>
                      <a:pt x="448" y="249"/>
                      <a:pt x="448" y="249"/>
                      <a:pt x="448" y="249"/>
                    </a:cubicBezTo>
                    <a:cubicBezTo>
                      <a:pt x="448" y="248"/>
                      <a:pt x="448" y="248"/>
                      <a:pt x="448" y="248"/>
                    </a:cubicBezTo>
                    <a:cubicBezTo>
                      <a:pt x="448" y="249"/>
                      <a:pt x="448" y="249"/>
                      <a:pt x="448" y="249"/>
                    </a:cubicBezTo>
                    <a:cubicBezTo>
                      <a:pt x="448" y="249"/>
                      <a:pt x="448" y="249"/>
                      <a:pt x="448" y="249"/>
                    </a:cubicBezTo>
                    <a:close/>
                    <a:moveTo>
                      <a:pt x="448" y="246"/>
                    </a:moveTo>
                    <a:cubicBezTo>
                      <a:pt x="448" y="243"/>
                      <a:pt x="448" y="237"/>
                      <a:pt x="448" y="236"/>
                    </a:cubicBezTo>
                    <a:cubicBezTo>
                      <a:pt x="447" y="235"/>
                      <a:pt x="447" y="241"/>
                      <a:pt x="447" y="244"/>
                    </a:cubicBezTo>
                    <a:cubicBezTo>
                      <a:pt x="447" y="245"/>
                      <a:pt x="447" y="245"/>
                      <a:pt x="447" y="246"/>
                    </a:cubicBezTo>
                    <a:cubicBezTo>
                      <a:pt x="447" y="248"/>
                      <a:pt x="446" y="259"/>
                      <a:pt x="448" y="249"/>
                    </a:cubicBezTo>
                    <a:cubicBezTo>
                      <a:pt x="448" y="248"/>
                      <a:pt x="448" y="250"/>
                      <a:pt x="448" y="246"/>
                    </a:cubicBezTo>
                    <a:close/>
                    <a:moveTo>
                      <a:pt x="458" y="214"/>
                    </a:moveTo>
                    <a:cubicBezTo>
                      <a:pt x="458" y="216"/>
                      <a:pt x="458" y="217"/>
                      <a:pt x="459" y="217"/>
                    </a:cubicBezTo>
                    <a:cubicBezTo>
                      <a:pt x="459" y="217"/>
                      <a:pt x="459" y="214"/>
                      <a:pt x="459" y="213"/>
                    </a:cubicBezTo>
                    <a:cubicBezTo>
                      <a:pt x="458" y="210"/>
                      <a:pt x="458" y="207"/>
                      <a:pt x="457" y="204"/>
                    </a:cubicBezTo>
                    <a:cubicBezTo>
                      <a:pt x="457" y="206"/>
                      <a:pt x="458" y="209"/>
                      <a:pt x="457" y="210"/>
                    </a:cubicBezTo>
                    <a:cubicBezTo>
                      <a:pt x="457" y="211"/>
                      <a:pt x="457" y="212"/>
                      <a:pt x="458" y="215"/>
                    </a:cubicBezTo>
                    <a:cubicBezTo>
                      <a:pt x="458" y="214"/>
                      <a:pt x="457" y="210"/>
                      <a:pt x="458" y="214"/>
                    </a:cubicBezTo>
                    <a:close/>
                    <a:moveTo>
                      <a:pt x="453" y="219"/>
                    </a:moveTo>
                    <a:cubicBezTo>
                      <a:pt x="453" y="220"/>
                      <a:pt x="453" y="221"/>
                      <a:pt x="453" y="223"/>
                    </a:cubicBezTo>
                    <a:cubicBezTo>
                      <a:pt x="453" y="224"/>
                      <a:pt x="453" y="225"/>
                      <a:pt x="453" y="226"/>
                    </a:cubicBezTo>
                    <a:cubicBezTo>
                      <a:pt x="453" y="231"/>
                      <a:pt x="454" y="231"/>
                      <a:pt x="454" y="230"/>
                    </a:cubicBezTo>
                    <a:cubicBezTo>
                      <a:pt x="455" y="229"/>
                      <a:pt x="456" y="231"/>
                      <a:pt x="455" y="237"/>
                    </a:cubicBezTo>
                    <a:cubicBezTo>
                      <a:pt x="455" y="240"/>
                      <a:pt x="455" y="243"/>
                      <a:pt x="455" y="246"/>
                    </a:cubicBezTo>
                    <a:cubicBezTo>
                      <a:pt x="455" y="248"/>
                      <a:pt x="455" y="251"/>
                      <a:pt x="455" y="254"/>
                    </a:cubicBezTo>
                    <a:cubicBezTo>
                      <a:pt x="455" y="250"/>
                      <a:pt x="456" y="247"/>
                      <a:pt x="456" y="244"/>
                    </a:cubicBezTo>
                    <a:cubicBezTo>
                      <a:pt x="456" y="240"/>
                      <a:pt x="457" y="238"/>
                      <a:pt x="457" y="235"/>
                    </a:cubicBezTo>
                    <a:cubicBezTo>
                      <a:pt x="458" y="229"/>
                      <a:pt x="459" y="223"/>
                      <a:pt x="458" y="215"/>
                    </a:cubicBezTo>
                    <a:cubicBezTo>
                      <a:pt x="457" y="215"/>
                      <a:pt x="456" y="212"/>
                      <a:pt x="456" y="209"/>
                    </a:cubicBezTo>
                    <a:cubicBezTo>
                      <a:pt x="455" y="205"/>
                      <a:pt x="455" y="201"/>
                      <a:pt x="454" y="199"/>
                    </a:cubicBezTo>
                    <a:cubicBezTo>
                      <a:pt x="455" y="201"/>
                      <a:pt x="455" y="204"/>
                      <a:pt x="455" y="207"/>
                    </a:cubicBezTo>
                    <a:cubicBezTo>
                      <a:pt x="456" y="209"/>
                      <a:pt x="456" y="212"/>
                      <a:pt x="455" y="213"/>
                    </a:cubicBezTo>
                    <a:cubicBezTo>
                      <a:pt x="455" y="213"/>
                      <a:pt x="455" y="215"/>
                      <a:pt x="455" y="215"/>
                    </a:cubicBezTo>
                    <a:cubicBezTo>
                      <a:pt x="454" y="212"/>
                      <a:pt x="454" y="209"/>
                      <a:pt x="455" y="209"/>
                    </a:cubicBezTo>
                    <a:cubicBezTo>
                      <a:pt x="455" y="209"/>
                      <a:pt x="455" y="210"/>
                      <a:pt x="455" y="207"/>
                    </a:cubicBezTo>
                    <a:cubicBezTo>
                      <a:pt x="454" y="205"/>
                      <a:pt x="454" y="203"/>
                      <a:pt x="453" y="201"/>
                    </a:cubicBezTo>
                    <a:cubicBezTo>
                      <a:pt x="453" y="199"/>
                      <a:pt x="452" y="197"/>
                      <a:pt x="452" y="195"/>
                    </a:cubicBezTo>
                    <a:cubicBezTo>
                      <a:pt x="451" y="191"/>
                      <a:pt x="449" y="186"/>
                      <a:pt x="449" y="180"/>
                    </a:cubicBezTo>
                    <a:cubicBezTo>
                      <a:pt x="450" y="184"/>
                      <a:pt x="450" y="187"/>
                      <a:pt x="451" y="190"/>
                    </a:cubicBezTo>
                    <a:cubicBezTo>
                      <a:pt x="451" y="181"/>
                      <a:pt x="447" y="174"/>
                      <a:pt x="444" y="165"/>
                    </a:cubicBezTo>
                    <a:cubicBezTo>
                      <a:pt x="445" y="168"/>
                      <a:pt x="446" y="172"/>
                      <a:pt x="446" y="175"/>
                    </a:cubicBezTo>
                    <a:cubicBezTo>
                      <a:pt x="447" y="179"/>
                      <a:pt x="448" y="183"/>
                      <a:pt x="448" y="185"/>
                    </a:cubicBezTo>
                    <a:cubicBezTo>
                      <a:pt x="448" y="188"/>
                      <a:pt x="449" y="193"/>
                      <a:pt x="447" y="188"/>
                    </a:cubicBezTo>
                    <a:cubicBezTo>
                      <a:pt x="446" y="185"/>
                      <a:pt x="446" y="187"/>
                      <a:pt x="446" y="188"/>
                    </a:cubicBezTo>
                    <a:cubicBezTo>
                      <a:pt x="446" y="189"/>
                      <a:pt x="446" y="193"/>
                      <a:pt x="447" y="194"/>
                    </a:cubicBezTo>
                    <a:cubicBezTo>
                      <a:pt x="447" y="194"/>
                      <a:pt x="447" y="195"/>
                      <a:pt x="447" y="195"/>
                    </a:cubicBezTo>
                    <a:cubicBezTo>
                      <a:pt x="447" y="196"/>
                      <a:pt x="447" y="198"/>
                      <a:pt x="448" y="200"/>
                    </a:cubicBezTo>
                    <a:cubicBezTo>
                      <a:pt x="450" y="201"/>
                      <a:pt x="450" y="218"/>
                      <a:pt x="453" y="219"/>
                    </a:cubicBezTo>
                    <a:close/>
                    <a:moveTo>
                      <a:pt x="458" y="215"/>
                    </a:moveTo>
                    <a:cubicBezTo>
                      <a:pt x="458" y="215"/>
                      <a:pt x="458" y="215"/>
                      <a:pt x="458" y="215"/>
                    </a:cubicBezTo>
                    <a:cubicBezTo>
                      <a:pt x="458" y="215"/>
                      <a:pt x="458" y="215"/>
                      <a:pt x="458" y="215"/>
                    </a:cubicBezTo>
                    <a:cubicBezTo>
                      <a:pt x="458" y="215"/>
                      <a:pt x="458" y="215"/>
                      <a:pt x="458" y="215"/>
                    </a:cubicBezTo>
                    <a:close/>
                    <a:moveTo>
                      <a:pt x="250" y="463"/>
                    </a:moveTo>
                    <a:cubicBezTo>
                      <a:pt x="246" y="463"/>
                      <a:pt x="241" y="463"/>
                      <a:pt x="240" y="463"/>
                    </a:cubicBezTo>
                    <a:cubicBezTo>
                      <a:pt x="236" y="464"/>
                      <a:pt x="232" y="463"/>
                      <a:pt x="228" y="463"/>
                    </a:cubicBezTo>
                    <a:cubicBezTo>
                      <a:pt x="229" y="462"/>
                      <a:pt x="232" y="463"/>
                      <a:pt x="233" y="462"/>
                    </a:cubicBezTo>
                    <a:cubicBezTo>
                      <a:pt x="232" y="462"/>
                      <a:pt x="228" y="462"/>
                      <a:pt x="226" y="462"/>
                    </a:cubicBezTo>
                    <a:cubicBezTo>
                      <a:pt x="224" y="461"/>
                      <a:pt x="218" y="461"/>
                      <a:pt x="214" y="461"/>
                    </a:cubicBezTo>
                    <a:cubicBezTo>
                      <a:pt x="218" y="461"/>
                      <a:pt x="216" y="462"/>
                      <a:pt x="221" y="463"/>
                    </a:cubicBezTo>
                    <a:cubicBezTo>
                      <a:pt x="227" y="463"/>
                      <a:pt x="233" y="464"/>
                      <a:pt x="240" y="464"/>
                    </a:cubicBezTo>
                    <a:cubicBezTo>
                      <a:pt x="240" y="464"/>
                      <a:pt x="240" y="464"/>
                      <a:pt x="240" y="464"/>
                    </a:cubicBezTo>
                    <a:cubicBezTo>
                      <a:pt x="235" y="464"/>
                      <a:pt x="230" y="464"/>
                      <a:pt x="224" y="465"/>
                    </a:cubicBezTo>
                    <a:cubicBezTo>
                      <a:pt x="229" y="465"/>
                      <a:pt x="234" y="465"/>
                      <a:pt x="239" y="465"/>
                    </a:cubicBezTo>
                    <a:cubicBezTo>
                      <a:pt x="241" y="465"/>
                      <a:pt x="243" y="464"/>
                      <a:pt x="246" y="464"/>
                    </a:cubicBezTo>
                    <a:cubicBezTo>
                      <a:pt x="247" y="464"/>
                      <a:pt x="249" y="463"/>
                      <a:pt x="250" y="463"/>
                    </a:cubicBezTo>
                    <a:cubicBezTo>
                      <a:pt x="251" y="463"/>
                      <a:pt x="252" y="463"/>
                      <a:pt x="252" y="463"/>
                    </a:cubicBezTo>
                    <a:cubicBezTo>
                      <a:pt x="252" y="463"/>
                      <a:pt x="252" y="463"/>
                      <a:pt x="251" y="463"/>
                    </a:cubicBezTo>
                    <a:cubicBezTo>
                      <a:pt x="252" y="463"/>
                      <a:pt x="252" y="463"/>
                      <a:pt x="252" y="463"/>
                    </a:cubicBezTo>
                    <a:cubicBezTo>
                      <a:pt x="252" y="463"/>
                      <a:pt x="251" y="463"/>
                      <a:pt x="250" y="463"/>
                    </a:cubicBezTo>
                    <a:close/>
                    <a:moveTo>
                      <a:pt x="304" y="455"/>
                    </a:moveTo>
                    <a:cubicBezTo>
                      <a:pt x="308" y="453"/>
                      <a:pt x="312" y="450"/>
                      <a:pt x="315" y="450"/>
                    </a:cubicBezTo>
                    <a:cubicBezTo>
                      <a:pt x="315" y="450"/>
                      <a:pt x="316" y="450"/>
                      <a:pt x="316" y="449"/>
                    </a:cubicBezTo>
                    <a:cubicBezTo>
                      <a:pt x="317" y="449"/>
                      <a:pt x="317" y="449"/>
                      <a:pt x="317" y="449"/>
                    </a:cubicBezTo>
                    <a:cubicBezTo>
                      <a:pt x="319" y="447"/>
                      <a:pt x="321" y="446"/>
                      <a:pt x="324" y="445"/>
                    </a:cubicBezTo>
                    <a:cubicBezTo>
                      <a:pt x="326" y="444"/>
                      <a:pt x="328" y="443"/>
                      <a:pt x="331" y="441"/>
                    </a:cubicBezTo>
                    <a:cubicBezTo>
                      <a:pt x="333" y="440"/>
                      <a:pt x="337" y="438"/>
                      <a:pt x="334" y="438"/>
                    </a:cubicBezTo>
                    <a:cubicBezTo>
                      <a:pt x="333" y="438"/>
                      <a:pt x="333" y="438"/>
                      <a:pt x="329" y="440"/>
                    </a:cubicBezTo>
                    <a:cubicBezTo>
                      <a:pt x="324" y="443"/>
                      <a:pt x="317" y="447"/>
                      <a:pt x="311" y="449"/>
                    </a:cubicBezTo>
                    <a:cubicBezTo>
                      <a:pt x="311" y="449"/>
                      <a:pt x="309" y="449"/>
                      <a:pt x="308" y="450"/>
                    </a:cubicBezTo>
                    <a:cubicBezTo>
                      <a:pt x="307" y="450"/>
                      <a:pt x="305" y="450"/>
                      <a:pt x="304" y="451"/>
                    </a:cubicBezTo>
                    <a:cubicBezTo>
                      <a:pt x="300" y="451"/>
                      <a:pt x="300" y="453"/>
                      <a:pt x="296" y="454"/>
                    </a:cubicBezTo>
                    <a:cubicBezTo>
                      <a:pt x="291" y="456"/>
                      <a:pt x="291" y="456"/>
                      <a:pt x="287" y="458"/>
                    </a:cubicBezTo>
                    <a:cubicBezTo>
                      <a:pt x="290" y="457"/>
                      <a:pt x="292" y="456"/>
                      <a:pt x="293" y="456"/>
                    </a:cubicBezTo>
                    <a:cubicBezTo>
                      <a:pt x="297" y="455"/>
                      <a:pt x="313" y="449"/>
                      <a:pt x="304" y="455"/>
                    </a:cubicBezTo>
                    <a:close/>
                    <a:moveTo>
                      <a:pt x="263" y="459"/>
                    </a:moveTo>
                    <a:cubicBezTo>
                      <a:pt x="260" y="459"/>
                      <a:pt x="258" y="460"/>
                      <a:pt x="256" y="460"/>
                    </a:cubicBezTo>
                    <a:cubicBezTo>
                      <a:pt x="260" y="460"/>
                      <a:pt x="259" y="461"/>
                      <a:pt x="261" y="460"/>
                    </a:cubicBezTo>
                    <a:cubicBezTo>
                      <a:pt x="263" y="460"/>
                      <a:pt x="264" y="460"/>
                      <a:pt x="266" y="460"/>
                    </a:cubicBezTo>
                    <a:cubicBezTo>
                      <a:pt x="268" y="459"/>
                      <a:pt x="270" y="459"/>
                      <a:pt x="272" y="458"/>
                    </a:cubicBezTo>
                    <a:cubicBezTo>
                      <a:pt x="275" y="457"/>
                      <a:pt x="279" y="456"/>
                      <a:pt x="283" y="455"/>
                    </a:cubicBezTo>
                    <a:cubicBezTo>
                      <a:pt x="280" y="455"/>
                      <a:pt x="276" y="456"/>
                      <a:pt x="273" y="457"/>
                    </a:cubicBezTo>
                    <a:cubicBezTo>
                      <a:pt x="270" y="457"/>
                      <a:pt x="266" y="458"/>
                      <a:pt x="263" y="459"/>
                    </a:cubicBezTo>
                    <a:close/>
                    <a:moveTo>
                      <a:pt x="209" y="464"/>
                    </a:moveTo>
                    <a:cubicBezTo>
                      <a:pt x="208" y="464"/>
                      <a:pt x="207" y="464"/>
                      <a:pt x="206" y="465"/>
                    </a:cubicBezTo>
                    <a:cubicBezTo>
                      <a:pt x="205" y="464"/>
                      <a:pt x="203" y="464"/>
                      <a:pt x="202" y="464"/>
                    </a:cubicBezTo>
                    <a:cubicBezTo>
                      <a:pt x="200" y="464"/>
                      <a:pt x="198" y="464"/>
                      <a:pt x="195" y="464"/>
                    </a:cubicBezTo>
                    <a:cubicBezTo>
                      <a:pt x="198" y="464"/>
                      <a:pt x="200" y="464"/>
                      <a:pt x="202" y="465"/>
                    </a:cubicBezTo>
                    <a:cubicBezTo>
                      <a:pt x="203" y="465"/>
                      <a:pt x="204" y="465"/>
                      <a:pt x="206" y="465"/>
                    </a:cubicBezTo>
                    <a:cubicBezTo>
                      <a:pt x="207" y="465"/>
                      <a:pt x="208" y="465"/>
                      <a:pt x="209" y="465"/>
                    </a:cubicBezTo>
                    <a:cubicBezTo>
                      <a:pt x="214" y="465"/>
                      <a:pt x="219" y="465"/>
                      <a:pt x="224" y="465"/>
                    </a:cubicBezTo>
                    <a:cubicBezTo>
                      <a:pt x="219" y="464"/>
                      <a:pt x="214" y="464"/>
                      <a:pt x="209" y="464"/>
                    </a:cubicBezTo>
                    <a:close/>
                    <a:moveTo>
                      <a:pt x="332" y="452"/>
                    </a:moveTo>
                    <a:cubicBezTo>
                      <a:pt x="332" y="452"/>
                      <a:pt x="332" y="451"/>
                      <a:pt x="332" y="451"/>
                    </a:cubicBezTo>
                    <a:cubicBezTo>
                      <a:pt x="332" y="451"/>
                      <a:pt x="332" y="452"/>
                      <a:pt x="332" y="452"/>
                    </a:cubicBezTo>
                    <a:cubicBezTo>
                      <a:pt x="332" y="452"/>
                      <a:pt x="332" y="452"/>
                      <a:pt x="332" y="452"/>
                    </a:cubicBezTo>
                    <a:close/>
                    <a:moveTo>
                      <a:pt x="332" y="452"/>
                    </a:moveTo>
                    <a:cubicBezTo>
                      <a:pt x="332" y="451"/>
                      <a:pt x="332" y="451"/>
                      <a:pt x="332" y="451"/>
                    </a:cubicBezTo>
                    <a:cubicBezTo>
                      <a:pt x="332" y="451"/>
                      <a:pt x="332" y="451"/>
                      <a:pt x="332" y="451"/>
                    </a:cubicBezTo>
                    <a:lnTo>
                      <a:pt x="332" y="452"/>
                    </a:lnTo>
                    <a:close/>
                    <a:moveTo>
                      <a:pt x="308" y="463"/>
                    </a:moveTo>
                    <a:cubicBezTo>
                      <a:pt x="312" y="461"/>
                      <a:pt x="316" y="460"/>
                      <a:pt x="320" y="458"/>
                    </a:cubicBezTo>
                    <a:cubicBezTo>
                      <a:pt x="324" y="456"/>
                      <a:pt x="328" y="454"/>
                      <a:pt x="332" y="452"/>
                    </a:cubicBezTo>
                    <a:cubicBezTo>
                      <a:pt x="328" y="453"/>
                      <a:pt x="324" y="455"/>
                      <a:pt x="320" y="457"/>
                    </a:cubicBezTo>
                    <a:cubicBezTo>
                      <a:pt x="316" y="459"/>
                      <a:pt x="312" y="461"/>
                      <a:pt x="308" y="463"/>
                    </a:cubicBezTo>
                    <a:close/>
                    <a:moveTo>
                      <a:pt x="311" y="461"/>
                    </a:moveTo>
                    <a:cubicBezTo>
                      <a:pt x="314" y="458"/>
                      <a:pt x="318" y="456"/>
                      <a:pt x="322" y="455"/>
                    </a:cubicBezTo>
                    <a:cubicBezTo>
                      <a:pt x="323" y="455"/>
                      <a:pt x="326" y="453"/>
                      <a:pt x="328" y="452"/>
                    </a:cubicBezTo>
                    <a:cubicBezTo>
                      <a:pt x="329" y="451"/>
                      <a:pt x="331" y="451"/>
                      <a:pt x="332" y="450"/>
                    </a:cubicBezTo>
                    <a:cubicBezTo>
                      <a:pt x="333" y="449"/>
                      <a:pt x="335" y="448"/>
                      <a:pt x="336" y="447"/>
                    </a:cubicBezTo>
                    <a:cubicBezTo>
                      <a:pt x="339" y="446"/>
                      <a:pt x="342" y="444"/>
                      <a:pt x="345" y="442"/>
                    </a:cubicBezTo>
                    <a:cubicBezTo>
                      <a:pt x="340" y="444"/>
                      <a:pt x="335" y="447"/>
                      <a:pt x="329" y="450"/>
                    </a:cubicBezTo>
                    <a:cubicBezTo>
                      <a:pt x="323" y="453"/>
                      <a:pt x="317" y="455"/>
                      <a:pt x="311" y="458"/>
                    </a:cubicBezTo>
                    <a:cubicBezTo>
                      <a:pt x="309" y="459"/>
                      <a:pt x="308" y="459"/>
                      <a:pt x="308" y="460"/>
                    </a:cubicBezTo>
                    <a:cubicBezTo>
                      <a:pt x="307" y="460"/>
                      <a:pt x="307" y="460"/>
                      <a:pt x="308" y="460"/>
                    </a:cubicBezTo>
                    <a:cubicBezTo>
                      <a:pt x="311" y="459"/>
                      <a:pt x="313" y="458"/>
                      <a:pt x="315" y="457"/>
                    </a:cubicBezTo>
                    <a:cubicBezTo>
                      <a:pt x="314" y="458"/>
                      <a:pt x="310" y="460"/>
                      <a:pt x="311" y="461"/>
                    </a:cubicBezTo>
                    <a:close/>
                    <a:moveTo>
                      <a:pt x="324" y="450"/>
                    </a:moveTo>
                    <a:cubicBezTo>
                      <a:pt x="324" y="450"/>
                      <a:pt x="324" y="450"/>
                      <a:pt x="324" y="450"/>
                    </a:cubicBezTo>
                    <a:cubicBezTo>
                      <a:pt x="330" y="447"/>
                      <a:pt x="335" y="446"/>
                      <a:pt x="342" y="441"/>
                    </a:cubicBezTo>
                    <a:cubicBezTo>
                      <a:pt x="338" y="443"/>
                      <a:pt x="335" y="444"/>
                      <a:pt x="331" y="446"/>
                    </a:cubicBezTo>
                    <a:cubicBezTo>
                      <a:pt x="329" y="447"/>
                      <a:pt x="326" y="449"/>
                      <a:pt x="324" y="450"/>
                    </a:cubicBezTo>
                    <a:close/>
                    <a:moveTo>
                      <a:pt x="449" y="309"/>
                    </a:moveTo>
                    <a:cubicBezTo>
                      <a:pt x="449" y="310"/>
                      <a:pt x="449" y="311"/>
                      <a:pt x="448" y="312"/>
                    </a:cubicBezTo>
                    <a:cubicBezTo>
                      <a:pt x="449" y="311"/>
                      <a:pt x="449" y="310"/>
                      <a:pt x="449" y="309"/>
                    </a:cubicBezTo>
                    <a:close/>
                    <a:moveTo>
                      <a:pt x="215" y="186"/>
                    </a:moveTo>
                    <a:cubicBezTo>
                      <a:pt x="215" y="186"/>
                      <a:pt x="215" y="186"/>
                      <a:pt x="215" y="186"/>
                    </a:cubicBezTo>
                    <a:cubicBezTo>
                      <a:pt x="216" y="185"/>
                      <a:pt x="216" y="185"/>
                      <a:pt x="217" y="184"/>
                    </a:cubicBezTo>
                    <a:cubicBezTo>
                      <a:pt x="217" y="183"/>
                      <a:pt x="219" y="184"/>
                      <a:pt x="219" y="183"/>
                    </a:cubicBezTo>
                    <a:cubicBezTo>
                      <a:pt x="218" y="183"/>
                      <a:pt x="218" y="183"/>
                      <a:pt x="217" y="183"/>
                    </a:cubicBezTo>
                    <a:cubicBezTo>
                      <a:pt x="216" y="184"/>
                      <a:pt x="216" y="184"/>
                      <a:pt x="215" y="184"/>
                    </a:cubicBezTo>
                    <a:cubicBezTo>
                      <a:pt x="214" y="184"/>
                      <a:pt x="213" y="184"/>
                      <a:pt x="211" y="185"/>
                    </a:cubicBezTo>
                    <a:cubicBezTo>
                      <a:pt x="211" y="184"/>
                      <a:pt x="213" y="184"/>
                      <a:pt x="212" y="183"/>
                    </a:cubicBezTo>
                    <a:cubicBezTo>
                      <a:pt x="212" y="184"/>
                      <a:pt x="211" y="184"/>
                      <a:pt x="210" y="184"/>
                    </a:cubicBezTo>
                    <a:cubicBezTo>
                      <a:pt x="210" y="184"/>
                      <a:pt x="209" y="184"/>
                      <a:pt x="209" y="184"/>
                    </a:cubicBezTo>
                    <a:cubicBezTo>
                      <a:pt x="210" y="183"/>
                      <a:pt x="212" y="183"/>
                      <a:pt x="214" y="182"/>
                    </a:cubicBezTo>
                    <a:cubicBezTo>
                      <a:pt x="212" y="182"/>
                      <a:pt x="212" y="183"/>
                      <a:pt x="211" y="183"/>
                    </a:cubicBezTo>
                    <a:cubicBezTo>
                      <a:pt x="210" y="183"/>
                      <a:pt x="210" y="183"/>
                      <a:pt x="209" y="183"/>
                    </a:cubicBezTo>
                    <a:cubicBezTo>
                      <a:pt x="208" y="183"/>
                      <a:pt x="208" y="184"/>
                      <a:pt x="208" y="184"/>
                    </a:cubicBezTo>
                    <a:cubicBezTo>
                      <a:pt x="207" y="186"/>
                      <a:pt x="205" y="185"/>
                      <a:pt x="204" y="186"/>
                    </a:cubicBezTo>
                    <a:cubicBezTo>
                      <a:pt x="203" y="186"/>
                      <a:pt x="203" y="186"/>
                      <a:pt x="202" y="186"/>
                    </a:cubicBezTo>
                    <a:cubicBezTo>
                      <a:pt x="201" y="186"/>
                      <a:pt x="200" y="186"/>
                      <a:pt x="200" y="187"/>
                    </a:cubicBezTo>
                    <a:cubicBezTo>
                      <a:pt x="199" y="188"/>
                      <a:pt x="200" y="188"/>
                      <a:pt x="200" y="188"/>
                    </a:cubicBezTo>
                    <a:cubicBezTo>
                      <a:pt x="199" y="189"/>
                      <a:pt x="201" y="188"/>
                      <a:pt x="201" y="188"/>
                    </a:cubicBezTo>
                    <a:cubicBezTo>
                      <a:pt x="202" y="188"/>
                      <a:pt x="203" y="187"/>
                      <a:pt x="203" y="187"/>
                    </a:cubicBezTo>
                    <a:cubicBezTo>
                      <a:pt x="202" y="188"/>
                      <a:pt x="200" y="189"/>
                      <a:pt x="199" y="190"/>
                    </a:cubicBezTo>
                    <a:cubicBezTo>
                      <a:pt x="198" y="191"/>
                      <a:pt x="196" y="191"/>
                      <a:pt x="195" y="192"/>
                    </a:cubicBezTo>
                    <a:cubicBezTo>
                      <a:pt x="194" y="193"/>
                      <a:pt x="193" y="194"/>
                      <a:pt x="191" y="195"/>
                    </a:cubicBezTo>
                    <a:cubicBezTo>
                      <a:pt x="191" y="195"/>
                      <a:pt x="190" y="196"/>
                      <a:pt x="189" y="196"/>
                    </a:cubicBezTo>
                    <a:cubicBezTo>
                      <a:pt x="189" y="196"/>
                      <a:pt x="188" y="197"/>
                      <a:pt x="188" y="198"/>
                    </a:cubicBezTo>
                    <a:cubicBezTo>
                      <a:pt x="188" y="197"/>
                      <a:pt x="189" y="196"/>
                      <a:pt x="188" y="196"/>
                    </a:cubicBezTo>
                    <a:cubicBezTo>
                      <a:pt x="187" y="198"/>
                      <a:pt x="184" y="200"/>
                      <a:pt x="182" y="202"/>
                    </a:cubicBezTo>
                    <a:cubicBezTo>
                      <a:pt x="182" y="203"/>
                      <a:pt x="181" y="206"/>
                      <a:pt x="181" y="205"/>
                    </a:cubicBezTo>
                    <a:cubicBezTo>
                      <a:pt x="182" y="205"/>
                      <a:pt x="182" y="205"/>
                      <a:pt x="183" y="205"/>
                    </a:cubicBezTo>
                    <a:cubicBezTo>
                      <a:pt x="183" y="204"/>
                      <a:pt x="184" y="203"/>
                      <a:pt x="185" y="203"/>
                    </a:cubicBezTo>
                    <a:cubicBezTo>
                      <a:pt x="185" y="203"/>
                      <a:pt x="186" y="202"/>
                      <a:pt x="187" y="202"/>
                    </a:cubicBezTo>
                    <a:cubicBezTo>
                      <a:pt x="187" y="202"/>
                      <a:pt x="186" y="203"/>
                      <a:pt x="185" y="204"/>
                    </a:cubicBezTo>
                    <a:cubicBezTo>
                      <a:pt x="184" y="205"/>
                      <a:pt x="184" y="205"/>
                      <a:pt x="184" y="205"/>
                    </a:cubicBezTo>
                    <a:cubicBezTo>
                      <a:pt x="184" y="207"/>
                      <a:pt x="182" y="208"/>
                      <a:pt x="181" y="209"/>
                    </a:cubicBezTo>
                    <a:cubicBezTo>
                      <a:pt x="180" y="210"/>
                      <a:pt x="180" y="210"/>
                      <a:pt x="180" y="210"/>
                    </a:cubicBezTo>
                    <a:cubicBezTo>
                      <a:pt x="180" y="212"/>
                      <a:pt x="180" y="212"/>
                      <a:pt x="180" y="212"/>
                    </a:cubicBezTo>
                    <a:cubicBezTo>
                      <a:pt x="179" y="212"/>
                      <a:pt x="179" y="213"/>
                      <a:pt x="178" y="214"/>
                    </a:cubicBezTo>
                    <a:cubicBezTo>
                      <a:pt x="176" y="216"/>
                      <a:pt x="176" y="216"/>
                      <a:pt x="176" y="216"/>
                    </a:cubicBezTo>
                    <a:cubicBezTo>
                      <a:pt x="176" y="217"/>
                      <a:pt x="175" y="218"/>
                      <a:pt x="175" y="218"/>
                    </a:cubicBezTo>
                    <a:cubicBezTo>
                      <a:pt x="175" y="218"/>
                      <a:pt x="176" y="217"/>
                      <a:pt x="176" y="216"/>
                    </a:cubicBezTo>
                    <a:cubicBezTo>
                      <a:pt x="177" y="216"/>
                      <a:pt x="178" y="216"/>
                      <a:pt x="178" y="215"/>
                    </a:cubicBezTo>
                    <a:cubicBezTo>
                      <a:pt x="179" y="214"/>
                      <a:pt x="179" y="213"/>
                      <a:pt x="180" y="212"/>
                    </a:cubicBezTo>
                    <a:cubicBezTo>
                      <a:pt x="181" y="212"/>
                      <a:pt x="181" y="211"/>
                      <a:pt x="181" y="211"/>
                    </a:cubicBezTo>
                    <a:cubicBezTo>
                      <a:pt x="182" y="210"/>
                      <a:pt x="183" y="208"/>
                      <a:pt x="184" y="207"/>
                    </a:cubicBezTo>
                    <a:cubicBezTo>
                      <a:pt x="185" y="206"/>
                      <a:pt x="186" y="205"/>
                      <a:pt x="186" y="203"/>
                    </a:cubicBezTo>
                    <a:cubicBezTo>
                      <a:pt x="186" y="203"/>
                      <a:pt x="187" y="203"/>
                      <a:pt x="187" y="203"/>
                    </a:cubicBezTo>
                    <a:cubicBezTo>
                      <a:pt x="189" y="203"/>
                      <a:pt x="190" y="201"/>
                      <a:pt x="190" y="200"/>
                    </a:cubicBezTo>
                    <a:cubicBezTo>
                      <a:pt x="191" y="200"/>
                      <a:pt x="191" y="199"/>
                      <a:pt x="192" y="199"/>
                    </a:cubicBezTo>
                    <a:cubicBezTo>
                      <a:pt x="194" y="198"/>
                      <a:pt x="195" y="197"/>
                      <a:pt x="197" y="195"/>
                    </a:cubicBezTo>
                    <a:cubicBezTo>
                      <a:pt x="199" y="194"/>
                      <a:pt x="201" y="193"/>
                      <a:pt x="202" y="192"/>
                    </a:cubicBezTo>
                    <a:cubicBezTo>
                      <a:pt x="203" y="191"/>
                      <a:pt x="204" y="191"/>
                      <a:pt x="204" y="191"/>
                    </a:cubicBezTo>
                    <a:cubicBezTo>
                      <a:pt x="204" y="191"/>
                      <a:pt x="203" y="191"/>
                      <a:pt x="203" y="192"/>
                    </a:cubicBezTo>
                    <a:cubicBezTo>
                      <a:pt x="204" y="191"/>
                      <a:pt x="203" y="193"/>
                      <a:pt x="204" y="192"/>
                    </a:cubicBezTo>
                    <a:cubicBezTo>
                      <a:pt x="205" y="191"/>
                      <a:pt x="206" y="191"/>
                      <a:pt x="206" y="191"/>
                    </a:cubicBezTo>
                    <a:cubicBezTo>
                      <a:pt x="206" y="191"/>
                      <a:pt x="205" y="191"/>
                      <a:pt x="205" y="192"/>
                    </a:cubicBezTo>
                    <a:cubicBezTo>
                      <a:pt x="205" y="192"/>
                      <a:pt x="202" y="193"/>
                      <a:pt x="203" y="194"/>
                    </a:cubicBezTo>
                    <a:cubicBezTo>
                      <a:pt x="203" y="194"/>
                      <a:pt x="205" y="193"/>
                      <a:pt x="206" y="192"/>
                    </a:cubicBezTo>
                    <a:cubicBezTo>
                      <a:pt x="206" y="192"/>
                      <a:pt x="206" y="192"/>
                      <a:pt x="207" y="192"/>
                    </a:cubicBezTo>
                    <a:cubicBezTo>
                      <a:pt x="206" y="193"/>
                      <a:pt x="205" y="193"/>
                      <a:pt x="204" y="194"/>
                    </a:cubicBezTo>
                    <a:cubicBezTo>
                      <a:pt x="203" y="194"/>
                      <a:pt x="203" y="195"/>
                      <a:pt x="203" y="195"/>
                    </a:cubicBezTo>
                    <a:cubicBezTo>
                      <a:pt x="203" y="195"/>
                      <a:pt x="203" y="196"/>
                      <a:pt x="204" y="196"/>
                    </a:cubicBezTo>
                    <a:cubicBezTo>
                      <a:pt x="205" y="195"/>
                      <a:pt x="205" y="195"/>
                      <a:pt x="206" y="194"/>
                    </a:cubicBezTo>
                    <a:cubicBezTo>
                      <a:pt x="207" y="193"/>
                      <a:pt x="208" y="193"/>
                      <a:pt x="209" y="192"/>
                    </a:cubicBezTo>
                    <a:cubicBezTo>
                      <a:pt x="210" y="191"/>
                      <a:pt x="211" y="191"/>
                      <a:pt x="211" y="190"/>
                    </a:cubicBezTo>
                    <a:cubicBezTo>
                      <a:pt x="212" y="190"/>
                      <a:pt x="213" y="190"/>
                      <a:pt x="213" y="190"/>
                    </a:cubicBezTo>
                    <a:cubicBezTo>
                      <a:pt x="215" y="189"/>
                      <a:pt x="215" y="187"/>
                      <a:pt x="215" y="186"/>
                    </a:cubicBezTo>
                    <a:close/>
                    <a:moveTo>
                      <a:pt x="229" y="189"/>
                    </a:moveTo>
                    <a:cubicBezTo>
                      <a:pt x="230" y="188"/>
                      <a:pt x="226" y="189"/>
                      <a:pt x="226" y="188"/>
                    </a:cubicBezTo>
                    <a:cubicBezTo>
                      <a:pt x="226" y="188"/>
                      <a:pt x="226" y="188"/>
                      <a:pt x="225" y="188"/>
                    </a:cubicBezTo>
                    <a:cubicBezTo>
                      <a:pt x="224" y="188"/>
                      <a:pt x="224" y="189"/>
                      <a:pt x="223" y="188"/>
                    </a:cubicBezTo>
                    <a:cubicBezTo>
                      <a:pt x="223" y="188"/>
                      <a:pt x="223" y="189"/>
                      <a:pt x="223" y="189"/>
                    </a:cubicBezTo>
                    <a:cubicBezTo>
                      <a:pt x="222" y="190"/>
                      <a:pt x="221" y="190"/>
                      <a:pt x="219" y="190"/>
                    </a:cubicBezTo>
                    <a:cubicBezTo>
                      <a:pt x="220" y="191"/>
                      <a:pt x="221" y="191"/>
                      <a:pt x="222" y="190"/>
                    </a:cubicBezTo>
                    <a:cubicBezTo>
                      <a:pt x="222" y="190"/>
                      <a:pt x="223" y="190"/>
                      <a:pt x="223" y="190"/>
                    </a:cubicBezTo>
                    <a:cubicBezTo>
                      <a:pt x="223" y="190"/>
                      <a:pt x="223" y="191"/>
                      <a:pt x="222" y="191"/>
                    </a:cubicBezTo>
                    <a:cubicBezTo>
                      <a:pt x="224" y="191"/>
                      <a:pt x="224" y="189"/>
                      <a:pt x="226" y="189"/>
                    </a:cubicBezTo>
                    <a:cubicBezTo>
                      <a:pt x="227" y="189"/>
                      <a:pt x="228" y="189"/>
                      <a:pt x="229" y="189"/>
                    </a:cubicBezTo>
                    <a:close/>
                    <a:moveTo>
                      <a:pt x="232" y="189"/>
                    </a:moveTo>
                    <a:cubicBezTo>
                      <a:pt x="231" y="189"/>
                      <a:pt x="230" y="189"/>
                      <a:pt x="229" y="189"/>
                    </a:cubicBezTo>
                    <a:cubicBezTo>
                      <a:pt x="228" y="190"/>
                      <a:pt x="227" y="190"/>
                      <a:pt x="226" y="190"/>
                    </a:cubicBezTo>
                    <a:cubicBezTo>
                      <a:pt x="225" y="190"/>
                      <a:pt x="224" y="191"/>
                      <a:pt x="222" y="191"/>
                    </a:cubicBezTo>
                    <a:cubicBezTo>
                      <a:pt x="222" y="191"/>
                      <a:pt x="222" y="191"/>
                      <a:pt x="222" y="191"/>
                    </a:cubicBezTo>
                    <a:cubicBezTo>
                      <a:pt x="222" y="191"/>
                      <a:pt x="222" y="191"/>
                      <a:pt x="222" y="191"/>
                    </a:cubicBezTo>
                    <a:cubicBezTo>
                      <a:pt x="222" y="191"/>
                      <a:pt x="222" y="191"/>
                      <a:pt x="222" y="191"/>
                    </a:cubicBezTo>
                    <a:cubicBezTo>
                      <a:pt x="221" y="191"/>
                      <a:pt x="220" y="191"/>
                      <a:pt x="219" y="192"/>
                    </a:cubicBezTo>
                    <a:cubicBezTo>
                      <a:pt x="218" y="193"/>
                      <a:pt x="217" y="193"/>
                      <a:pt x="216" y="194"/>
                    </a:cubicBezTo>
                    <a:cubicBezTo>
                      <a:pt x="215" y="194"/>
                      <a:pt x="214" y="194"/>
                      <a:pt x="214" y="195"/>
                    </a:cubicBezTo>
                    <a:cubicBezTo>
                      <a:pt x="215" y="195"/>
                      <a:pt x="215" y="195"/>
                      <a:pt x="216" y="194"/>
                    </a:cubicBezTo>
                    <a:cubicBezTo>
                      <a:pt x="217" y="194"/>
                      <a:pt x="218" y="193"/>
                      <a:pt x="218" y="194"/>
                    </a:cubicBezTo>
                    <a:cubicBezTo>
                      <a:pt x="219" y="194"/>
                      <a:pt x="219" y="194"/>
                      <a:pt x="219" y="194"/>
                    </a:cubicBezTo>
                    <a:cubicBezTo>
                      <a:pt x="220" y="194"/>
                      <a:pt x="220" y="194"/>
                      <a:pt x="221" y="194"/>
                    </a:cubicBezTo>
                    <a:cubicBezTo>
                      <a:pt x="222" y="193"/>
                      <a:pt x="224" y="192"/>
                      <a:pt x="225" y="192"/>
                    </a:cubicBezTo>
                    <a:cubicBezTo>
                      <a:pt x="227" y="191"/>
                      <a:pt x="229" y="191"/>
                      <a:pt x="230" y="191"/>
                    </a:cubicBezTo>
                    <a:cubicBezTo>
                      <a:pt x="231" y="190"/>
                      <a:pt x="231" y="190"/>
                      <a:pt x="231" y="190"/>
                    </a:cubicBezTo>
                    <a:cubicBezTo>
                      <a:pt x="230" y="190"/>
                      <a:pt x="231" y="189"/>
                      <a:pt x="231" y="189"/>
                    </a:cubicBezTo>
                    <a:cubicBezTo>
                      <a:pt x="232" y="189"/>
                      <a:pt x="233" y="190"/>
                      <a:pt x="233" y="190"/>
                    </a:cubicBezTo>
                    <a:cubicBezTo>
                      <a:pt x="233" y="189"/>
                      <a:pt x="234" y="190"/>
                      <a:pt x="234" y="189"/>
                    </a:cubicBezTo>
                    <a:cubicBezTo>
                      <a:pt x="234" y="189"/>
                      <a:pt x="233" y="189"/>
                      <a:pt x="232" y="189"/>
                    </a:cubicBezTo>
                    <a:close/>
                    <a:moveTo>
                      <a:pt x="175" y="216"/>
                    </a:moveTo>
                    <a:cubicBezTo>
                      <a:pt x="175" y="215"/>
                      <a:pt x="176" y="214"/>
                      <a:pt x="177" y="215"/>
                    </a:cubicBezTo>
                    <a:cubicBezTo>
                      <a:pt x="178" y="213"/>
                      <a:pt x="179" y="211"/>
                      <a:pt x="180" y="210"/>
                    </a:cubicBezTo>
                    <a:cubicBezTo>
                      <a:pt x="181" y="208"/>
                      <a:pt x="182" y="207"/>
                      <a:pt x="183" y="205"/>
                    </a:cubicBezTo>
                    <a:cubicBezTo>
                      <a:pt x="182" y="206"/>
                      <a:pt x="181" y="207"/>
                      <a:pt x="181" y="207"/>
                    </a:cubicBezTo>
                    <a:cubicBezTo>
                      <a:pt x="181" y="207"/>
                      <a:pt x="181" y="206"/>
                      <a:pt x="180" y="206"/>
                    </a:cubicBezTo>
                    <a:cubicBezTo>
                      <a:pt x="180" y="207"/>
                      <a:pt x="179" y="208"/>
                      <a:pt x="179" y="209"/>
                    </a:cubicBezTo>
                    <a:cubicBezTo>
                      <a:pt x="178" y="210"/>
                      <a:pt x="177" y="211"/>
                      <a:pt x="177" y="212"/>
                    </a:cubicBezTo>
                    <a:cubicBezTo>
                      <a:pt x="176" y="213"/>
                      <a:pt x="175" y="214"/>
                      <a:pt x="175" y="215"/>
                    </a:cubicBezTo>
                    <a:cubicBezTo>
                      <a:pt x="174" y="216"/>
                      <a:pt x="174" y="217"/>
                      <a:pt x="173" y="218"/>
                    </a:cubicBezTo>
                    <a:cubicBezTo>
                      <a:pt x="174" y="218"/>
                      <a:pt x="174" y="217"/>
                      <a:pt x="175" y="216"/>
                    </a:cubicBezTo>
                    <a:close/>
                    <a:moveTo>
                      <a:pt x="145" y="215"/>
                    </a:moveTo>
                    <a:cubicBezTo>
                      <a:pt x="145" y="215"/>
                      <a:pt x="144" y="214"/>
                      <a:pt x="144" y="214"/>
                    </a:cubicBezTo>
                    <a:cubicBezTo>
                      <a:pt x="144" y="215"/>
                      <a:pt x="143" y="216"/>
                      <a:pt x="142" y="217"/>
                    </a:cubicBezTo>
                    <a:cubicBezTo>
                      <a:pt x="142" y="218"/>
                      <a:pt x="142" y="218"/>
                      <a:pt x="142" y="219"/>
                    </a:cubicBezTo>
                    <a:cubicBezTo>
                      <a:pt x="141" y="220"/>
                      <a:pt x="141" y="220"/>
                      <a:pt x="141" y="221"/>
                    </a:cubicBezTo>
                    <a:cubicBezTo>
                      <a:pt x="141" y="223"/>
                      <a:pt x="139" y="226"/>
                      <a:pt x="139" y="229"/>
                    </a:cubicBezTo>
                    <a:cubicBezTo>
                      <a:pt x="140" y="227"/>
                      <a:pt x="141" y="225"/>
                      <a:pt x="142" y="223"/>
                    </a:cubicBezTo>
                    <a:cubicBezTo>
                      <a:pt x="142" y="222"/>
                      <a:pt x="143" y="221"/>
                      <a:pt x="143" y="220"/>
                    </a:cubicBezTo>
                    <a:cubicBezTo>
                      <a:pt x="144" y="219"/>
                      <a:pt x="144" y="218"/>
                      <a:pt x="145" y="217"/>
                    </a:cubicBezTo>
                    <a:cubicBezTo>
                      <a:pt x="145" y="216"/>
                      <a:pt x="146" y="215"/>
                      <a:pt x="145" y="215"/>
                    </a:cubicBezTo>
                    <a:close/>
                    <a:moveTo>
                      <a:pt x="142" y="248"/>
                    </a:moveTo>
                    <a:cubicBezTo>
                      <a:pt x="142" y="250"/>
                      <a:pt x="142" y="251"/>
                      <a:pt x="143" y="250"/>
                    </a:cubicBezTo>
                    <a:cubicBezTo>
                      <a:pt x="144" y="250"/>
                      <a:pt x="144" y="249"/>
                      <a:pt x="144" y="247"/>
                    </a:cubicBezTo>
                    <a:cubicBezTo>
                      <a:pt x="144" y="246"/>
                      <a:pt x="145" y="244"/>
                      <a:pt x="144" y="246"/>
                    </a:cubicBezTo>
                    <a:cubicBezTo>
                      <a:pt x="143" y="246"/>
                      <a:pt x="143" y="246"/>
                      <a:pt x="142" y="248"/>
                    </a:cubicBezTo>
                    <a:close/>
                    <a:moveTo>
                      <a:pt x="157" y="292"/>
                    </a:moveTo>
                    <a:cubicBezTo>
                      <a:pt x="157" y="292"/>
                      <a:pt x="157" y="294"/>
                      <a:pt x="158" y="294"/>
                    </a:cubicBezTo>
                    <a:cubicBezTo>
                      <a:pt x="159" y="293"/>
                      <a:pt x="158" y="291"/>
                      <a:pt x="158" y="290"/>
                    </a:cubicBezTo>
                    <a:cubicBezTo>
                      <a:pt x="157" y="290"/>
                      <a:pt x="156" y="289"/>
                      <a:pt x="157" y="292"/>
                    </a:cubicBezTo>
                    <a:close/>
                    <a:moveTo>
                      <a:pt x="140" y="233"/>
                    </a:moveTo>
                    <a:cubicBezTo>
                      <a:pt x="141" y="232"/>
                      <a:pt x="141" y="230"/>
                      <a:pt x="142" y="227"/>
                    </a:cubicBezTo>
                    <a:cubicBezTo>
                      <a:pt x="140" y="229"/>
                      <a:pt x="139" y="231"/>
                      <a:pt x="138" y="234"/>
                    </a:cubicBezTo>
                    <a:cubicBezTo>
                      <a:pt x="139" y="234"/>
                      <a:pt x="139" y="234"/>
                      <a:pt x="140" y="233"/>
                    </a:cubicBezTo>
                    <a:close/>
                    <a:moveTo>
                      <a:pt x="267" y="195"/>
                    </a:moveTo>
                    <a:cubicBezTo>
                      <a:pt x="267" y="195"/>
                      <a:pt x="267" y="195"/>
                      <a:pt x="267" y="195"/>
                    </a:cubicBezTo>
                    <a:cubicBezTo>
                      <a:pt x="267" y="195"/>
                      <a:pt x="267" y="195"/>
                      <a:pt x="267" y="195"/>
                    </a:cubicBezTo>
                    <a:cubicBezTo>
                      <a:pt x="267" y="195"/>
                      <a:pt x="267" y="195"/>
                      <a:pt x="267" y="195"/>
                    </a:cubicBezTo>
                    <a:close/>
                    <a:moveTo>
                      <a:pt x="271" y="197"/>
                    </a:moveTo>
                    <a:cubicBezTo>
                      <a:pt x="270" y="196"/>
                      <a:pt x="269" y="194"/>
                      <a:pt x="268" y="195"/>
                    </a:cubicBezTo>
                    <a:cubicBezTo>
                      <a:pt x="268" y="195"/>
                      <a:pt x="267" y="195"/>
                      <a:pt x="267" y="195"/>
                    </a:cubicBezTo>
                    <a:cubicBezTo>
                      <a:pt x="268" y="196"/>
                      <a:pt x="270" y="197"/>
                      <a:pt x="271" y="197"/>
                    </a:cubicBezTo>
                    <a:close/>
                    <a:moveTo>
                      <a:pt x="266" y="195"/>
                    </a:moveTo>
                    <a:cubicBezTo>
                      <a:pt x="264" y="195"/>
                      <a:pt x="263" y="194"/>
                      <a:pt x="261" y="193"/>
                    </a:cubicBezTo>
                    <a:cubicBezTo>
                      <a:pt x="260" y="193"/>
                      <a:pt x="259" y="192"/>
                      <a:pt x="258" y="191"/>
                    </a:cubicBezTo>
                    <a:cubicBezTo>
                      <a:pt x="257" y="192"/>
                      <a:pt x="258" y="193"/>
                      <a:pt x="259" y="193"/>
                    </a:cubicBezTo>
                    <a:cubicBezTo>
                      <a:pt x="259" y="194"/>
                      <a:pt x="256" y="193"/>
                      <a:pt x="258" y="194"/>
                    </a:cubicBezTo>
                    <a:cubicBezTo>
                      <a:pt x="259" y="195"/>
                      <a:pt x="257" y="195"/>
                      <a:pt x="258" y="196"/>
                    </a:cubicBezTo>
                    <a:cubicBezTo>
                      <a:pt x="259" y="196"/>
                      <a:pt x="259" y="197"/>
                      <a:pt x="260" y="197"/>
                    </a:cubicBezTo>
                    <a:cubicBezTo>
                      <a:pt x="262" y="199"/>
                      <a:pt x="260" y="196"/>
                      <a:pt x="261" y="197"/>
                    </a:cubicBezTo>
                    <a:cubicBezTo>
                      <a:pt x="261" y="197"/>
                      <a:pt x="261" y="197"/>
                      <a:pt x="261" y="197"/>
                    </a:cubicBezTo>
                    <a:cubicBezTo>
                      <a:pt x="262" y="198"/>
                      <a:pt x="264" y="198"/>
                      <a:pt x="265" y="198"/>
                    </a:cubicBezTo>
                    <a:cubicBezTo>
                      <a:pt x="266" y="199"/>
                      <a:pt x="266" y="200"/>
                      <a:pt x="267" y="200"/>
                    </a:cubicBezTo>
                    <a:cubicBezTo>
                      <a:pt x="267" y="200"/>
                      <a:pt x="267" y="199"/>
                      <a:pt x="267" y="198"/>
                    </a:cubicBezTo>
                    <a:cubicBezTo>
                      <a:pt x="266" y="198"/>
                      <a:pt x="266" y="198"/>
                      <a:pt x="266" y="198"/>
                    </a:cubicBezTo>
                    <a:cubicBezTo>
                      <a:pt x="266" y="197"/>
                      <a:pt x="265" y="197"/>
                      <a:pt x="265" y="197"/>
                    </a:cubicBezTo>
                    <a:cubicBezTo>
                      <a:pt x="265" y="197"/>
                      <a:pt x="265" y="197"/>
                      <a:pt x="265" y="197"/>
                    </a:cubicBezTo>
                    <a:cubicBezTo>
                      <a:pt x="265" y="197"/>
                      <a:pt x="265" y="197"/>
                      <a:pt x="265" y="197"/>
                    </a:cubicBezTo>
                    <a:cubicBezTo>
                      <a:pt x="265" y="197"/>
                      <a:pt x="265" y="197"/>
                      <a:pt x="265" y="197"/>
                    </a:cubicBezTo>
                    <a:cubicBezTo>
                      <a:pt x="265" y="197"/>
                      <a:pt x="265" y="197"/>
                      <a:pt x="265" y="197"/>
                    </a:cubicBezTo>
                    <a:cubicBezTo>
                      <a:pt x="266" y="197"/>
                      <a:pt x="266" y="197"/>
                      <a:pt x="267" y="197"/>
                    </a:cubicBezTo>
                    <a:cubicBezTo>
                      <a:pt x="268" y="196"/>
                      <a:pt x="268" y="196"/>
                      <a:pt x="269" y="198"/>
                    </a:cubicBezTo>
                    <a:cubicBezTo>
                      <a:pt x="270" y="199"/>
                      <a:pt x="272" y="199"/>
                      <a:pt x="274" y="200"/>
                    </a:cubicBezTo>
                    <a:cubicBezTo>
                      <a:pt x="273" y="199"/>
                      <a:pt x="271" y="198"/>
                      <a:pt x="270" y="197"/>
                    </a:cubicBezTo>
                    <a:cubicBezTo>
                      <a:pt x="268" y="197"/>
                      <a:pt x="267" y="196"/>
                      <a:pt x="266" y="195"/>
                    </a:cubicBezTo>
                    <a:close/>
                    <a:moveTo>
                      <a:pt x="260" y="321"/>
                    </a:moveTo>
                    <a:cubicBezTo>
                      <a:pt x="258" y="321"/>
                      <a:pt x="258" y="321"/>
                      <a:pt x="258" y="321"/>
                    </a:cubicBezTo>
                    <a:cubicBezTo>
                      <a:pt x="258" y="321"/>
                      <a:pt x="257" y="321"/>
                      <a:pt x="256" y="321"/>
                    </a:cubicBezTo>
                    <a:cubicBezTo>
                      <a:pt x="255" y="321"/>
                      <a:pt x="253" y="322"/>
                      <a:pt x="252" y="323"/>
                    </a:cubicBezTo>
                    <a:cubicBezTo>
                      <a:pt x="253" y="323"/>
                      <a:pt x="255" y="322"/>
                      <a:pt x="256" y="322"/>
                    </a:cubicBezTo>
                    <a:cubicBezTo>
                      <a:pt x="255" y="323"/>
                      <a:pt x="253" y="324"/>
                      <a:pt x="252" y="324"/>
                    </a:cubicBezTo>
                    <a:cubicBezTo>
                      <a:pt x="250" y="325"/>
                      <a:pt x="249" y="325"/>
                      <a:pt x="247" y="326"/>
                    </a:cubicBezTo>
                    <a:cubicBezTo>
                      <a:pt x="248" y="326"/>
                      <a:pt x="250" y="326"/>
                      <a:pt x="251" y="325"/>
                    </a:cubicBezTo>
                    <a:cubicBezTo>
                      <a:pt x="252" y="325"/>
                      <a:pt x="253" y="325"/>
                      <a:pt x="254" y="324"/>
                    </a:cubicBezTo>
                    <a:cubicBezTo>
                      <a:pt x="256" y="323"/>
                      <a:pt x="258" y="322"/>
                      <a:pt x="260" y="321"/>
                    </a:cubicBezTo>
                    <a:cubicBezTo>
                      <a:pt x="260" y="321"/>
                      <a:pt x="258" y="321"/>
                      <a:pt x="258" y="322"/>
                    </a:cubicBezTo>
                    <a:cubicBezTo>
                      <a:pt x="259" y="322"/>
                      <a:pt x="260" y="322"/>
                      <a:pt x="260" y="321"/>
                    </a:cubicBezTo>
                    <a:cubicBezTo>
                      <a:pt x="261" y="321"/>
                      <a:pt x="262" y="321"/>
                      <a:pt x="262" y="320"/>
                    </a:cubicBezTo>
                    <a:cubicBezTo>
                      <a:pt x="263" y="320"/>
                      <a:pt x="265" y="319"/>
                      <a:pt x="266" y="318"/>
                    </a:cubicBezTo>
                    <a:cubicBezTo>
                      <a:pt x="264" y="319"/>
                      <a:pt x="262" y="319"/>
                      <a:pt x="261" y="320"/>
                    </a:cubicBezTo>
                    <a:cubicBezTo>
                      <a:pt x="260" y="320"/>
                      <a:pt x="260" y="320"/>
                      <a:pt x="260" y="321"/>
                    </a:cubicBezTo>
                    <a:close/>
                    <a:moveTo>
                      <a:pt x="268" y="193"/>
                    </a:moveTo>
                    <a:cubicBezTo>
                      <a:pt x="267" y="194"/>
                      <a:pt x="265" y="193"/>
                      <a:pt x="265" y="193"/>
                    </a:cubicBezTo>
                    <a:cubicBezTo>
                      <a:pt x="264" y="192"/>
                      <a:pt x="264" y="192"/>
                      <a:pt x="264" y="192"/>
                    </a:cubicBezTo>
                    <a:cubicBezTo>
                      <a:pt x="263" y="193"/>
                      <a:pt x="263" y="193"/>
                      <a:pt x="263" y="193"/>
                    </a:cubicBezTo>
                    <a:cubicBezTo>
                      <a:pt x="264" y="194"/>
                      <a:pt x="266" y="194"/>
                      <a:pt x="267" y="195"/>
                    </a:cubicBezTo>
                    <a:cubicBezTo>
                      <a:pt x="267" y="195"/>
                      <a:pt x="267" y="194"/>
                      <a:pt x="268" y="193"/>
                    </a:cubicBezTo>
                    <a:close/>
                    <a:moveTo>
                      <a:pt x="240" y="184"/>
                    </a:moveTo>
                    <a:cubicBezTo>
                      <a:pt x="240" y="183"/>
                      <a:pt x="241" y="184"/>
                      <a:pt x="241" y="183"/>
                    </a:cubicBezTo>
                    <a:cubicBezTo>
                      <a:pt x="240" y="183"/>
                      <a:pt x="239" y="182"/>
                      <a:pt x="238" y="182"/>
                    </a:cubicBezTo>
                    <a:cubicBezTo>
                      <a:pt x="236" y="183"/>
                      <a:pt x="237" y="184"/>
                      <a:pt x="237" y="184"/>
                    </a:cubicBezTo>
                    <a:cubicBezTo>
                      <a:pt x="238" y="183"/>
                      <a:pt x="239" y="184"/>
                      <a:pt x="240" y="184"/>
                    </a:cubicBezTo>
                    <a:close/>
                    <a:moveTo>
                      <a:pt x="244" y="193"/>
                    </a:moveTo>
                    <a:cubicBezTo>
                      <a:pt x="244" y="193"/>
                      <a:pt x="244" y="194"/>
                      <a:pt x="245" y="194"/>
                    </a:cubicBezTo>
                    <a:cubicBezTo>
                      <a:pt x="246" y="194"/>
                      <a:pt x="246" y="194"/>
                      <a:pt x="247" y="194"/>
                    </a:cubicBezTo>
                    <a:cubicBezTo>
                      <a:pt x="247" y="194"/>
                      <a:pt x="247" y="194"/>
                      <a:pt x="247" y="194"/>
                    </a:cubicBezTo>
                    <a:cubicBezTo>
                      <a:pt x="247" y="192"/>
                      <a:pt x="246" y="192"/>
                      <a:pt x="244" y="192"/>
                    </a:cubicBezTo>
                    <a:cubicBezTo>
                      <a:pt x="243" y="192"/>
                      <a:pt x="242" y="192"/>
                      <a:pt x="242" y="192"/>
                    </a:cubicBezTo>
                    <a:cubicBezTo>
                      <a:pt x="241" y="192"/>
                      <a:pt x="240" y="191"/>
                      <a:pt x="239" y="192"/>
                    </a:cubicBezTo>
                    <a:cubicBezTo>
                      <a:pt x="238" y="192"/>
                      <a:pt x="238" y="191"/>
                      <a:pt x="238" y="191"/>
                    </a:cubicBezTo>
                    <a:cubicBezTo>
                      <a:pt x="238" y="192"/>
                      <a:pt x="238" y="192"/>
                      <a:pt x="238" y="192"/>
                    </a:cubicBezTo>
                    <a:cubicBezTo>
                      <a:pt x="239" y="192"/>
                      <a:pt x="241" y="193"/>
                      <a:pt x="242" y="193"/>
                    </a:cubicBezTo>
                    <a:cubicBezTo>
                      <a:pt x="243" y="193"/>
                      <a:pt x="243" y="193"/>
                      <a:pt x="244" y="193"/>
                    </a:cubicBezTo>
                    <a:close/>
                    <a:moveTo>
                      <a:pt x="229" y="205"/>
                    </a:moveTo>
                    <a:cubicBezTo>
                      <a:pt x="228" y="205"/>
                      <a:pt x="227" y="205"/>
                      <a:pt x="227" y="205"/>
                    </a:cubicBezTo>
                    <a:cubicBezTo>
                      <a:pt x="227" y="206"/>
                      <a:pt x="227" y="206"/>
                      <a:pt x="228" y="206"/>
                    </a:cubicBezTo>
                    <a:cubicBezTo>
                      <a:pt x="228" y="206"/>
                      <a:pt x="228" y="206"/>
                      <a:pt x="228" y="206"/>
                    </a:cubicBezTo>
                    <a:cubicBezTo>
                      <a:pt x="228" y="206"/>
                      <a:pt x="227" y="206"/>
                      <a:pt x="227" y="206"/>
                    </a:cubicBezTo>
                    <a:cubicBezTo>
                      <a:pt x="226" y="206"/>
                      <a:pt x="225" y="207"/>
                      <a:pt x="224" y="207"/>
                    </a:cubicBezTo>
                    <a:cubicBezTo>
                      <a:pt x="224" y="207"/>
                      <a:pt x="225" y="207"/>
                      <a:pt x="225" y="207"/>
                    </a:cubicBezTo>
                    <a:cubicBezTo>
                      <a:pt x="227" y="207"/>
                      <a:pt x="228" y="207"/>
                      <a:pt x="229" y="206"/>
                    </a:cubicBezTo>
                    <a:cubicBezTo>
                      <a:pt x="229" y="206"/>
                      <a:pt x="229" y="205"/>
                      <a:pt x="229" y="205"/>
                    </a:cubicBezTo>
                    <a:close/>
                    <a:moveTo>
                      <a:pt x="471" y="263"/>
                    </a:moveTo>
                    <a:cubicBezTo>
                      <a:pt x="471" y="260"/>
                      <a:pt x="471" y="258"/>
                      <a:pt x="471" y="256"/>
                    </a:cubicBezTo>
                    <a:cubicBezTo>
                      <a:pt x="470" y="258"/>
                      <a:pt x="470" y="260"/>
                      <a:pt x="470" y="263"/>
                    </a:cubicBezTo>
                    <a:cubicBezTo>
                      <a:pt x="470" y="265"/>
                      <a:pt x="470" y="267"/>
                      <a:pt x="469" y="269"/>
                    </a:cubicBezTo>
                    <a:cubicBezTo>
                      <a:pt x="469" y="274"/>
                      <a:pt x="468" y="278"/>
                      <a:pt x="467" y="282"/>
                    </a:cubicBezTo>
                    <a:cubicBezTo>
                      <a:pt x="466" y="283"/>
                      <a:pt x="466" y="284"/>
                      <a:pt x="466" y="284"/>
                    </a:cubicBezTo>
                    <a:cubicBezTo>
                      <a:pt x="467" y="285"/>
                      <a:pt x="467" y="286"/>
                      <a:pt x="467" y="283"/>
                    </a:cubicBezTo>
                    <a:cubicBezTo>
                      <a:pt x="468" y="279"/>
                      <a:pt x="469" y="274"/>
                      <a:pt x="470" y="269"/>
                    </a:cubicBezTo>
                    <a:cubicBezTo>
                      <a:pt x="470" y="267"/>
                      <a:pt x="471" y="265"/>
                      <a:pt x="471" y="263"/>
                    </a:cubicBezTo>
                    <a:close/>
                    <a:moveTo>
                      <a:pt x="450" y="246"/>
                    </a:moveTo>
                    <a:cubicBezTo>
                      <a:pt x="451" y="240"/>
                      <a:pt x="450" y="236"/>
                      <a:pt x="449" y="232"/>
                    </a:cubicBezTo>
                    <a:cubicBezTo>
                      <a:pt x="449" y="225"/>
                      <a:pt x="449" y="220"/>
                      <a:pt x="448" y="215"/>
                    </a:cubicBezTo>
                    <a:cubicBezTo>
                      <a:pt x="449" y="214"/>
                      <a:pt x="449" y="213"/>
                      <a:pt x="449" y="210"/>
                    </a:cubicBezTo>
                    <a:cubicBezTo>
                      <a:pt x="449" y="207"/>
                      <a:pt x="449" y="204"/>
                      <a:pt x="448" y="200"/>
                    </a:cubicBezTo>
                    <a:cubicBezTo>
                      <a:pt x="448" y="200"/>
                      <a:pt x="448" y="200"/>
                      <a:pt x="448" y="200"/>
                    </a:cubicBezTo>
                    <a:cubicBezTo>
                      <a:pt x="448" y="200"/>
                      <a:pt x="448" y="200"/>
                      <a:pt x="448" y="200"/>
                    </a:cubicBezTo>
                    <a:cubicBezTo>
                      <a:pt x="448" y="200"/>
                      <a:pt x="448" y="200"/>
                      <a:pt x="448" y="200"/>
                    </a:cubicBezTo>
                    <a:cubicBezTo>
                      <a:pt x="446" y="196"/>
                      <a:pt x="446" y="196"/>
                      <a:pt x="446" y="198"/>
                    </a:cubicBezTo>
                    <a:cubicBezTo>
                      <a:pt x="446" y="200"/>
                      <a:pt x="445" y="194"/>
                      <a:pt x="445" y="195"/>
                    </a:cubicBezTo>
                    <a:cubicBezTo>
                      <a:pt x="444" y="197"/>
                      <a:pt x="445" y="201"/>
                      <a:pt x="445" y="202"/>
                    </a:cubicBezTo>
                    <a:cubicBezTo>
                      <a:pt x="445" y="202"/>
                      <a:pt x="444" y="200"/>
                      <a:pt x="444" y="200"/>
                    </a:cubicBezTo>
                    <a:cubicBezTo>
                      <a:pt x="444" y="198"/>
                      <a:pt x="443" y="197"/>
                      <a:pt x="443" y="199"/>
                    </a:cubicBezTo>
                    <a:cubicBezTo>
                      <a:pt x="444" y="205"/>
                      <a:pt x="443" y="200"/>
                      <a:pt x="442" y="196"/>
                    </a:cubicBezTo>
                    <a:cubicBezTo>
                      <a:pt x="441" y="191"/>
                      <a:pt x="440" y="187"/>
                      <a:pt x="439" y="184"/>
                    </a:cubicBezTo>
                    <a:cubicBezTo>
                      <a:pt x="437" y="180"/>
                      <a:pt x="436" y="177"/>
                      <a:pt x="435" y="174"/>
                    </a:cubicBezTo>
                    <a:cubicBezTo>
                      <a:pt x="434" y="174"/>
                      <a:pt x="434" y="172"/>
                      <a:pt x="433" y="171"/>
                    </a:cubicBezTo>
                    <a:cubicBezTo>
                      <a:pt x="433" y="168"/>
                      <a:pt x="434" y="170"/>
                      <a:pt x="434" y="170"/>
                    </a:cubicBezTo>
                    <a:cubicBezTo>
                      <a:pt x="434" y="169"/>
                      <a:pt x="436" y="171"/>
                      <a:pt x="433" y="165"/>
                    </a:cubicBezTo>
                    <a:cubicBezTo>
                      <a:pt x="432" y="164"/>
                      <a:pt x="432" y="163"/>
                      <a:pt x="432" y="163"/>
                    </a:cubicBezTo>
                    <a:cubicBezTo>
                      <a:pt x="432" y="162"/>
                      <a:pt x="432" y="163"/>
                      <a:pt x="433" y="163"/>
                    </a:cubicBezTo>
                    <a:cubicBezTo>
                      <a:pt x="433" y="163"/>
                      <a:pt x="433" y="164"/>
                      <a:pt x="433" y="165"/>
                    </a:cubicBezTo>
                    <a:cubicBezTo>
                      <a:pt x="434" y="165"/>
                      <a:pt x="434" y="166"/>
                      <a:pt x="434" y="167"/>
                    </a:cubicBezTo>
                    <a:cubicBezTo>
                      <a:pt x="435" y="168"/>
                      <a:pt x="435" y="169"/>
                      <a:pt x="435" y="169"/>
                    </a:cubicBezTo>
                    <a:cubicBezTo>
                      <a:pt x="435" y="170"/>
                      <a:pt x="436" y="170"/>
                      <a:pt x="436" y="171"/>
                    </a:cubicBezTo>
                    <a:cubicBezTo>
                      <a:pt x="437" y="175"/>
                      <a:pt x="439" y="180"/>
                      <a:pt x="439" y="181"/>
                    </a:cubicBezTo>
                    <a:cubicBezTo>
                      <a:pt x="439" y="179"/>
                      <a:pt x="438" y="177"/>
                      <a:pt x="438" y="175"/>
                    </a:cubicBezTo>
                    <a:cubicBezTo>
                      <a:pt x="437" y="174"/>
                      <a:pt x="437" y="172"/>
                      <a:pt x="436" y="171"/>
                    </a:cubicBezTo>
                    <a:cubicBezTo>
                      <a:pt x="437" y="172"/>
                      <a:pt x="438" y="174"/>
                      <a:pt x="438" y="176"/>
                    </a:cubicBezTo>
                    <a:cubicBezTo>
                      <a:pt x="439" y="178"/>
                      <a:pt x="440" y="181"/>
                      <a:pt x="441" y="183"/>
                    </a:cubicBezTo>
                    <a:cubicBezTo>
                      <a:pt x="440" y="179"/>
                      <a:pt x="439" y="177"/>
                      <a:pt x="438" y="174"/>
                    </a:cubicBezTo>
                    <a:cubicBezTo>
                      <a:pt x="438" y="173"/>
                      <a:pt x="437" y="172"/>
                      <a:pt x="437" y="170"/>
                    </a:cubicBezTo>
                    <a:cubicBezTo>
                      <a:pt x="438" y="171"/>
                      <a:pt x="438" y="170"/>
                      <a:pt x="439" y="171"/>
                    </a:cubicBezTo>
                    <a:cubicBezTo>
                      <a:pt x="440" y="173"/>
                      <a:pt x="439" y="168"/>
                      <a:pt x="438" y="166"/>
                    </a:cubicBezTo>
                    <a:cubicBezTo>
                      <a:pt x="436" y="161"/>
                      <a:pt x="434" y="159"/>
                      <a:pt x="432" y="155"/>
                    </a:cubicBezTo>
                    <a:cubicBezTo>
                      <a:pt x="431" y="153"/>
                      <a:pt x="430" y="153"/>
                      <a:pt x="429" y="150"/>
                    </a:cubicBezTo>
                    <a:cubicBezTo>
                      <a:pt x="428" y="148"/>
                      <a:pt x="429" y="147"/>
                      <a:pt x="429" y="147"/>
                    </a:cubicBezTo>
                    <a:cubicBezTo>
                      <a:pt x="430" y="147"/>
                      <a:pt x="430" y="147"/>
                      <a:pt x="432" y="150"/>
                    </a:cubicBezTo>
                    <a:cubicBezTo>
                      <a:pt x="434" y="153"/>
                      <a:pt x="434" y="153"/>
                      <a:pt x="434" y="151"/>
                    </a:cubicBezTo>
                    <a:cubicBezTo>
                      <a:pt x="434" y="152"/>
                      <a:pt x="434" y="152"/>
                      <a:pt x="434" y="152"/>
                    </a:cubicBezTo>
                    <a:cubicBezTo>
                      <a:pt x="434" y="152"/>
                      <a:pt x="434" y="152"/>
                      <a:pt x="434" y="152"/>
                    </a:cubicBezTo>
                    <a:cubicBezTo>
                      <a:pt x="435" y="154"/>
                      <a:pt x="436" y="157"/>
                      <a:pt x="437" y="160"/>
                    </a:cubicBezTo>
                    <a:cubicBezTo>
                      <a:pt x="438" y="161"/>
                      <a:pt x="438" y="163"/>
                      <a:pt x="439" y="164"/>
                    </a:cubicBezTo>
                    <a:cubicBezTo>
                      <a:pt x="440" y="165"/>
                      <a:pt x="440" y="167"/>
                      <a:pt x="441" y="168"/>
                    </a:cubicBezTo>
                    <a:cubicBezTo>
                      <a:pt x="441" y="170"/>
                      <a:pt x="443" y="172"/>
                      <a:pt x="442" y="169"/>
                    </a:cubicBezTo>
                    <a:cubicBezTo>
                      <a:pt x="440" y="163"/>
                      <a:pt x="439" y="159"/>
                      <a:pt x="437" y="154"/>
                    </a:cubicBezTo>
                    <a:cubicBezTo>
                      <a:pt x="435" y="150"/>
                      <a:pt x="434" y="147"/>
                      <a:pt x="432" y="143"/>
                    </a:cubicBezTo>
                    <a:cubicBezTo>
                      <a:pt x="426" y="133"/>
                      <a:pt x="426" y="133"/>
                      <a:pt x="426" y="133"/>
                    </a:cubicBezTo>
                    <a:cubicBezTo>
                      <a:pt x="422" y="127"/>
                      <a:pt x="418" y="121"/>
                      <a:pt x="413" y="114"/>
                    </a:cubicBezTo>
                    <a:cubicBezTo>
                      <a:pt x="413" y="114"/>
                      <a:pt x="415" y="117"/>
                      <a:pt x="415" y="117"/>
                    </a:cubicBezTo>
                    <a:cubicBezTo>
                      <a:pt x="412" y="114"/>
                      <a:pt x="410" y="110"/>
                      <a:pt x="407" y="107"/>
                    </a:cubicBezTo>
                    <a:cubicBezTo>
                      <a:pt x="404" y="104"/>
                      <a:pt x="401" y="101"/>
                      <a:pt x="398" y="98"/>
                    </a:cubicBezTo>
                    <a:cubicBezTo>
                      <a:pt x="403" y="103"/>
                      <a:pt x="404" y="105"/>
                      <a:pt x="406" y="109"/>
                    </a:cubicBezTo>
                    <a:cubicBezTo>
                      <a:pt x="406" y="109"/>
                      <a:pt x="406" y="109"/>
                      <a:pt x="406" y="110"/>
                    </a:cubicBezTo>
                    <a:cubicBezTo>
                      <a:pt x="405" y="110"/>
                      <a:pt x="405" y="111"/>
                      <a:pt x="406" y="113"/>
                    </a:cubicBezTo>
                    <a:cubicBezTo>
                      <a:pt x="407" y="115"/>
                      <a:pt x="409" y="118"/>
                      <a:pt x="412" y="123"/>
                    </a:cubicBezTo>
                    <a:cubicBezTo>
                      <a:pt x="414" y="125"/>
                      <a:pt x="415" y="127"/>
                      <a:pt x="417" y="130"/>
                    </a:cubicBezTo>
                    <a:cubicBezTo>
                      <a:pt x="418" y="132"/>
                      <a:pt x="420" y="135"/>
                      <a:pt x="420" y="137"/>
                    </a:cubicBezTo>
                    <a:cubicBezTo>
                      <a:pt x="417" y="131"/>
                      <a:pt x="417" y="131"/>
                      <a:pt x="417" y="131"/>
                    </a:cubicBezTo>
                    <a:cubicBezTo>
                      <a:pt x="416" y="129"/>
                      <a:pt x="414" y="127"/>
                      <a:pt x="413" y="126"/>
                    </a:cubicBezTo>
                    <a:cubicBezTo>
                      <a:pt x="410" y="122"/>
                      <a:pt x="408" y="118"/>
                      <a:pt x="405" y="114"/>
                    </a:cubicBezTo>
                    <a:cubicBezTo>
                      <a:pt x="404" y="113"/>
                      <a:pt x="402" y="110"/>
                      <a:pt x="402" y="111"/>
                    </a:cubicBezTo>
                    <a:cubicBezTo>
                      <a:pt x="402" y="112"/>
                      <a:pt x="403" y="113"/>
                      <a:pt x="404" y="114"/>
                    </a:cubicBezTo>
                    <a:cubicBezTo>
                      <a:pt x="406" y="116"/>
                      <a:pt x="406" y="117"/>
                      <a:pt x="406" y="117"/>
                    </a:cubicBezTo>
                    <a:cubicBezTo>
                      <a:pt x="406" y="118"/>
                      <a:pt x="406" y="119"/>
                      <a:pt x="408" y="122"/>
                    </a:cubicBezTo>
                    <a:cubicBezTo>
                      <a:pt x="410" y="124"/>
                      <a:pt x="411" y="127"/>
                      <a:pt x="414" y="131"/>
                    </a:cubicBezTo>
                    <a:cubicBezTo>
                      <a:pt x="410" y="125"/>
                      <a:pt x="406" y="120"/>
                      <a:pt x="403" y="116"/>
                    </a:cubicBezTo>
                    <a:cubicBezTo>
                      <a:pt x="399" y="112"/>
                      <a:pt x="396" y="108"/>
                      <a:pt x="393" y="105"/>
                    </a:cubicBezTo>
                    <a:cubicBezTo>
                      <a:pt x="393" y="105"/>
                      <a:pt x="394" y="105"/>
                      <a:pt x="394" y="105"/>
                    </a:cubicBezTo>
                    <a:cubicBezTo>
                      <a:pt x="394" y="105"/>
                      <a:pt x="394" y="105"/>
                      <a:pt x="393" y="104"/>
                    </a:cubicBezTo>
                    <a:cubicBezTo>
                      <a:pt x="394" y="105"/>
                      <a:pt x="395" y="106"/>
                      <a:pt x="396" y="107"/>
                    </a:cubicBezTo>
                    <a:cubicBezTo>
                      <a:pt x="395" y="106"/>
                      <a:pt x="394" y="104"/>
                      <a:pt x="393" y="103"/>
                    </a:cubicBezTo>
                    <a:cubicBezTo>
                      <a:pt x="393" y="103"/>
                      <a:pt x="393" y="103"/>
                      <a:pt x="393" y="103"/>
                    </a:cubicBezTo>
                    <a:cubicBezTo>
                      <a:pt x="392" y="101"/>
                      <a:pt x="391" y="100"/>
                      <a:pt x="389" y="99"/>
                    </a:cubicBezTo>
                    <a:cubicBezTo>
                      <a:pt x="389" y="99"/>
                      <a:pt x="389" y="98"/>
                      <a:pt x="388" y="98"/>
                    </a:cubicBezTo>
                    <a:cubicBezTo>
                      <a:pt x="386" y="96"/>
                      <a:pt x="385" y="95"/>
                      <a:pt x="383" y="93"/>
                    </a:cubicBezTo>
                    <a:cubicBezTo>
                      <a:pt x="383" y="93"/>
                      <a:pt x="382" y="93"/>
                      <a:pt x="382" y="93"/>
                    </a:cubicBezTo>
                    <a:cubicBezTo>
                      <a:pt x="380" y="91"/>
                      <a:pt x="379" y="90"/>
                      <a:pt x="377" y="89"/>
                    </a:cubicBezTo>
                    <a:cubicBezTo>
                      <a:pt x="379" y="91"/>
                      <a:pt x="382" y="94"/>
                      <a:pt x="384" y="96"/>
                    </a:cubicBezTo>
                    <a:cubicBezTo>
                      <a:pt x="386" y="98"/>
                      <a:pt x="387" y="100"/>
                      <a:pt x="389" y="101"/>
                    </a:cubicBezTo>
                    <a:cubicBezTo>
                      <a:pt x="391" y="104"/>
                      <a:pt x="394" y="107"/>
                      <a:pt x="396" y="110"/>
                    </a:cubicBezTo>
                    <a:cubicBezTo>
                      <a:pt x="397" y="110"/>
                      <a:pt x="397" y="111"/>
                      <a:pt x="397" y="111"/>
                    </a:cubicBezTo>
                    <a:cubicBezTo>
                      <a:pt x="398" y="112"/>
                      <a:pt x="399" y="113"/>
                      <a:pt x="398" y="112"/>
                    </a:cubicBezTo>
                    <a:cubicBezTo>
                      <a:pt x="398" y="112"/>
                      <a:pt x="397" y="111"/>
                      <a:pt x="397" y="111"/>
                    </a:cubicBezTo>
                    <a:cubicBezTo>
                      <a:pt x="394" y="108"/>
                      <a:pt x="392" y="106"/>
                      <a:pt x="390" y="104"/>
                    </a:cubicBezTo>
                    <a:cubicBezTo>
                      <a:pt x="389" y="103"/>
                      <a:pt x="389" y="103"/>
                      <a:pt x="389" y="103"/>
                    </a:cubicBezTo>
                    <a:cubicBezTo>
                      <a:pt x="388" y="101"/>
                      <a:pt x="386" y="100"/>
                      <a:pt x="385" y="98"/>
                    </a:cubicBezTo>
                    <a:cubicBezTo>
                      <a:pt x="382" y="95"/>
                      <a:pt x="379" y="92"/>
                      <a:pt x="376" y="89"/>
                    </a:cubicBezTo>
                    <a:cubicBezTo>
                      <a:pt x="375" y="88"/>
                      <a:pt x="378" y="90"/>
                      <a:pt x="377" y="89"/>
                    </a:cubicBezTo>
                    <a:cubicBezTo>
                      <a:pt x="376" y="88"/>
                      <a:pt x="375" y="87"/>
                      <a:pt x="374" y="86"/>
                    </a:cubicBezTo>
                    <a:cubicBezTo>
                      <a:pt x="372" y="84"/>
                      <a:pt x="370" y="81"/>
                      <a:pt x="366" y="78"/>
                    </a:cubicBezTo>
                    <a:cubicBezTo>
                      <a:pt x="365" y="77"/>
                      <a:pt x="363" y="75"/>
                      <a:pt x="361" y="74"/>
                    </a:cubicBezTo>
                    <a:cubicBezTo>
                      <a:pt x="359" y="72"/>
                      <a:pt x="357" y="71"/>
                      <a:pt x="355" y="69"/>
                    </a:cubicBezTo>
                    <a:cubicBezTo>
                      <a:pt x="353" y="68"/>
                      <a:pt x="352" y="67"/>
                      <a:pt x="350" y="66"/>
                    </a:cubicBezTo>
                    <a:cubicBezTo>
                      <a:pt x="348" y="65"/>
                      <a:pt x="346" y="64"/>
                      <a:pt x="344" y="62"/>
                    </a:cubicBezTo>
                    <a:cubicBezTo>
                      <a:pt x="348" y="64"/>
                      <a:pt x="351" y="67"/>
                      <a:pt x="353" y="67"/>
                    </a:cubicBezTo>
                    <a:cubicBezTo>
                      <a:pt x="349" y="65"/>
                      <a:pt x="346" y="62"/>
                      <a:pt x="344" y="61"/>
                    </a:cubicBezTo>
                    <a:cubicBezTo>
                      <a:pt x="339" y="58"/>
                      <a:pt x="334" y="55"/>
                      <a:pt x="328" y="52"/>
                    </a:cubicBezTo>
                    <a:cubicBezTo>
                      <a:pt x="329" y="52"/>
                      <a:pt x="329" y="52"/>
                      <a:pt x="330" y="52"/>
                    </a:cubicBezTo>
                    <a:cubicBezTo>
                      <a:pt x="330" y="52"/>
                      <a:pt x="330" y="52"/>
                      <a:pt x="330" y="52"/>
                    </a:cubicBezTo>
                    <a:cubicBezTo>
                      <a:pt x="331" y="52"/>
                      <a:pt x="331" y="52"/>
                      <a:pt x="331" y="53"/>
                    </a:cubicBezTo>
                    <a:cubicBezTo>
                      <a:pt x="332" y="53"/>
                      <a:pt x="336" y="55"/>
                      <a:pt x="335" y="54"/>
                    </a:cubicBezTo>
                    <a:cubicBezTo>
                      <a:pt x="335" y="54"/>
                      <a:pt x="334" y="53"/>
                      <a:pt x="333" y="53"/>
                    </a:cubicBezTo>
                    <a:cubicBezTo>
                      <a:pt x="334" y="53"/>
                      <a:pt x="335" y="53"/>
                      <a:pt x="335" y="53"/>
                    </a:cubicBezTo>
                    <a:cubicBezTo>
                      <a:pt x="336" y="53"/>
                      <a:pt x="335" y="52"/>
                      <a:pt x="334" y="51"/>
                    </a:cubicBezTo>
                    <a:cubicBezTo>
                      <a:pt x="331" y="50"/>
                      <a:pt x="329" y="49"/>
                      <a:pt x="327" y="48"/>
                    </a:cubicBezTo>
                    <a:cubicBezTo>
                      <a:pt x="324" y="47"/>
                      <a:pt x="322" y="46"/>
                      <a:pt x="319" y="45"/>
                    </a:cubicBezTo>
                    <a:cubicBezTo>
                      <a:pt x="317" y="44"/>
                      <a:pt x="314" y="43"/>
                      <a:pt x="312" y="42"/>
                    </a:cubicBezTo>
                    <a:cubicBezTo>
                      <a:pt x="309" y="41"/>
                      <a:pt x="306" y="40"/>
                      <a:pt x="303" y="40"/>
                    </a:cubicBezTo>
                    <a:cubicBezTo>
                      <a:pt x="303" y="40"/>
                      <a:pt x="302" y="39"/>
                      <a:pt x="301" y="39"/>
                    </a:cubicBezTo>
                    <a:cubicBezTo>
                      <a:pt x="299" y="38"/>
                      <a:pt x="296" y="38"/>
                      <a:pt x="293" y="37"/>
                    </a:cubicBezTo>
                    <a:cubicBezTo>
                      <a:pt x="294" y="37"/>
                      <a:pt x="295" y="37"/>
                      <a:pt x="296" y="37"/>
                    </a:cubicBezTo>
                    <a:cubicBezTo>
                      <a:pt x="297" y="38"/>
                      <a:pt x="299" y="38"/>
                      <a:pt x="300" y="38"/>
                    </a:cubicBezTo>
                    <a:cubicBezTo>
                      <a:pt x="300" y="38"/>
                      <a:pt x="300" y="38"/>
                      <a:pt x="299" y="38"/>
                    </a:cubicBezTo>
                    <a:cubicBezTo>
                      <a:pt x="300" y="38"/>
                      <a:pt x="301" y="38"/>
                      <a:pt x="302" y="39"/>
                    </a:cubicBezTo>
                    <a:cubicBezTo>
                      <a:pt x="298" y="37"/>
                      <a:pt x="298" y="37"/>
                      <a:pt x="300" y="37"/>
                    </a:cubicBezTo>
                    <a:cubicBezTo>
                      <a:pt x="302" y="37"/>
                      <a:pt x="302" y="37"/>
                      <a:pt x="302" y="37"/>
                    </a:cubicBezTo>
                    <a:cubicBezTo>
                      <a:pt x="301" y="36"/>
                      <a:pt x="300" y="36"/>
                      <a:pt x="298" y="36"/>
                    </a:cubicBezTo>
                    <a:cubicBezTo>
                      <a:pt x="294" y="35"/>
                      <a:pt x="291" y="35"/>
                      <a:pt x="287" y="34"/>
                    </a:cubicBezTo>
                    <a:cubicBezTo>
                      <a:pt x="284" y="33"/>
                      <a:pt x="281" y="32"/>
                      <a:pt x="279" y="32"/>
                    </a:cubicBezTo>
                    <a:cubicBezTo>
                      <a:pt x="277" y="31"/>
                      <a:pt x="272" y="30"/>
                      <a:pt x="272" y="31"/>
                    </a:cubicBezTo>
                    <a:cubicBezTo>
                      <a:pt x="273" y="31"/>
                      <a:pt x="271" y="32"/>
                      <a:pt x="276" y="32"/>
                    </a:cubicBezTo>
                    <a:cubicBezTo>
                      <a:pt x="278" y="33"/>
                      <a:pt x="280" y="33"/>
                      <a:pt x="282" y="34"/>
                    </a:cubicBezTo>
                    <a:cubicBezTo>
                      <a:pt x="283" y="34"/>
                      <a:pt x="283" y="34"/>
                      <a:pt x="284" y="34"/>
                    </a:cubicBezTo>
                    <a:cubicBezTo>
                      <a:pt x="284" y="35"/>
                      <a:pt x="285" y="35"/>
                      <a:pt x="287" y="35"/>
                    </a:cubicBezTo>
                    <a:cubicBezTo>
                      <a:pt x="284" y="35"/>
                      <a:pt x="281" y="34"/>
                      <a:pt x="278" y="34"/>
                    </a:cubicBezTo>
                    <a:cubicBezTo>
                      <a:pt x="275" y="33"/>
                      <a:pt x="273" y="33"/>
                      <a:pt x="270" y="32"/>
                    </a:cubicBezTo>
                    <a:cubicBezTo>
                      <a:pt x="268" y="32"/>
                      <a:pt x="267" y="32"/>
                      <a:pt x="265" y="32"/>
                    </a:cubicBezTo>
                    <a:cubicBezTo>
                      <a:pt x="264" y="32"/>
                      <a:pt x="263" y="32"/>
                      <a:pt x="262" y="32"/>
                    </a:cubicBezTo>
                    <a:cubicBezTo>
                      <a:pt x="261" y="32"/>
                      <a:pt x="259" y="32"/>
                      <a:pt x="258" y="32"/>
                    </a:cubicBezTo>
                    <a:cubicBezTo>
                      <a:pt x="256" y="32"/>
                      <a:pt x="257" y="32"/>
                      <a:pt x="257" y="33"/>
                    </a:cubicBezTo>
                    <a:cubicBezTo>
                      <a:pt x="256" y="33"/>
                      <a:pt x="254" y="33"/>
                      <a:pt x="250" y="32"/>
                    </a:cubicBezTo>
                    <a:cubicBezTo>
                      <a:pt x="238" y="32"/>
                      <a:pt x="225" y="32"/>
                      <a:pt x="213" y="34"/>
                    </a:cubicBezTo>
                    <a:cubicBezTo>
                      <a:pt x="209" y="34"/>
                      <a:pt x="206" y="35"/>
                      <a:pt x="203" y="35"/>
                    </a:cubicBezTo>
                    <a:cubicBezTo>
                      <a:pt x="214" y="33"/>
                      <a:pt x="226" y="32"/>
                      <a:pt x="238" y="32"/>
                    </a:cubicBezTo>
                    <a:cubicBezTo>
                      <a:pt x="233" y="31"/>
                      <a:pt x="229" y="31"/>
                      <a:pt x="224" y="32"/>
                    </a:cubicBezTo>
                    <a:cubicBezTo>
                      <a:pt x="220" y="32"/>
                      <a:pt x="215" y="32"/>
                      <a:pt x="211" y="33"/>
                    </a:cubicBezTo>
                    <a:cubicBezTo>
                      <a:pt x="211" y="33"/>
                      <a:pt x="212" y="32"/>
                      <a:pt x="213" y="32"/>
                    </a:cubicBezTo>
                    <a:cubicBezTo>
                      <a:pt x="214" y="32"/>
                      <a:pt x="216" y="32"/>
                      <a:pt x="218" y="31"/>
                    </a:cubicBezTo>
                    <a:cubicBezTo>
                      <a:pt x="220" y="31"/>
                      <a:pt x="222" y="31"/>
                      <a:pt x="224" y="31"/>
                    </a:cubicBezTo>
                    <a:cubicBezTo>
                      <a:pt x="226" y="31"/>
                      <a:pt x="228" y="31"/>
                      <a:pt x="229" y="30"/>
                    </a:cubicBezTo>
                    <a:cubicBezTo>
                      <a:pt x="230" y="30"/>
                      <a:pt x="231" y="30"/>
                      <a:pt x="231" y="29"/>
                    </a:cubicBezTo>
                    <a:cubicBezTo>
                      <a:pt x="231" y="29"/>
                      <a:pt x="232" y="29"/>
                      <a:pt x="232" y="29"/>
                    </a:cubicBezTo>
                    <a:cubicBezTo>
                      <a:pt x="237" y="29"/>
                      <a:pt x="236" y="29"/>
                      <a:pt x="236" y="29"/>
                    </a:cubicBezTo>
                    <a:cubicBezTo>
                      <a:pt x="237" y="28"/>
                      <a:pt x="232" y="28"/>
                      <a:pt x="230" y="28"/>
                    </a:cubicBezTo>
                    <a:cubicBezTo>
                      <a:pt x="230" y="28"/>
                      <a:pt x="232" y="28"/>
                      <a:pt x="232" y="28"/>
                    </a:cubicBezTo>
                    <a:cubicBezTo>
                      <a:pt x="237" y="28"/>
                      <a:pt x="237" y="27"/>
                      <a:pt x="238" y="27"/>
                    </a:cubicBezTo>
                    <a:cubicBezTo>
                      <a:pt x="238" y="26"/>
                      <a:pt x="234" y="27"/>
                      <a:pt x="231" y="27"/>
                    </a:cubicBezTo>
                    <a:cubicBezTo>
                      <a:pt x="224" y="27"/>
                      <a:pt x="218" y="28"/>
                      <a:pt x="210" y="29"/>
                    </a:cubicBezTo>
                    <a:cubicBezTo>
                      <a:pt x="210" y="29"/>
                      <a:pt x="208" y="29"/>
                      <a:pt x="208" y="29"/>
                    </a:cubicBezTo>
                    <a:cubicBezTo>
                      <a:pt x="204" y="31"/>
                      <a:pt x="201" y="31"/>
                      <a:pt x="197" y="32"/>
                    </a:cubicBezTo>
                    <a:cubicBezTo>
                      <a:pt x="194" y="32"/>
                      <a:pt x="190" y="33"/>
                      <a:pt x="187" y="34"/>
                    </a:cubicBezTo>
                    <a:cubicBezTo>
                      <a:pt x="181" y="35"/>
                      <a:pt x="189" y="32"/>
                      <a:pt x="187" y="33"/>
                    </a:cubicBezTo>
                    <a:cubicBezTo>
                      <a:pt x="186" y="33"/>
                      <a:pt x="186" y="33"/>
                      <a:pt x="185" y="33"/>
                    </a:cubicBezTo>
                    <a:cubicBezTo>
                      <a:pt x="181" y="34"/>
                      <a:pt x="178" y="35"/>
                      <a:pt x="174" y="36"/>
                    </a:cubicBezTo>
                    <a:cubicBezTo>
                      <a:pt x="172" y="37"/>
                      <a:pt x="169" y="38"/>
                      <a:pt x="166" y="39"/>
                    </a:cubicBezTo>
                    <a:cubicBezTo>
                      <a:pt x="164" y="40"/>
                      <a:pt x="163" y="40"/>
                      <a:pt x="164" y="39"/>
                    </a:cubicBezTo>
                    <a:cubicBezTo>
                      <a:pt x="164" y="39"/>
                      <a:pt x="168" y="37"/>
                      <a:pt x="162" y="39"/>
                    </a:cubicBezTo>
                    <a:cubicBezTo>
                      <a:pt x="161" y="39"/>
                      <a:pt x="160" y="39"/>
                      <a:pt x="162" y="39"/>
                    </a:cubicBezTo>
                    <a:cubicBezTo>
                      <a:pt x="169" y="36"/>
                      <a:pt x="166" y="37"/>
                      <a:pt x="166" y="36"/>
                    </a:cubicBezTo>
                    <a:cubicBezTo>
                      <a:pt x="166" y="36"/>
                      <a:pt x="165" y="36"/>
                      <a:pt x="168" y="34"/>
                    </a:cubicBezTo>
                    <a:cubicBezTo>
                      <a:pt x="169" y="34"/>
                      <a:pt x="172" y="33"/>
                      <a:pt x="174" y="33"/>
                    </a:cubicBezTo>
                    <a:cubicBezTo>
                      <a:pt x="175" y="32"/>
                      <a:pt x="176" y="32"/>
                      <a:pt x="178" y="32"/>
                    </a:cubicBezTo>
                    <a:cubicBezTo>
                      <a:pt x="181" y="31"/>
                      <a:pt x="184" y="30"/>
                      <a:pt x="188" y="30"/>
                    </a:cubicBezTo>
                    <a:cubicBezTo>
                      <a:pt x="191" y="29"/>
                      <a:pt x="194" y="28"/>
                      <a:pt x="196" y="27"/>
                    </a:cubicBezTo>
                    <a:cubicBezTo>
                      <a:pt x="199" y="26"/>
                      <a:pt x="202" y="26"/>
                      <a:pt x="204" y="25"/>
                    </a:cubicBezTo>
                    <a:cubicBezTo>
                      <a:pt x="206" y="25"/>
                      <a:pt x="209" y="24"/>
                      <a:pt x="211" y="24"/>
                    </a:cubicBezTo>
                    <a:cubicBezTo>
                      <a:pt x="214" y="23"/>
                      <a:pt x="217" y="23"/>
                      <a:pt x="219" y="23"/>
                    </a:cubicBezTo>
                    <a:cubicBezTo>
                      <a:pt x="221" y="23"/>
                      <a:pt x="225" y="23"/>
                      <a:pt x="228" y="23"/>
                    </a:cubicBezTo>
                    <a:cubicBezTo>
                      <a:pt x="226" y="22"/>
                      <a:pt x="237" y="22"/>
                      <a:pt x="239" y="21"/>
                    </a:cubicBezTo>
                    <a:cubicBezTo>
                      <a:pt x="240" y="21"/>
                      <a:pt x="241" y="21"/>
                      <a:pt x="241" y="21"/>
                    </a:cubicBezTo>
                    <a:cubicBezTo>
                      <a:pt x="241" y="20"/>
                      <a:pt x="240" y="20"/>
                      <a:pt x="238" y="20"/>
                    </a:cubicBezTo>
                    <a:cubicBezTo>
                      <a:pt x="235" y="20"/>
                      <a:pt x="233" y="20"/>
                      <a:pt x="230" y="20"/>
                    </a:cubicBezTo>
                    <a:cubicBezTo>
                      <a:pt x="227" y="20"/>
                      <a:pt x="225" y="20"/>
                      <a:pt x="221" y="20"/>
                    </a:cubicBezTo>
                    <a:cubicBezTo>
                      <a:pt x="219" y="21"/>
                      <a:pt x="216" y="21"/>
                      <a:pt x="213" y="22"/>
                    </a:cubicBezTo>
                    <a:cubicBezTo>
                      <a:pt x="211" y="22"/>
                      <a:pt x="209" y="22"/>
                      <a:pt x="207" y="22"/>
                    </a:cubicBezTo>
                    <a:cubicBezTo>
                      <a:pt x="206" y="22"/>
                      <a:pt x="204" y="23"/>
                      <a:pt x="202" y="23"/>
                    </a:cubicBezTo>
                    <a:cubicBezTo>
                      <a:pt x="217" y="19"/>
                      <a:pt x="233" y="19"/>
                      <a:pt x="248" y="19"/>
                    </a:cubicBezTo>
                    <a:cubicBezTo>
                      <a:pt x="243" y="19"/>
                      <a:pt x="239" y="19"/>
                      <a:pt x="235" y="19"/>
                    </a:cubicBezTo>
                    <a:cubicBezTo>
                      <a:pt x="232" y="19"/>
                      <a:pt x="230" y="19"/>
                      <a:pt x="228" y="19"/>
                    </a:cubicBezTo>
                    <a:cubicBezTo>
                      <a:pt x="221" y="20"/>
                      <a:pt x="221" y="20"/>
                      <a:pt x="221" y="20"/>
                    </a:cubicBezTo>
                    <a:cubicBezTo>
                      <a:pt x="219" y="20"/>
                      <a:pt x="218" y="20"/>
                      <a:pt x="217" y="20"/>
                    </a:cubicBezTo>
                    <a:cubicBezTo>
                      <a:pt x="217" y="19"/>
                      <a:pt x="219" y="19"/>
                      <a:pt x="220" y="19"/>
                    </a:cubicBezTo>
                    <a:cubicBezTo>
                      <a:pt x="228" y="19"/>
                      <a:pt x="235" y="18"/>
                      <a:pt x="243" y="18"/>
                    </a:cubicBezTo>
                    <a:cubicBezTo>
                      <a:pt x="247" y="18"/>
                      <a:pt x="251" y="18"/>
                      <a:pt x="256" y="19"/>
                    </a:cubicBezTo>
                    <a:cubicBezTo>
                      <a:pt x="256" y="18"/>
                      <a:pt x="252" y="18"/>
                      <a:pt x="253" y="18"/>
                    </a:cubicBezTo>
                    <a:cubicBezTo>
                      <a:pt x="255" y="18"/>
                      <a:pt x="257" y="18"/>
                      <a:pt x="259" y="18"/>
                    </a:cubicBezTo>
                    <a:cubicBezTo>
                      <a:pt x="261" y="18"/>
                      <a:pt x="263" y="19"/>
                      <a:pt x="266" y="19"/>
                    </a:cubicBezTo>
                    <a:cubicBezTo>
                      <a:pt x="263" y="18"/>
                      <a:pt x="261" y="18"/>
                      <a:pt x="258" y="18"/>
                    </a:cubicBezTo>
                    <a:cubicBezTo>
                      <a:pt x="255" y="17"/>
                      <a:pt x="253" y="17"/>
                      <a:pt x="250" y="17"/>
                    </a:cubicBezTo>
                    <a:cubicBezTo>
                      <a:pt x="241" y="17"/>
                      <a:pt x="242" y="16"/>
                      <a:pt x="240" y="16"/>
                    </a:cubicBezTo>
                    <a:cubicBezTo>
                      <a:pt x="239" y="15"/>
                      <a:pt x="239" y="15"/>
                      <a:pt x="240" y="15"/>
                    </a:cubicBezTo>
                    <a:cubicBezTo>
                      <a:pt x="241" y="15"/>
                      <a:pt x="242" y="15"/>
                      <a:pt x="243" y="14"/>
                    </a:cubicBezTo>
                    <a:cubicBezTo>
                      <a:pt x="244" y="14"/>
                      <a:pt x="248" y="15"/>
                      <a:pt x="250" y="15"/>
                    </a:cubicBezTo>
                    <a:cubicBezTo>
                      <a:pt x="253" y="15"/>
                      <a:pt x="256" y="16"/>
                      <a:pt x="260" y="16"/>
                    </a:cubicBezTo>
                    <a:cubicBezTo>
                      <a:pt x="262" y="16"/>
                      <a:pt x="264" y="16"/>
                      <a:pt x="264" y="16"/>
                    </a:cubicBezTo>
                    <a:cubicBezTo>
                      <a:pt x="264" y="16"/>
                      <a:pt x="264" y="15"/>
                      <a:pt x="261" y="15"/>
                    </a:cubicBezTo>
                    <a:cubicBezTo>
                      <a:pt x="256" y="15"/>
                      <a:pt x="251" y="14"/>
                      <a:pt x="248" y="14"/>
                    </a:cubicBezTo>
                    <a:cubicBezTo>
                      <a:pt x="250" y="14"/>
                      <a:pt x="253" y="14"/>
                      <a:pt x="256" y="14"/>
                    </a:cubicBezTo>
                    <a:cubicBezTo>
                      <a:pt x="259" y="15"/>
                      <a:pt x="261" y="15"/>
                      <a:pt x="264" y="15"/>
                    </a:cubicBezTo>
                    <a:cubicBezTo>
                      <a:pt x="260" y="15"/>
                      <a:pt x="256" y="14"/>
                      <a:pt x="252" y="14"/>
                    </a:cubicBezTo>
                    <a:cubicBezTo>
                      <a:pt x="248" y="13"/>
                      <a:pt x="244" y="13"/>
                      <a:pt x="240" y="13"/>
                    </a:cubicBezTo>
                    <a:cubicBezTo>
                      <a:pt x="244" y="13"/>
                      <a:pt x="247" y="13"/>
                      <a:pt x="253" y="13"/>
                    </a:cubicBezTo>
                    <a:cubicBezTo>
                      <a:pt x="248" y="12"/>
                      <a:pt x="244" y="13"/>
                      <a:pt x="239" y="12"/>
                    </a:cubicBezTo>
                    <a:cubicBezTo>
                      <a:pt x="243" y="12"/>
                      <a:pt x="245" y="12"/>
                      <a:pt x="247" y="12"/>
                    </a:cubicBezTo>
                    <a:cubicBezTo>
                      <a:pt x="250" y="12"/>
                      <a:pt x="252" y="12"/>
                      <a:pt x="255" y="12"/>
                    </a:cubicBezTo>
                    <a:cubicBezTo>
                      <a:pt x="257" y="12"/>
                      <a:pt x="260" y="13"/>
                      <a:pt x="263" y="13"/>
                    </a:cubicBezTo>
                    <a:cubicBezTo>
                      <a:pt x="271" y="14"/>
                      <a:pt x="271" y="14"/>
                      <a:pt x="271" y="14"/>
                    </a:cubicBezTo>
                    <a:cubicBezTo>
                      <a:pt x="273" y="14"/>
                      <a:pt x="276" y="14"/>
                      <a:pt x="279" y="15"/>
                    </a:cubicBezTo>
                    <a:cubicBezTo>
                      <a:pt x="281" y="15"/>
                      <a:pt x="284" y="16"/>
                      <a:pt x="287" y="16"/>
                    </a:cubicBezTo>
                    <a:cubicBezTo>
                      <a:pt x="288" y="16"/>
                      <a:pt x="289" y="17"/>
                      <a:pt x="290" y="17"/>
                    </a:cubicBezTo>
                    <a:cubicBezTo>
                      <a:pt x="290" y="17"/>
                      <a:pt x="289" y="16"/>
                      <a:pt x="288" y="16"/>
                    </a:cubicBezTo>
                    <a:cubicBezTo>
                      <a:pt x="284" y="15"/>
                      <a:pt x="280" y="14"/>
                      <a:pt x="276" y="13"/>
                    </a:cubicBezTo>
                    <a:cubicBezTo>
                      <a:pt x="271" y="12"/>
                      <a:pt x="267" y="12"/>
                      <a:pt x="262" y="11"/>
                    </a:cubicBezTo>
                    <a:cubicBezTo>
                      <a:pt x="264" y="12"/>
                      <a:pt x="268" y="12"/>
                      <a:pt x="268" y="12"/>
                    </a:cubicBezTo>
                    <a:cubicBezTo>
                      <a:pt x="267" y="12"/>
                      <a:pt x="265" y="12"/>
                      <a:pt x="263" y="12"/>
                    </a:cubicBezTo>
                    <a:cubicBezTo>
                      <a:pt x="262" y="12"/>
                      <a:pt x="260" y="11"/>
                      <a:pt x="259" y="11"/>
                    </a:cubicBezTo>
                    <a:cubicBezTo>
                      <a:pt x="256" y="11"/>
                      <a:pt x="252" y="11"/>
                      <a:pt x="249" y="11"/>
                    </a:cubicBezTo>
                    <a:cubicBezTo>
                      <a:pt x="252" y="10"/>
                      <a:pt x="258" y="11"/>
                      <a:pt x="263" y="11"/>
                    </a:cubicBezTo>
                    <a:cubicBezTo>
                      <a:pt x="264" y="11"/>
                      <a:pt x="258" y="10"/>
                      <a:pt x="260" y="10"/>
                    </a:cubicBezTo>
                    <a:cubicBezTo>
                      <a:pt x="269" y="11"/>
                      <a:pt x="260" y="10"/>
                      <a:pt x="262" y="10"/>
                    </a:cubicBezTo>
                    <a:cubicBezTo>
                      <a:pt x="259" y="10"/>
                      <a:pt x="255" y="9"/>
                      <a:pt x="252" y="9"/>
                    </a:cubicBezTo>
                    <a:cubicBezTo>
                      <a:pt x="248" y="9"/>
                      <a:pt x="244" y="9"/>
                      <a:pt x="239" y="9"/>
                    </a:cubicBezTo>
                    <a:cubicBezTo>
                      <a:pt x="235" y="9"/>
                      <a:pt x="231" y="9"/>
                      <a:pt x="227" y="9"/>
                    </a:cubicBezTo>
                    <a:cubicBezTo>
                      <a:pt x="223" y="9"/>
                      <a:pt x="220" y="10"/>
                      <a:pt x="220" y="10"/>
                    </a:cubicBezTo>
                    <a:cubicBezTo>
                      <a:pt x="219" y="11"/>
                      <a:pt x="210" y="12"/>
                      <a:pt x="206" y="13"/>
                    </a:cubicBezTo>
                    <a:cubicBezTo>
                      <a:pt x="203" y="13"/>
                      <a:pt x="201" y="14"/>
                      <a:pt x="198" y="14"/>
                    </a:cubicBezTo>
                    <a:cubicBezTo>
                      <a:pt x="195" y="15"/>
                      <a:pt x="197" y="15"/>
                      <a:pt x="197" y="15"/>
                    </a:cubicBezTo>
                    <a:cubicBezTo>
                      <a:pt x="199" y="15"/>
                      <a:pt x="199" y="15"/>
                      <a:pt x="200" y="14"/>
                    </a:cubicBezTo>
                    <a:cubicBezTo>
                      <a:pt x="202" y="14"/>
                      <a:pt x="204" y="13"/>
                      <a:pt x="207" y="13"/>
                    </a:cubicBezTo>
                    <a:cubicBezTo>
                      <a:pt x="209" y="13"/>
                      <a:pt x="211" y="12"/>
                      <a:pt x="213" y="12"/>
                    </a:cubicBezTo>
                    <a:cubicBezTo>
                      <a:pt x="217" y="11"/>
                      <a:pt x="222" y="11"/>
                      <a:pt x="226" y="11"/>
                    </a:cubicBezTo>
                    <a:cubicBezTo>
                      <a:pt x="234" y="10"/>
                      <a:pt x="235" y="11"/>
                      <a:pt x="233" y="11"/>
                    </a:cubicBezTo>
                    <a:cubicBezTo>
                      <a:pt x="220" y="11"/>
                      <a:pt x="212" y="13"/>
                      <a:pt x="200" y="15"/>
                    </a:cubicBezTo>
                    <a:cubicBezTo>
                      <a:pt x="202" y="15"/>
                      <a:pt x="204" y="15"/>
                      <a:pt x="206" y="14"/>
                    </a:cubicBezTo>
                    <a:cubicBezTo>
                      <a:pt x="208" y="14"/>
                      <a:pt x="210" y="14"/>
                      <a:pt x="212" y="14"/>
                    </a:cubicBezTo>
                    <a:cubicBezTo>
                      <a:pt x="214" y="14"/>
                      <a:pt x="216" y="14"/>
                      <a:pt x="218" y="14"/>
                    </a:cubicBezTo>
                    <a:cubicBezTo>
                      <a:pt x="220" y="13"/>
                      <a:pt x="222" y="13"/>
                      <a:pt x="224" y="13"/>
                    </a:cubicBezTo>
                    <a:cubicBezTo>
                      <a:pt x="226" y="13"/>
                      <a:pt x="228" y="13"/>
                      <a:pt x="228" y="13"/>
                    </a:cubicBezTo>
                    <a:cubicBezTo>
                      <a:pt x="227" y="14"/>
                      <a:pt x="224" y="13"/>
                      <a:pt x="223" y="14"/>
                    </a:cubicBezTo>
                    <a:cubicBezTo>
                      <a:pt x="218" y="13"/>
                      <a:pt x="218" y="14"/>
                      <a:pt x="217" y="14"/>
                    </a:cubicBezTo>
                    <a:cubicBezTo>
                      <a:pt x="215" y="15"/>
                      <a:pt x="217" y="16"/>
                      <a:pt x="208" y="16"/>
                    </a:cubicBezTo>
                    <a:cubicBezTo>
                      <a:pt x="206" y="16"/>
                      <a:pt x="203" y="17"/>
                      <a:pt x="201" y="17"/>
                    </a:cubicBezTo>
                    <a:cubicBezTo>
                      <a:pt x="198" y="18"/>
                      <a:pt x="196" y="18"/>
                      <a:pt x="193" y="19"/>
                    </a:cubicBezTo>
                    <a:cubicBezTo>
                      <a:pt x="193" y="19"/>
                      <a:pt x="192" y="19"/>
                      <a:pt x="192" y="18"/>
                    </a:cubicBezTo>
                    <a:cubicBezTo>
                      <a:pt x="193" y="18"/>
                      <a:pt x="193" y="18"/>
                      <a:pt x="189" y="19"/>
                    </a:cubicBezTo>
                    <a:cubicBezTo>
                      <a:pt x="184" y="20"/>
                      <a:pt x="180" y="21"/>
                      <a:pt x="176" y="22"/>
                    </a:cubicBezTo>
                    <a:cubicBezTo>
                      <a:pt x="172" y="23"/>
                      <a:pt x="169" y="24"/>
                      <a:pt x="165" y="25"/>
                    </a:cubicBezTo>
                    <a:cubicBezTo>
                      <a:pt x="161" y="26"/>
                      <a:pt x="160" y="27"/>
                      <a:pt x="159" y="28"/>
                    </a:cubicBezTo>
                    <a:cubicBezTo>
                      <a:pt x="159" y="28"/>
                      <a:pt x="159" y="28"/>
                      <a:pt x="160" y="28"/>
                    </a:cubicBezTo>
                    <a:cubicBezTo>
                      <a:pt x="158" y="29"/>
                      <a:pt x="161" y="28"/>
                      <a:pt x="163" y="28"/>
                    </a:cubicBezTo>
                    <a:cubicBezTo>
                      <a:pt x="160" y="29"/>
                      <a:pt x="157" y="30"/>
                      <a:pt x="154" y="31"/>
                    </a:cubicBezTo>
                    <a:cubicBezTo>
                      <a:pt x="153" y="32"/>
                      <a:pt x="152" y="32"/>
                      <a:pt x="151" y="33"/>
                    </a:cubicBezTo>
                    <a:cubicBezTo>
                      <a:pt x="147" y="34"/>
                      <a:pt x="143" y="36"/>
                      <a:pt x="139" y="38"/>
                    </a:cubicBezTo>
                    <a:cubicBezTo>
                      <a:pt x="140" y="37"/>
                      <a:pt x="142" y="36"/>
                      <a:pt x="143" y="36"/>
                    </a:cubicBezTo>
                    <a:cubicBezTo>
                      <a:pt x="145" y="35"/>
                      <a:pt x="146" y="34"/>
                      <a:pt x="148" y="34"/>
                    </a:cubicBezTo>
                    <a:cubicBezTo>
                      <a:pt x="150" y="32"/>
                      <a:pt x="153" y="31"/>
                      <a:pt x="155" y="30"/>
                    </a:cubicBezTo>
                    <a:cubicBezTo>
                      <a:pt x="152" y="31"/>
                      <a:pt x="148" y="32"/>
                      <a:pt x="144" y="34"/>
                    </a:cubicBezTo>
                    <a:cubicBezTo>
                      <a:pt x="140" y="35"/>
                      <a:pt x="135" y="37"/>
                      <a:pt x="131" y="39"/>
                    </a:cubicBezTo>
                    <a:cubicBezTo>
                      <a:pt x="128" y="41"/>
                      <a:pt x="121" y="45"/>
                      <a:pt x="121" y="45"/>
                    </a:cubicBezTo>
                    <a:cubicBezTo>
                      <a:pt x="120" y="46"/>
                      <a:pt x="121" y="45"/>
                      <a:pt x="123" y="44"/>
                    </a:cubicBezTo>
                    <a:cubicBezTo>
                      <a:pt x="125" y="43"/>
                      <a:pt x="127" y="42"/>
                      <a:pt x="128" y="42"/>
                    </a:cubicBezTo>
                    <a:cubicBezTo>
                      <a:pt x="129" y="41"/>
                      <a:pt x="130" y="40"/>
                      <a:pt x="131" y="40"/>
                    </a:cubicBezTo>
                    <a:cubicBezTo>
                      <a:pt x="132" y="40"/>
                      <a:pt x="134" y="38"/>
                      <a:pt x="134" y="38"/>
                    </a:cubicBezTo>
                    <a:cubicBezTo>
                      <a:pt x="135" y="38"/>
                      <a:pt x="133" y="39"/>
                      <a:pt x="132" y="40"/>
                    </a:cubicBezTo>
                    <a:cubicBezTo>
                      <a:pt x="129" y="41"/>
                      <a:pt x="127" y="43"/>
                      <a:pt x="125" y="44"/>
                    </a:cubicBezTo>
                    <a:cubicBezTo>
                      <a:pt x="124" y="44"/>
                      <a:pt x="123" y="45"/>
                      <a:pt x="122" y="46"/>
                    </a:cubicBezTo>
                    <a:cubicBezTo>
                      <a:pt x="121" y="46"/>
                      <a:pt x="121" y="47"/>
                      <a:pt x="121" y="47"/>
                    </a:cubicBezTo>
                    <a:cubicBezTo>
                      <a:pt x="125" y="44"/>
                      <a:pt x="122" y="47"/>
                      <a:pt x="123" y="47"/>
                    </a:cubicBezTo>
                    <a:cubicBezTo>
                      <a:pt x="124" y="47"/>
                      <a:pt x="124" y="47"/>
                      <a:pt x="128" y="45"/>
                    </a:cubicBezTo>
                    <a:cubicBezTo>
                      <a:pt x="130" y="44"/>
                      <a:pt x="133" y="41"/>
                      <a:pt x="135" y="41"/>
                    </a:cubicBezTo>
                    <a:cubicBezTo>
                      <a:pt x="131" y="44"/>
                      <a:pt x="125" y="47"/>
                      <a:pt x="119" y="51"/>
                    </a:cubicBezTo>
                    <a:cubicBezTo>
                      <a:pt x="121" y="50"/>
                      <a:pt x="123" y="49"/>
                      <a:pt x="124" y="48"/>
                    </a:cubicBezTo>
                    <a:cubicBezTo>
                      <a:pt x="126" y="47"/>
                      <a:pt x="127" y="46"/>
                      <a:pt x="129" y="45"/>
                    </a:cubicBezTo>
                    <a:cubicBezTo>
                      <a:pt x="132" y="43"/>
                      <a:pt x="133" y="43"/>
                      <a:pt x="133" y="43"/>
                    </a:cubicBezTo>
                    <a:cubicBezTo>
                      <a:pt x="133" y="44"/>
                      <a:pt x="131" y="45"/>
                      <a:pt x="129" y="46"/>
                    </a:cubicBezTo>
                    <a:cubicBezTo>
                      <a:pt x="125" y="48"/>
                      <a:pt x="122" y="50"/>
                      <a:pt x="120" y="52"/>
                    </a:cubicBezTo>
                    <a:cubicBezTo>
                      <a:pt x="117" y="54"/>
                      <a:pt x="114" y="56"/>
                      <a:pt x="111" y="58"/>
                    </a:cubicBezTo>
                    <a:cubicBezTo>
                      <a:pt x="105" y="62"/>
                      <a:pt x="98" y="67"/>
                      <a:pt x="94" y="72"/>
                    </a:cubicBezTo>
                    <a:cubicBezTo>
                      <a:pt x="96" y="70"/>
                      <a:pt x="98" y="69"/>
                      <a:pt x="100" y="67"/>
                    </a:cubicBezTo>
                    <a:cubicBezTo>
                      <a:pt x="102" y="66"/>
                      <a:pt x="104" y="65"/>
                      <a:pt x="106" y="63"/>
                    </a:cubicBezTo>
                    <a:cubicBezTo>
                      <a:pt x="107" y="63"/>
                      <a:pt x="109" y="61"/>
                      <a:pt x="108" y="62"/>
                    </a:cubicBezTo>
                    <a:cubicBezTo>
                      <a:pt x="106" y="64"/>
                      <a:pt x="103" y="67"/>
                      <a:pt x="99" y="70"/>
                    </a:cubicBezTo>
                    <a:cubicBezTo>
                      <a:pt x="96" y="73"/>
                      <a:pt x="91" y="77"/>
                      <a:pt x="92" y="75"/>
                    </a:cubicBezTo>
                    <a:cubicBezTo>
                      <a:pt x="93" y="73"/>
                      <a:pt x="91" y="73"/>
                      <a:pt x="91" y="72"/>
                    </a:cubicBezTo>
                    <a:cubicBezTo>
                      <a:pt x="92" y="71"/>
                      <a:pt x="90" y="72"/>
                      <a:pt x="89" y="73"/>
                    </a:cubicBezTo>
                    <a:cubicBezTo>
                      <a:pt x="85" y="77"/>
                      <a:pt x="83" y="78"/>
                      <a:pt x="80" y="81"/>
                    </a:cubicBezTo>
                    <a:cubicBezTo>
                      <a:pt x="83" y="78"/>
                      <a:pt x="85" y="76"/>
                      <a:pt x="88" y="73"/>
                    </a:cubicBezTo>
                    <a:cubicBezTo>
                      <a:pt x="88" y="73"/>
                      <a:pt x="89" y="72"/>
                      <a:pt x="89" y="72"/>
                    </a:cubicBezTo>
                    <a:cubicBezTo>
                      <a:pt x="90" y="71"/>
                      <a:pt x="94" y="68"/>
                      <a:pt x="93" y="68"/>
                    </a:cubicBezTo>
                    <a:cubicBezTo>
                      <a:pt x="93" y="68"/>
                      <a:pt x="93" y="67"/>
                      <a:pt x="92" y="68"/>
                    </a:cubicBezTo>
                    <a:cubicBezTo>
                      <a:pt x="88" y="71"/>
                      <a:pt x="89" y="71"/>
                      <a:pt x="87" y="73"/>
                    </a:cubicBezTo>
                    <a:cubicBezTo>
                      <a:pt x="86" y="74"/>
                      <a:pt x="86" y="74"/>
                      <a:pt x="84" y="75"/>
                    </a:cubicBezTo>
                    <a:cubicBezTo>
                      <a:pt x="91" y="68"/>
                      <a:pt x="98" y="61"/>
                      <a:pt x="107" y="54"/>
                    </a:cubicBezTo>
                    <a:cubicBezTo>
                      <a:pt x="104" y="56"/>
                      <a:pt x="102" y="57"/>
                      <a:pt x="99" y="60"/>
                    </a:cubicBezTo>
                    <a:cubicBezTo>
                      <a:pt x="104" y="56"/>
                      <a:pt x="108" y="53"/>
                      <a:pt x="111" y="50"/>
                    </a:cubicBezTo>
                    <a:cubicBezTo>
                      <a:pt x="109" y="52"/>
                      <a:pt x="108" y="53"/>
                      <a:pt x="104" y="55"/>
                    </a:cubicBezTo>
                    <a:cubicBezTo>
                      <a:pt x="100" y="59"/>
                      <a:pt x="98" y="59"/>
                      <a:pt x="95" y="61"/>
                    </a:cubicBezTo>
                    <a:cubicBezTo>
                      <a:pt x="93" y="63"/>
                      <a:pt x="90" y="65"/>
                      <a:pt x="88" y="67"/>
                    </a:cubicBezTo>
                    <a:cubicBezTo>
                      <a:pt x="85" y="69"/>
                      <a:pt x="82" y="72"/>
                      <a:pt x="79" y="75"/>
                    </a:cubicBezTo>
                    <a:cubicBezTo>
                      <a:pt x="79" y="75"/>
                      <a:pt x="79" y="75"/>
                      <a:pt x="79" y="75"/>
                    </a:cubicBezTo>
                    <a:cubicBezTo>
                      <a:pt x="79" y="75"/>
                      <a:pt x="79" y="75"/>
                      <a:pt x="79" y="75"/>
                    </a:cubicBezTo>
                    <a:cubicBezTo>
                      <a:pt x="79" y="75"/>
                      <a:pt x="79" y="75"/>
                      <a:pt x="79" y="75"/>
                    </a:cubicBezTo>
                    <a:cubicBezTo>
                      <a:pt x="76" y="77"/>
                      <a:pt x="74" y="80"/>
                      <a:pt x="71" y="83"/>
                    </a:cubicBezTo>
                    <a:cubicBezTo>
                      <a:pt x="69" y="85"/>
                      <a:pt x="67" y="88"/>
                      <a:pt x="64" y="90"/>
                    </a:cubicBezTo>
                    <a:cubicBezTo>
                      <a:pt x="66" y="88"/>
                      <a:pt x="68" y="85"/>
                      <a:pt x="69" y="84"/>
                    </a:cubicBezTo>
                    <a:cubicBezTo>
                      <a:pt x="66" y="88"/>
                      <a:pt x="66" y="86"/>
                      <a:pt x="61" y="92"/>
                    </a:cubicBezTo>
                    <a:cubicBezTo>
                      <a:pt x="59" y="95"/>
                      <a:pt x="56" y="99"/>
                      <a:pt x="56" y="98"/>
                    </a:cubicBezTo>
                    <a:cubicBezTo>
                      <a:pt x="55" y="98"/>
                      <a:pt x="54" y="100"/>
                      <a:pt x="52" y="102"/>
                    </a:cubicBezTo>
                    <a:cubicBezTo>
                      <a:pt x="50" y="104"/>
                      <a:pt x="48" y="107"/>
                      <a:pt x="46" y="111"/>
                    </a:cubicBezTo>
                    <a:cubicBezTo>
                      <a:pt x="46" y="111"/>
                      <a:pt x="46" y="111"/>
                      <a:pt x="46" y="111"/>
                    </a:cubicBezTo>
                    <a:cubicBezTo>
                      <a:pt x="46" y="111"/>
                      <a:pt x="46" y="111"/>
                      <a:pt x="46" y="111"/>
                    </a:cubicBezTo>
                    <a:cubicBezTo>
                      <a:pt x="46" y="111"/>
                      <a:pt x="46" y="111"/>
                      <a:pt x="46" y="111"/>
                    </a:cubicBezTo>
                    <a:cubicBezTo>
                      <a:pt x="43" y="116"/>
                      <a:pt x="43" y="115"/>
                      <a:pt x="45" y="114"/>
                    </a:cubicBezTo>
                    <a:cubicBezTo>
                      <a:pt x="46" y="113"/>
                      <a:pt x="43" y="117"/>
                      <a:pt x="44" y="117"/>
                    </a:cubicBezTo>
                    <a:cubicBezTo>
                      <a:pt x="45" y="116"/>
                      <a:pt x="47" y="112"/>
                      <a:pt x="48" y="112"/>
                    </a:cubicBezTo>
                    <a:cubicBezTo>
                      <a:pt x="48" y="112"/>
                      <a:pt x="47" y="113"/>
                      <a:pt x="47" y="114"/>
                    </a:cubicBezTo>
                    <a:cubicBezTo>
                      <a:pt x="46" y="115"/>
                      <a:pt x="46" y="116"/>
                      <a:pt x="46" y="115"/>
                    </a:cubicBezTo>
                    <a:cubicBezTo>
                      <a:pt x="51" y="109"/>
                      <a:pt x="48" y="114"/>
                      <a:pt x="45" y="118"/>
                    </a:cubicBezTo>
                    <a:cubicBezTo>
                      <a:pt x="43" y="122"/>
                      <a:pt x="41" y="126"/>
                      <a:pt x="39" y="130"/>
                    </a:cubicBezTo>
                    <a:cubicBezTo>
                      <a:pt x="37" y="134"/>
                      <a:pt x="35" y="138"/>
                      <a:pt x="34" y="141"/>
                    </a:cubicBezTo>
                    <a:cubicBezTo>
                      <a:pt x="34" y="142"/>
                      <a:pt x="33" y="144"/>
                      <a:pt x="33" y="145"/>
                    </a:cubicBezTo>
                    <a:cubicBezTo>
                      <a:pt x="31" y="148"/>
                      <a:pt x="32" y="145"/>
                      <a:pt x="32" y="145"/>
                    </a:cubicBezTo>
                    <a:cubicBezTo>
                      <a:pt x="31" y="146"/>
                      <a:pt x="32" y="143"/>
                      <a:pt x="29" y="150"/>
                    </a:cubicBezTo>
                    <a:cubicBezTo>
                      <a:pt x="29" y="152"/>
                      <a:pt x="28" y="152"/>
                      <a:pt x="28" y="152"/>
                    </a:cubicBezTo>
                    <a:cubicBezTo>
                      <a:pt x="28" y="153"/>
                      <a:pt x="28" y="152"/>
                      <a:pt x="29" y="150"/>
                    </a:cubicBezTo>
                    <a:cubicBezTo>
                      <a:pt x="33" y="141"/>
                      <a:pt x="31" y="144"/>
                      <a:pt x="31" y="143"/>
                    </a:cubicBezTo>
                    <a:cubicBezTo>
                      <a:pt x="31" y="142"/>
                      <a:pt x="30" y="143"/>
                      <a:pt x="30" y="142"/>
                    </a:cubicBezTo>
                    <a:cubicBezTo>
                      <a:pt x="31" y="139"/>
                      <a:pt x="29" y="143"/>
                      <a:pt x="28" y="146"/>
                    </a:cubicBezTo>
                    <a:cubicBezTo>
                      <a:pt x="26" y="151"/>
                      <a:pt x="25" y="154"/>
                      <a:pt x="24" y="159"/>
                    </a:cubicBezTo>
                    <a:cubicBezTo>
                      <a:pt x="23" y="161"/>
                      <a:pt x="23" y="162"/>
                      <a:pt x="22" y="165"/>
                    </a:cubicBezTo>
                    <a:cubicBezTo>
                      <a:pt x="21" y="168"/>
                      <a:pt x="20" y="168"/>
                      <a:pt x="20" y="167"/>
                    </a:cubicBezTo>
                    <a:cubicBezTo>
                      <a:pt x="20" y="167"/>
                      <a:pt x="20" y="167"/>
                      <a:pt x="21" y="163"/>
                    </a:cubicBezTo>
                    <a:cubicBezTo>
                      <a:pt x="22" y="159"/>
                      <a:pt x="21" y="160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ubicBezTo>
                      <a:pt x="22" y="158"/>
                      <a:pt x="23" y="155"/>
                      <a:pt x="24" y="151"/>
                    </a:cubicBezTo>
                    <a:cubicBezTo>
                      <a:pt x="25" y="150"/>
                      <a:pt x="26" y="148"/>
                      <a:pt x="26" y="147"/>
                    </a:cubicBezTo>
                    <a:cubicBezTo>
                      <a:pt x="27" y="145"/>
                      <a:pt x="27" y="144"/>
                      <a:pt x="28" y="142"/>
                    </a:cubicBezTo>
                    <a:cubicBezTo>
                      <a:pt x="29" y="141"/>
                      <a:pt x="30" y="138"/>
                      <a:pt x="28" y="141"/>
                    </a:cubicBezTo>
                    <a:cubicBezTo>
                      <a:pt x="25" y="147"/>
                      <a:pt x="23" y="151"/>
                      <a:pt x="21" y="157"/>
                    </a:cubicBezTo>
                    <a:cubicBezTo>
                      <a:pt x="15" y="173"/>
                      <a:pt x="11" y="190"/>
                      <a:pt x="9" y="207"/>
                    </a:cubicBezTo>
                    <a:cubicBezTo>
                      <a:pt x="9" y="207"/>
                      <a:pt x="10" y="203"/>
                      <a:pt x="10" y="203"/>
                    </a:cubicBezTo>
                    <a:cubicBezTo>
                      <a:pt x="9" y="208"/>
                      <a:pt x="9" y="213"/>
                      <a:pt x="8" y="218"/>
                    </a:cubicBezTo>
                    <a:cubicBezTo>
                      <a:pt x="8" y="220"/>
                      <a:pt x="8" y="223"/>
                      <a:pt x="8" y="225"/>
                    </a:cubicBezTo>
                    <a:cubicBezTo>
                      <a:pt x="8" y="227"/>
                      <a:pt x="8" y="230"/>
                      <a:pt x="8" y="232"/>
                    </a:cubicBezTo>
                    <a:cubicBezTo>
                      <a:pt x="8" y="223"/>
                      <a:pt x="9" y="221"/>
                      <a:pt x="9" y="216"/>
                    </a:cubicBezTo>
                    <a:cubicBezTo>
                      <a:pt x="10" y="216"/>
                      <a:pt x="10" y="216"/>
                      <a:pt x="10" y="216"/>
                    </a:cubicBezTo>
                    <a:cubicBezTo>
                      <a:pt x="11" y="216"/>
                      <a:pt x="12" y="212"/>
                      <a:pt x="14" y="201"/>
                    </a:cubicBezTo>
                    <a:cubicBezTo>
                      <a:pt x="14" y="198"/>
                      <a:pt x="15" y="194"/>
                      <a:pt x="16" y="191"/>
                    </a:cubicBezTo>
                    <a:cubicBezTo>
                      <a:pt x="16" y="188"/>
                      <a:pt x="17" y="185"/>
                      <a:pt x="18" y="182"/>
                    </a:cubicBezTo>
                    <a:cubicBezTo>
                      <a:pt x="17" y="187"/>
                      <a:pt x="16" y="192"/>
                      <a:pt x="15" y="198"/>
                    </a:cubicBezTo>
                    <a:cubicBezTo>
                      <a:pt x="14" y="203"/>
                      <a:pt x="13" y="208"/>
                      <a:pt x="13" y="213"/>
                    </a:cubicBezTo>
                    <a:cubicBezTo>
                      <a:pt x="13" y="215"/>
                      <a:pt x="12" y="219"/>
                      <a:pt x="13" y="218"/>
                    </a:cubicBezTo>
                    <a:cubicBezTo>
                      <a:pt x="13" y="217"/>
                      <a:pt x="13" y="215"/>
                      <a:pt x="13" y="214"/>
                    </a:cubicBezTo>
                    <a:cubicBezTo>
                      <a:pt x="13" y="211"/>
                      <a:pt x="13" y="210"/>
                      <a:pt x="14" y="210"/>
                    </a:cubicBezTo>
                    <a:cubicBezTo>
                      <a:pt x="14" y="209"/>
                      <a:pt x="15" y="208"/>
                      <a:pt x="15" y="204"/>
                    </a:cubicBezTo>
                    <a:cubicBezTo>
                      <a:pt x="16" y="201"/>
                      <a:pt x="16" y="198"/>
                      <a:pt x="18" y="192"/>
                    </a:cubicBezTo>
                    <a:cubicBezTo>
                      <a:pt x="14" y="207"/>
                      <a:pt x="14" y="220"/>
                      <a:pt x="13" y="233"/>
                    </a:cubicBezTo>
                    <a:cubicBezTo>
                      <a:pt x="13" y="232"/>
                      <a:pt x="13" y="228"/>
                      <a:pt x="13" y="226"/>
                    </a:cubicBezTo>
                    <a:cubicBezTo>
                      <a:pt x="13" y="229"/>
                      <a:pt x="13" y="233"/>
                      <a:pt x="12" y="236"/>
                    </a:cubicBezTo>
                    <a:cubicBezTo>
                      <a:pt x="13" y="240"/>
                      <a:pt x="13" y="244"/>
                      <a:pt x="13" y="247"/>
                    </a:cubicBezTo>
                    <a:cubicBezTo>
                      <a:pt x="13" y="247"/>
                      <a:pt x="13" y="249"/>
                      <a:pt x="13" y="249"/>
                    </a:cubicBezTo>
                    <a:cubicBezTo>
                      <a:pt x="13" y="249"/>
                      <a:pt x="13" y="248"/>
                      <a:pt x="13" y="248"/>
                    </a:cubicBezTo>
                    <a:cubicBezTo>
                      <a:pt x="13" y="244"/>
                      <a:pt x="13" y="240"/>
                      <a:pt x="14" y="236"/>
                    </a:cubicBezTo>
                    <a:cubicBezTo>
                      <a:pt x="14" y="232"/>
                      <a:pt x="14" y="228"/>
                      <a:pt x="14" y="224"/>
                    </a:cubicBezTo>
                    <a:cubicBezTo>
                      <a:pt x="14" y="223"/>
                      <a:pt x="14" y="222"/>
                      <a:pt x="14" y="222"/>
                    </a:cubicBezTo>
                    <a:cubicBezTo>
                      <a:pt x="15" y="221"/>
                      <a:pt x="15" y="219"/>
                      <a:pt x="15" y="220"/>
                    </a:cubicBezTo>
                    <a:cubicBezTo>
                      <a:pt x="15" y="220"/>
                      <a:pt x="15" y="222"/>
                      <a:pt x="15" y="222"/>
                    </a:cubicBezTo>
                    <a:cubicBezTo>
                      <a:pt x="14" y="225"/>
                      <a:pt x="14" y="228"/>
                      <a:pt x="14" y="231"/>
                    </a:cubicBezTo>
                    <a:cubicBezTo>
                      <a:pt x="14" y="234"/>
                      <a:pt x="14" y="237"/>
                      <a:pt x="14" y="240"/>
                    </a:cubicBezTo>
                    <a:cubicBezTo>
                      <a:pt x="14" y="249"/>
                      <a:pt x="15" y="249"/>
                      <a:pt x="16" y="247"/>
                    </a:cubicBezTo>
                    <a:cubicBezTo>
                      <a:pt x="16" y="246"/>
                      <a:pt x="16" y="244"/>
                      <a:pt x="17" y="249"/>
                    </a:cubicBezTo>
                    <a:cubicBezTo>
                      <a:pt x="17" y="253"/>
                      <a:pt x="18" y="256"/>
                      <a:pt x="18" y="260"/>
                    </a:cubicBezTo>
                    <a:cubicBezTo>
                      <a:pt x="18" y="263"/>
                      <a:pt x="19" y="267"/>
                      <a:pt x="20" y="271"/>
                    </a:cubicBezTo>
                    <a:cubicBezTo>
                      <a:pt x="22" y="289"/>
                      <a:pt x="27" y="307"/>
                      <a:pt x="34" y="324"/>
                    </a:cubicBezTo>
                    <a:cubicBezTo>
                      <a:pt x="37" y="329"/>
                      <a:pt x="39" y="333"/>
                      <a:pt x="42" y="340"/>
                    </a:cubicBezTo>
                    <a:cubicBezTo>
                      <a:pt x="41" y="337"/>
                      <a:pt x="39" y="334"/>
                      <a:pt x="38" y="331"/>
                    </a:cubicBezTo>
                    <a:cubicBezTo>
                      <a:pt x="37" y="330"/>
                      <a:pt x="36" y="329"/>
                      <a:pt x="36" y="328"/>
                    </a:cubicBezTo>
                    <a:cubicBezTo>
                      <a:pt x="36" y="327"/>
                      <a:pt x="35" y="327"/>
                      <a:pt x="35" y="327"/>
                    </a:cubicBezTo>
                    <a:cubicBezTo>
                      <a:pt x="35" y="326"/>
                      <a:pt x="34" y="326"/>
                      <a:pt x="34" y="325"/>
                    </a:cubicBezTo>
                    <a:cubicBezTo>
                      <a:pt x="33" y="323"/>
                      <a:pt x="33" y="322"/>
                      <a:pt x="32" y="321"/>
                    </a:cubicBezTo>
                    <a:cubicBezTo>
                      <a:pt x="31" y="318"/>
                      <a:pt x="30" y="315"/>
                      <a:pt x="29" y="313"/>
                    </a:cubicBezTo>
                    <a:cubicBezTo>
                      <a:pt x="29" y="313"/>
                      <a:pt x="28" y="311"/>
                      <a:pt x="28" y="310"/>
                    </a:cubicBezTo>
                    <a:cubicBezTo>
                      <a:pt x="27" y="307"/>
                      <a:pt x="26" y="304"/>
                      <a:pt x="25" y="302"/>
                    </a:cubicBezTo>
                    <a:cubicBezTo>
                      <a:pt x="26" y="302"/>
                      <a:pt x="26" y="303"/>
                      <a:pt x="27" y="305"/>
                    </a:cubicBezTo>
                    <a:cubicBezTo>
                      <a:pt x="27" y="306"/>
                      <a:pt x="28" y="308"/>
                      <a:pt x="28" y="307"/>
                    </a:cubicBezTo>
                    <a:cubicBezTo>
                      <a:pt x="28" y="307"/>
                      <a:pt x="27" y="305"/>
                      <a:pt x="27" y="304"/>
                    </a:cubicBezTo>
                    <a:cubicBezTo>
                      <a:pt x="27" y="303"/>
                      <a:pt x="26" y="301"/>
                      <a:pt x="26" y="300"/>
                    </a:cubicBezTo>
                    <a:cubicBezTo>
                      <a:pt x="25" y="298"/>
                      <a:pt x="24" y="296"/>
                      <a:pt x="24" y="294"/>
                    </a:cubicBezTo>
                    <a:cubicBezTo>
                      <a:pt x="23" y="292"/>
                      <a:pt x="23" y="290"/>
                      <a:pt x="22" y="288"/>
                    </a:cubicBezTo>
                    <a:cubicBezTo>
                      <a:pt x="22" y="286"/>
                      <a:pt x="22" y="284"/>
                      <a:pt x="21" y="282"/>
                    </a:cubicBezTo>
                    <a:cubicBezTo>
                      <a:pt x="21" y="280"/>
                      <a:pt x="21" y="278"/>
                      <a:pt x="20" y="276"/>
                    </a:cubicBezTo>
                    <a:cubicBezTo>
                      <a:pt x="20" y="274"/>
                      <a:pt x="19" y="272"/>
                      <a:pt x="19" y="270"/>
                    </a:cubicBezTo>
                    <a:cubicBezTo>
                      <a:pt x="19" y="272"/>
                      <a:pt x="19" y="275"/>
                      <a:pt x="20" y="278"/>
                    </a:cubicBezTo>
                    <a:cubicBezTo>
                      <a:pt x="20" y="279"/>
                      <a:pt x="20" y="281"/>
                      <a:pt x="20" y="282"/>
                    </a:cubicBezTo>
                    <a:cubicBezTo>
                      <a:pt x="21" y="284"/>
                      <a:pt x="21" y="285"/>
                      <a:pt x="21" y="287"/>
                    </a:cubicBezTo>
                    <a:cubicBezTo>
                      <a:pt x="22" y="293"/>
                      <a:pt x="24" y="299"/>
                      <a:pt x="25" y="303"/>
                    </a:cubicBezTo>
                    <a:cubicBezTo>
                      <a:pt x="24" y="302"/>
                      <a:pt x="22" y="294"/>
                      <a:pt x="21" y="294"/>
                    </a:cubicBezTo>
                    <a:cubicBezTo>
                      <a:pt x="20" y="293"/>
                      <a:pt x="24" y="302"/>
                      <a:pt x="24" y="305"/>
                    </a:cubicBezTo>
                    <a:cubicBezTo>
                      <a:pt x="22" y="299"/>
                      <a:pt x="20" y="292"/>
                      <a:pt x="20" y="292"/>
                    </a:cubicBezTo>
                    <a:cubicBezTo>
                      <a:pt x="19" y="293"/>
                      <a:pt x="17" y="289"/>
                      <a:pt x="18" y="295"/>
                    </a:cubicBezTo>
                    <a:cubicBezTo>
                      <a:pt x="19" y="297"/>
                      <a:pt x="20" y="299"/>
                      <a:pt x="21" y="302"/>
                    </a:cubicBezTo>
                    <a:cubicBezTo>
                      <a:pt x="21" y="303"/>
                      <a:pt x="21" y="304"/>
                      <a:pt x="22" y="305"/>
                    </a:cubicBezTo>
                    <a:cubicBezTo>
                      <a:pt x="22" y="306"/>
                      <a:pt x="23" y="308"/>
                      <a:pt x="23" y="309"/>
                    </a:cubicBezTo>
                    <a:cubicBezTo>
                      <a:pt x="24" y="309"/>
                      <a:pt x="24" y="310"/>
                      <a:pt x="24" y="310"/>
                    </a:cubicBezTo>
                    <a:cubicBezTo>
                      <a:pt x="27" y="316"/>
                      <a:pt x="28" y="319"/>
                      <a:pt x="30" y="322"/>
                    </a:cubicBezTo>
                    <a:cubicBezTo>
                      <a:pt x="31" y="326"/>
                      <a:pt x="32" y="329"/>
                      <a:pt x="35" y="336"/>
                    </a:cubicBezTo>
                    <a:cubicBezTo>
                      <a:pt x="36" y="339"/>
                      <a:pt x="38" y="342"/>
                      <a:pt x="40" y="346"/>
                    </a:cubicBezTo>
                    <a:cubicBezTo>
                      <a:pt x="41" y="349"/>
                      <a:pt x="43" y="352"/>
                      <a:pt x="45" y="355"/>
                    </a:cubicBezTo>
                    <a:cubicBezTo>
                      <a:pt x="46" y="357"/>
                      <a:pt x="46" y="356"/>
                      <a:pt x="46" y="355"/>
                    </a:cubicBezTo>
                    <a:cubicBezTo>
                      <a:pt x="46" y="354"/>
                      <a:pt x="45" y="353"/>
                      <a:pt x="45" y="353"/>
                    </a:cubicBezTo>
                    <a:cubicBezTo>
                      <a:pt x="46" y="353"/>
                      <a:pt x="45" y="351"/>
                      <a:pt x="44" y="349"/>
                    </a:cubicBezTo>
                    <a:cubicBezTo>
                      <a:pt x="41" y="344"/>
                      <a:pt x="40" y="341"/>
                      <a:pt x="39" y="338"/>
                    </a:cubicBezTo>
                    <a:cubicBezTo>
                      <a:pt x="40" y="340"/>
                      <a:pt x="41" y="343"/>
                      <a:pt x="41" y="344"/>
                    </a:cubicBezTo>
                    <a:cubicBezTo>
                      <a:pt x="43" y="348"/>
                      <a:pt x="45" y="351"/>
                      <a:pt x="46" y="352"/>
                    </a:cubicBezTo>
                    <a:cubicBezTo>
                      <a:pt x="48" y="354"/>
                      <a:pt x="43" y="347"/>
                      <a:pt x="44" y="347"/>
                    </a:cubicBezTo>
                    <a:cubicBezTo>
                      <a:pt x="45" y="349"/>
                      <a:pt x="47" y="351"/>
                      <a:pt x="48" y="354"/>
                    </a:cubicBezTo>
                    <a:cubicBezTo>
                      <a:pt x="49" y="356"/>
                      <a:pt x="51" y="358"/>
                      <a:pt x="52" y="361"/>
                    </a:cubicBezTo>
                    <a:cubicBezTo>
                      <a:pt x="53" y="361"/>
                      <a:pt x="54" y="363"/>
                      <a:pt x="55" y="364"/>
                    </a:cubicBezTo>
                    <a:cubicBezTo>
                      <a:pt x="56" y="367"/>
                      <a:pt x="58" y="369"/>
                      <a:pt x="60" y="371"/>
                    </a:cubicBezTo>
                    <a:cubicBezTo>
                      <a:pt x="59" y="369"/>
                      <a:pt x="60" y="370"/>
                      <a:pt x="62" y="372"/>
                    </a:cubicBezTo>
                    <a:cubicBezTo>
                      <a:pt x="63" y="374"/>
                      <a:pt x="65" y="376"/>
                      <a:pt x="66" y="377"/>
                    </a:cubicBezTo>
                    <a:cubicBezTo>
                      <a:pt x="68" y="379"/>
                      <a:pt x="68" y="379"/>
                      <a:pt x="68" y="379"/>
                    </a:cubicBezTo>
                    <a:cubicBezTo>
                      <a:pt x="69" y="380"/>
                      <a:pt x="67" y="377"/>
                      <a:pt x="66" y="376"/>
                    </a:cubicBezTo>
                    <a:cubicBezTo>
                      <a:pt x="65" y="375"/>
                      <a:pt x="64" y="373"/>
                      <a:pt x="63" y="371"/>
                    </a:cubicBezTo>
                    <a:cubicBezTo>
                      <a:pt x="61" y="370"/>
                      <a:pt x="61" y="368"/>
                      <a:pt x="62" y="369"/>
                    </a:cubicBezTo>
                    <a:cubicBezTo>
                      <a:pt x="63" y="371"/>
                      <a:pt x="67" y="375"/>
                      <a:pt x="70" y="378"/>
                    </a:cubicBezTo>
                    <a:cubicBezTo>
                      <a:pt x="73" y="381"/>
                      <a:pt x="73" y="382"/>
                      <a:pt x="74" y="384"/>
                    </a:cubicBezTo>
                    <a:cubicBezTo>
                      <a:pt x="76" y="387"/>
                      <a:pt x="78" y="389"/>
                      <a:pt x="80" y="391"/>
                    </a:cubicBezTo>
                    <a:cubicBezTo>
                      <a:pt x="81" y="392"/>
                      <a:pt x="82" y="393"/>
                      <a:pt x="83" y="395"/>
                    </a:cubicBezTo>
                    <a:cubicBezTo>
                      <a:pt x="85" y="396"/>
                      <a:pt x="86" y="397"/>
                      <a:pt x="87" y="398"/>
                    </a:cubicBezTo>
                    <a:cubicBezTo>
                      <a:pt x="88" y="399"/>
                      <a:pt x="89" y="400"/>
                      <a:pt x="91" y="402"/>
                    </a:cubicBezTo>
                    <a:cubicBezTo>
                      <a:pt x="92" y="403"/>
                      <a:pt x="94" y="404"/>
                      <a:pt x="95" y="405"/>
                    </a:cubicBezTo>
                    <a:cubicBezTo>
                      <a:pt x="97" y="406"/>
                      <a:pt x="95" y="403"/>
                      <a:pt x="95" y="402"/>
                    </a:cubicBezTo>
                    <a:cubicBezTo>
                      <a:pt x="95" y="401"/>
                      <a:pt x="95" y="401"/>
                      <a:pt x="96" y="402"/>
                    </a:cubicBezTo>
                    <a:cubicBezTo>
                      <a:pt x="98" y="403"/>
                      <a:pt x="100" y="405"/>
                      <a:pt x="105" y="408"/>
                    </a:cubicBezTo>
                    <a:cubicBezTo>
                      <a:pt x="102" y="406"/>
                      <a:pt x="98" y="403"/>
                      <a:pt x="96" y="400"/>
                    </a:cubicBezTo>
                    <a:cubicBezTo>
                      <a:pt x="110" y="414"/>
                      <a:pt x="125" y="422"/>
                      <a:pt x="140" y="429"/>
                    </a:cubicBezTo>
                    <a:cubicBezTo>
                      <a:pt x="133" y="425"/>
                      <a:pt x="127" y="422"/>
                      <a:pt x="121" y="418"/>
                    </a:cubicBezTo>
                    <a:cubicBezTo>
                      <a:pt x="113" y="412"/>
                      <a:pt x="106" y="407"/>
                      <a:pt x="98" y="401"/>
                    </a:cubicBezTo>
                    <a:cubicBezTo>
                      <a:pt x="96" y="399"/>
                      <a:pt x="95" y="398"/>
                      <a:pt x="95" y="398"/>
                    </a:cubicBezTo>
                    <a:cubicBezTo>
                      <a:pt x="96" y="398"/>
                      <a:pt x="97" y="399"/>
                      <a:pt x="99" y="401"/>
                    </a:cubicBezTo>
                    <a:cubicBezTo>
                      <a:pt x="102" y="404"/>
                      <a:pt x="107" y="407"/>
                      <a:pt x="110" y="410"/>
                    </a:cubicBezTo>
                    <a:cubicBezTo>
                      <a:pt x="110" y="410"/>
                      <a:pt x="112" y="411"/>
                      <a:pt x="112" y="411"/>
                    </a:cubicBezTo>
                    <a:cubicBezTo>
                      <a:pt x="113" y="411"/>
                      <a:pt x="114" y="412"/>
                      <a:pt x="112" y="411"/>
                    </a:cubicBezTo>
                    <a:cubicBezTo>
                      <a:pt x="111" y="409"/>
                      <a:pt x="109" y="408"/>
                      <a:pt x="107" y="406"/>
                    </a:cubicBezTo>
                    <a:cubicBezTo>
                      <a:pt x="106" y="405"/>
                      <a:pt x="105" y="404"/>
                      <a:pt x="104" y="403"/>
                    </a:cubicBezTo>
                    <a:cubicBezTo>
                      <a:pt x="103" y="402"/>
                      <a:pt x="101" y="401"/>
                      <a:pt x="100" y="400"/>
                    </a:cubicBezTo>
                    <a:cubicBezTo>
                      <a:pt x="98" y="398"/>
                      <a:pt x="95" y="396"/>
                      <a:pt x="93" y="394"/>
                    </a:cubicBezTo>
                    <a:cubicBezTo>
                      <a:pt x="95" y="395"/>
                      <a:pt x="98" y="398"/>
                      <a:pt x="100" y="399"/>
                    </a:cubicBezTo>
                    <a:cubicBezTo>
                      <a:pt x="102" y="400"/>
                      <a:pt x="103" y="401"/>
                      <a:pt x="104" y="402"/>
                    </a:cubicBezTo>
                    <a:cubicBezTo>
                      <a:pt x="105" y="403"/>
                      <a:pt x="106" y="403"/>
                      <a:pt x="107" y="404"/>
                    </a:cubicBezTo>
                    <a:cubicBezTo>
                      <a:pt x="105" y="402"/>
                      <a:pt x="103" y="401"/>
                      <a:pt x="101" y="399"/>
                    </a:cubicBezTo>
                    <a:cubicBezTo>
                      <a:pt x="100" y="398"/>
                      <a:pt x="98" y="396"/>
                      <a:pt x="97" y="395"/>
                    </a:cubicBezTo>
                    <a:cubicBezTo>
                      <a:pt x="100" y="398"/>
                      <a:pt x="104" y="402"/>
                      <a:pt x="107" y="403"/>
                    </a:cubicBezTo>
                    <a:cubicBezTo>
                      <a:pt x="108" y="404"/>
                      <a:pt x="110" y="406"/>
                      <a:pt x="109" y="404"/>
                    </a:cubicBezTo>
                    <a:cubicBezTo>
                      <a:pt x="109" y="404"/>
                      <a:pt x="105" y="402"/>
                      <a:pt x="107" y="403"/>
                    </a:cubicBezTo>
                    <a:cubicBezTo>
                      <a:pt x="108" y="403"/>
                      <a:pt x="111" y="405"/>
                      <a:pt x="113" y="407"/>
                    </a:cubicBezTo>
                    <a:cubicBezTo>
                      <a:pt x="114" y="409"/>
                      <a:pt x="121" y="413"/>
                      <a:pt x="127" y="417"/>
                    </a:cubicBezTo>
                    <a:cubicBezTo>
                      <a:pt x="123" y="415"/>
                      <a:pt x="122" y="414"/>
                      <a:pt x="120" y="413"/>
                    </a:cubicBezTo>
                    <a:cubicBezTo>
                      <a:pt x="119" y="412"/>
                      <a:pt x="117" y="410"/>
                      <a:pt x="116" y="410"/>
                    </a:cubicBezTo>
                    <a:cubicBezTo>
                      <a:pt x="115" y="410"/>
                      <a:pt x="117" y="411"/>
                      <a:pt x="119" y="412"/>
                    </a:cubicBezTo>
                    <a:cubicBezTo>
                      <a:pt x="121" y="414"/>
                      <a:pt x="123" y="416"/>
                      <a:pt x="125" y="418"/>
                    </a:cubicBezTo>
                    <a:cubicBezTo>
                      <a:pt x="126" y="418"/>
                      <a:pt x="127" y="419"/>
                      <a:pt x="129" y="420"/>
                    </a:cubicBezTo>
                    <a:cubicBezTo>
                      <a:pt x="130" y="421"/>
                      <a:pt x="131" y="422"/>
                      <a:pt x="133" y="423"/>
                    </a:cubicBezTo>
                    <a:cubicBezTo>
                      <a:pt x="134" y="424"/>
                      <a:pt x="134" y="424"/>
                      <a:pt x="133" y="423"/>
                    </a:cubicBezTo>
                    <a:cubicBezTo>
                      <a:pt x="132" y="423"/>
                      <a:pt x="133" y="424"/>
                      <a:pt x="135" y="425"/>
                    </a:cubicBezTo>
                    <a:cubicBezTo>
                      <a:pt x="138" y="427"/>
                      <a:pt x="141" y="428"/>
                      <a:pt x="143" y="430"/>
                    </a:cubicBezTo>
                    <a:cubicBezTo>
                      <a:pt x="146" y="432"/>
                      <a:pt x="149" y="433"/>
                      <a:pt x="152" y="434"/>
                    </a:cubicBezTo>
                    <a:cubicBezTo>
                      <a:pt x="153" y="434"/>
                      <a:pt x="155" y="434"/>
                      <a:pt x="157" y="435"/>
                    </a:cubicBezTo>
                    <a:cubicBezTo>
                      <a:pt x="159" y="436"/>
                      <a:pt x="162" y="437"/>
                      <a:pt x="164" y="438"/>
                    </a:cubicBezTo>
                    <a:cubicBezTo>
                      <a:pt x="170" y="441"/>
                      <a:pt x="177" y="443"/>
                      <a:pt x="184" y="445"/>
                    </a:cubicBezTo>
                    <a:cubicBezTo>
                      <a:pt x="188" y="446"/>
                      <a:pt x="192" y="447"/>
                      <a:pt x="193" y="446"/>
                    </a:cubicBezTo>
                    <a:cubicBezTo>
                      <a:pt x="193" y="446"/>
                      <a:pt x="187" y="445"/>
                      <a:pt x="185" y="444"/>
                    </a:cubicBezTo>
                    <a:cubicBezTo>
                      <a:pt x="184" y="444"/>
                      <a:pt x="184" y="444"/>
                      <a:pt x="184" y="444"/>
                    </a:cubicBezTo>
                    <a:cubicBezTo>
                      <a:pt x="187" y="445"/>
                      <a:pt x="190" y="445"/>
                      <a:pt x="193" y="446"/>
                    </a:cubicBezTo>
                    <a:cubicBezTo>
                      <a:pt x="192" y="445"/>
                      <a:pt x="190" y="444"/>
                      <a:pt x="188" y="444"/>
                    </a:cubicBezTo>
                    <a:cubicBezTo>
                      <a:pt x="185" y="443"/>
                      <a:pt x="182" y="442"/>
                      <a:pt x="179" y="441"/>
                    </a:cubicBezTo>
                    <a:cubicBezTo>
                      <a:pt x="177" y="441"/>
                      <a:pt x="175" y="440"/>
                      <a:pt x="174" y="440"/>
                    </a:cubicBezTo>
                    <a:cubicBezTo>
                      <a:pt x="170" y="438"/>
                      <a:pt x="174" y="439"/>
                      <a:pt x="174" y="439"/>
                    </a:cubicBezTo>
                    <a:cubicBezTo>
                      <a:pt x="174" y="439"/>
                      <a:pt x="174" y="439"/>
                      <a:pt x="174" y="439"/>
                    </a:cubicBezTo>
                    <a:cubicBezTo>
                      <a:pt x="174" y="439"/>
                      <a:pt x="174" y="439"/>
                      <a:pt x="174" y="439"/>
                    </a:cubicBezTo>
                    <a:cubicBezTo>
                      <a:pt x="174" y="439"/>
                      <a:pt x="174" y="439"/>
                      <a:pt x="174" y="439"/>
                    </a:cubicBezTo>
                    <a:cubicBezTo>
                      <a:pt x="178" y="441"/>
                      <a:pt x="182" y="442"/>
                      <a:pt x="186" y="443"/>
                    </a:cubicBezTo>
                    <a:cubicBezTo>
                      <a:pt x="190" y="444"/>
                      <a:pt x="195" y="445"/>
                      <a:pt x="199" y="446"/>
                    </a:cubicBezTo>
                    <a:cubicBezTo>
                      <a:pt x="200" y="446"/>
                      <a:pt x="201" y="446"/>
                      <a:pt x="200" y="446"/>
                    </a:cubicBezTo>
                    <a:cubicBezTo>
                      <a:pt x="197" y="445"/>
                      <a:pt x="199" y="445"/>
                      <a:pt x="201" y="446"/>
                    </a:cubicBezTo>
                    <a:cubicBezTo>
                      <a:pt x="204" y="446"/>
                      <a:pt x="207" y="446"/>
                      <a:pt x="211" y="447"/>
                    </a:cubicBezTo>
                    <a:cubicBezTo>
                      <a:pt x="210" y="446"/>
                      <a:pt x="209" y="446"/>
                      <a:pt x="208" y="446"/>
                    </a:cubicBezTo>
                    <a:cubicBezTo>
                      <a:pt x="207" y="446"/>
                      <a:pt x="206" y="446"/>
                      <a:pt x="205" y="445"/>
                    </a:cubicBezTo>
                    <a:cubicBezTo>
                      <a:pt x="203" y="445"/>
                      <a:pt x="201" y="445"/>
                      <a:pt x="198" y="444"/>
                    </a:cubicBezTo>
                    <a:cubicBezTo>
                      <a:pt x="196" y="444"/>
                      <a:pt x="190" y="442"/>
                      <a:pt x="189" y="441"/>
                    </a:cubicBezTo>
                    <a:cubicBezTo>
                      <a:pt x="192" y="442"/>
                      <a:pt x="195" y="443"/>
                      <a:pt x="197" y="443"/>
                    </a:cubicBezTo>
                    <a:cubicBezTo>
                      <a:pt x="199" y="444"/>
                      <a:pt x="201" y="444"/>
                      <a:pt x="204" y="444"/>
                    </a:cubicBezTo>
                    <a:cubicBezTo>
                      <a:pt x="207" y="445"/>
                      <a:pt x="210" y="445"/>
                      <a:pt x="210" y="445"/>
                    </a:cubicBezTo>
                    <a:cubicBezTo>
                      <a:pt x="210" y="444"/>
                      <a:pt x="208" y="444"/>
                      <a:pt x="203" y="443"/>
                    </a:cubicBezTo>
                    <a:cubicBezTo>
                      <a:pt x="202" y="443"/>
                      <a:pt x="200" y="442"/>
                      <a:pt x="198" y="442"/>
                    </a:cubicBezTo>
                    <a:cubicBezTo>
                      <a:pt x="197" y="442"/>
                      <a:pt x="195" y="441"/>
                      <a:pt x="193" y="441"/>
                    </a:cubicBezTo>
                    <a:cubicBezTo>
                      <a:pt x="192" y="441"/>
                      <a:pt x="190" y="440"/>
                      <a:pt x="188" y="440"/>
                    </a:cubicBezTo>
                    <a:cubicBezTo>
                      <a:pt x="187" y="439"/>
                      <a:pt x="185" y="439"/>
                      <a:pt x="183" y="439"/>
                    </a:cubicBezTo>
                    <a:cubicBezTo>
                      <a:pt x="181" y="438"/>
                      <a:pt x="180" y="438"/>
                      <a:pt x="180" y="437"/>
                    </a:cubicBezTo>
                    <a:cubicBezTo>
                      <a:pt x="180" y="437"/>
                      <a:pt x="182" y="437"/>
                      <a:pt x="184" y="438"/>
                    </a:cubicBezTo>
                    <a:cubicBezTo>
                      <a:pt x="187" y="439"/>
                      <a:pt x="191" y="440"/>
                      <a:pt x="195" y="441"/>
                    </a:cubicBezTo>
                    <a:cubicBezTo>
                      <a:pt x="195" y="441"/>
                      <a:pt x="191" y="440"/>
                      <a:pt x="193" y="440"/>
                    </a:cubicBezTo>
                    <a:cubicBezTo>
                      <a:pt x="198" y="440"/>
                      <a:pt x="188" y="438"/>
                      <a:pt x="186" y="437"/>
                    </a:cubicBezTo>
                    <a:cubicBezTo>
                      <a:pt x="183" y="436"/>
                      <a:pt x="180" y="436"/>
                      <a:pt x="177" y="435"/>
                    </a:cubicBezTo>
                    <a:cubicBezTo>
                      <a:pt x="174" y="434"/>
                      <a:pt x="172" y="433"/>
                      <a:pt x="171" y="433"/>
                    </a:cubicBezTo>
                    <a:cubicBezTo>
                      <a:pt x="167" y="431"/>
                      <a:pt x="164" y="430"/>
                      <a:pt x="161" y="429"/>
                    </a:cubicBezTo>
                    <a:cubicBezTo>
                      <a:pt x="157" y="427"/>
                      <a:pt x="154" y="426"/>
                      <a:pt x="151" y="424"/>
                    </a:cubicBezTo>
                    <a:cubicBezTo>
                      <a:pt x="150" y="424"/>
                      <a:pt x="150" y="425"/>
                      <a:pt x="148" y="423"/>
                    </a:cubicBezTo>
                    <a:cubicBezTo>
                      <a:pt x="148" y="423"/>
                      <a:pt x="147" y="422"/>
                      <a:pt x="151" y="424"/>
                    </a:cubicBezTo>
                    <a:cubicBezTo>
                      <a:pt x="163" y="429"/>
                      <a:pt x="174" y="433"/>
                      <a:pt x="186" y="436"/>
                    </a:cubicBezTo>
                    <a:cubicBezTo>
                      <a:pt x="188" y="437"/>
                      <a:pt x="190" y="437"/>
                      <a:pt x="191" y="437"/>
                    </a:cubicBezTo>
                    <a:cubicBezTo>
                      <a:pt x="193" y="438"/>
                      <a:pt x="194" y="438"/>
                      <a:pt x="194" y="438"/>
                    </a:cubicBezTo>
                    <a:cubicBezTo>
                      <a:pt x="196" y="438"/>
                      <a:pt x="197" y="438"/>
                      <a:pt x="196" y="437"/>
                    </a:cubicBezTo>
                    <a:cubicBezTo>
                      <a:pt x="193" y="437"/>
                      <a:pt x="193" y="437"/>
                      <a:pt x="188" y="435"/>
                    </a:cubicBezTo>
                    <a:cubicBezTo>
                      <a:pt x="187" y="435"/>
                      <a:pt x="188" y="435"/>
                      <a:pt x="186" y="435"/>
                    </a:cubicBezTo>
                    <a:cubicBezTo>
                      <a:pt x="174" y="432"/>
                      <a:pt x="163" y="427"/>
                      <a:pt x="153" y="422"/>
                    </a:cubicBezTo>
                    <a:cubicBezTo>
                      <a:pt x="154" y="422"/>
                      <a:pt x="154" y="422"/>
                      <a:pt x="155" y="423"/>
                    </a:cubicBezTo>
                    <a:cubicBezTo>
                      <a:pt x="162" y="426"/>
                      <a:pt x="169" y="429"/>
                      <a:pt x="177" y="431"/>
                    </a:cubicBezTo>
                    <a:cubicBezTo>
                      <a:pt x="178" y="431"/>
                      <a:pt x="180" y="433"/>
                      <a:pt x="180" y="432"/>
                    </a:cubicBezTo>
                    <a:cubicBezTo>
                      <a:pt x="181" y="432"/>
                      <a:pt x="178" y="431"/>
                      <a:pt x="177" y="431"/>
                    </a:cubicBezTo>
                    <a:cubicBezTo>
                      <a:pt x="175" y="430"/>
                      <a:pt x="174" y="430"/>
                      <a:pt x="172" y="429"/>
                    </a:cubicBezTo>
                    <a:cubicBezTo>
                      <a:pt x="170" y="428"/>
                      <a:pt x="169" y="428"/>
                      <a:pt x="169" y="428"/>
                    </a:cubicBezTo>
                    <a:cubicBezTo>
                      <a:pt x="170" y="427"/>
                      <a:pt x="172" y="428"/>
                      <a:pt x="173" y="429"/>
                    </a:cubicBezTo>
                    <a:cubicBezTo>
                      <a:pt x="175" y="429"/>
                      <a:pt x="177" y="430"/>
                      <a:pt x="179" y="431"/>
                    </a:cubicBezTo>
                    <a:cubicBezTo>
                      <a:pt x="181" y="431"/>
                      <a:pt x="183" y="432"/>
                      <a:pt x="185" y="433"/>
                    </a:cubicBezTo>
                    <a:cubicBezTo>
                      <a:pt x="189" y="434"/>
                      <a:pt x="192" y="435"/>
                      <a:pt x="197" y="436"/>
                    </a:cubicBezTo>
                    <a:cubicBezTo>
                      <a:pt x="198" y="436"/>
                      <a:pt x="196" y="436"/>
                      <a:pt x="199" y="437"/>
                    </a:cubicBezTo>
                    <a:cubicBezTo>
                      <a:pt x="201" y="437"/>
                      <a:pt x="199" y="436"/>
                      <a:pt x="197" y="436"/>
                    </a:cubicBezTo>
                    <a:cubicBezTo>
                      <a:pt x="194" y="435"/>
                      <a:pt x="191" y="434"/>
                      <a:pt x="188" y="434"/>
                    </a:cubicBezTo>
                    <a:cubicBezTo>
                      <a:pt x="188" y="433"/>
                      <a:pt x="188" y="433"/>
                      <a:pt x="188" y="433"/>
                    </a:cubicBezTo>
                    <a:cubicBezTo>
                      <a:pt x="192" y="434"/>
                      <a:pt x="195" y="435"/>
                      <a:pt x="199" y="436"/>
                    </a:cubicBezTo>
                    <a:cubicBezTo>
                      <a:pt x="202" y="436"/>
                      <a:pt x="206" y="437"/>
                      <a:pt x="209" y="437"/>
                    </a:cubicBezTo>
                    <a:cubicBezTo>
                      <a:pt x="208" y="437"/>
                      <a:pt x="205" y="436"/>
                      <a:pt x="204" y="436"/>
                    </a:cubicBezTo>
                    <a:cubicBezTo>
                      <a:pt x="206" y="436"/>
                      <a:pt x="208" y="436"/>
                      <a:pt x="210" y="437"/>
                    </a:cubicBezTo>
                    <a:cubicBezTo>
                      <a:pt x="212" y="437"/>
                      <a:pt x="213" y="437"/>
                      <a:pt x="215" y="438"/>
                    </a:cubicBezTo>
                    <a:cubicBezTo>
                      <a:pt x="219" y="439"/>
                      <a:pt x="223" y="439"/>
                      <a:pt x="227" y="439"/>
                    </a:cubicBezTo>
                    <a:cubicBezTo>
                      <a:pt x="216" y="438"/>
                      <a:pt x="205" y="435"/>
                      <a:pt x="195" y="433"/>
                    </a:cubicBezTo>
                    <a:cubicBezTo>
                      <a:pt x="191" y="431"/>
                      <a:pt x="186" y="430"/>
                      <a:pt x="188" y="430"/>
                    </a:cubicBezTo>
                    <a:cubicBezTo>
                      <a:pt x="189" y="429"/>
                      <a:pt x="185" y="428"/>
                      <a:pt x="185" y="427"/>
                    </a:cubicBezTo>
                    <a:cubicBezTo>
                      <a:pt x="186" y="428"/>
                      <a:pt x="188" y="428"/>
                      <a:pt x="190" y="429"/>
                    </a:cubicBezTo>
                    <a:cubicBezTo>
                      <a:pt x="192" y="429"/>
                      <a:pt x="193" y="430"/>
                      <a:pt x="195" y="430"/>
                    </a:cubicBezTo>
                    <a:cubicBezTo>
                      <a:pt x="197" y="431"/>
                      <a:pt x="198" y="431"/>
                      <a:pt x="200" y="431"/>
                    </a:cubicBezTo>
                    <a:cubicBezTo>
                      <a:pt x="202" y="432"/>
                      <a:pt x="204" y="432"/>
                      <a:pt x="205" y="432"/>
                    </a:cubicBezTo>
                    <a:cubicBezTo>
                      <a:pt x="210" y="433"/>
                      <a:pt x="206" y="431"/>
                      <a:pt x="212" y="432"/>
                    </a:cubicBezTo>
                    <a:cubicBezTo>
                      <a:pt x="215" y="433"/>
                      <a:pt x="220" y="433"/>
                      <a:pt x="224" y="434"/>
                    </a:cubicBezTo>
                    <a:cubicBezTo>
                      <a:pt x="229" y="434"/>
                      <a:pt x="229" y="434"/>
                      <a:pt x="226" y="433"/>
                    </a:cubicBezTo>
                    <a:cubicBezTo>
                      <a:pt x="224" y="433"/>
                      <a:pt x="225" y="432"/>
                      <a:pt x="227" y="433"/>
                    </a:cubicBezTo>
                    <a:cubicBezTo>
                      <a:pt x="231" y="433"/>
                      <a:pt x="232" y="433"/>
                      <a:pt x="235" y="433"/>
                    </a:cubicBezTo>
                    <a:cubicBezTo>
                      <a:pt x="234" y="432"/>
                      <a:pt x="232" y="432"/>
                      <a:pt x="230" y="432"/>
                    </a:cubicBezTo>
                    <a:cubicBezTo>
                      <a:pt x="228" y="432"/>
                      <a:pt x="226" y="432"/>
                      <a:pt x="225" y="432"/>
                    </a:cubicBezTo>
                    <a:cubicBezTo>
                      <a:pt x="230" y="432"/>
                      <a:pt x="234" y="432"/>
                      <a:pt x="239" y="432"/>
                    </a:cubicBezTo>
                    <a:cubicBezTo>
                      <a:pt x="241" y="432"/>
                      <a:pt x="243" y="431"/>
                      <a:pt x="246" y="431"/>
                    </a:cubicBezTo>
                    <a:cubicBezTo>
                      <a:pt x="248" y="431"/>
                      <a:pt x="250" y="431"/>
                      <a:pt x="252" y="431"/>
                    </a:cubicBezTo>
                    <a:cubicBezTo>
                      <a:pt x="254" y="430"/>
                      <a:pt x="257" y="430"/>
                      <a:pt x="259" y="430"/>
                    </a:cubicBezTo>
                    <a:cubicBezTo>
                      <a:pt x="261" y="430"/>
                      <a:pt x="262" y="430"/>
                      <a:pt x="261" y="430"/>
                    </a:cubicBezTo>
                    <a:cubicBezTo>
                      <a:pt x="259" y="432"/>
                      <a:pt x="264" y="432"/>
                      <a:pt x="271" y="430"/>
                    </a:cubicBezTo>
                    <a:cubicBezTo>
                      <a:pt x="272" y="430"/>
                      <a:pt x="274" y="430"/>
                      <a:pt x="275" y="430"/>
                    </a:cubicBezTo>
                    <a:cubicBezTo>
                      <a:pt x="276" y="430"/>
                      <a:pt x="276" y="430"/>
                      <a:pt x="276" y="430"/>
                    </a:cubicBezTo>
                    <a:cubicBezTo>
                      <a:pt x="275" y="430"/>
                      <a:pt x="273" y="431"/>
                      <a:pt x="273" y="431"/>
                    </a:cubicBezTo>
                    <a:cubicBezTo>
                      <a:pt x="271" y="430"/>
                      <a:pt x="269" y="431"/>
                      <a:pt x="267" y="431"/>
                    </a:cubicBezTo>
                    <a:cubicBezTo>
                      <a:pt x="266" y="431"/>
                      <a:pt x="267" y="431"/>
                      <a:pt x="267" y="432"/>
                    </a:cubicBezTo>
                    <a:cubicBezTo>
                      <a:pt x="268" y="432"/>
                      <a:pt x="271" y="431"/>
                      <a:pt x="273" y="431"/>
                    </a:cubicBezTo>
                    <a:cubicBezTo>
                      <a:pt x="274" y="431"/>
                      <a:pt x="275" y="430"/>
                      <a:pt x="276" y="430"/>
                    </a:cubicBezTo>
                    <a:cubicBezTo>
                      <a:pt x="279" y="430"/>
                      <a:pt x="282" y="429"/>
                      <a:pt x="283" y="429"/>
                    </a:cubicBezTo>
                    <a:cubicBezTo>
                      <a:pt x="286" y="428"/>
                      <a:pt x="279" y="429"/>
                      <a:pt x="279" y="429"/>
                    </a:cubicBezTo>
                    <a:cubicBezTo>
                      <a:pt x="289" y="427"/>
                      <a:pt x="299" y="424"/>
                      <a:pt x="310" y="421"/>
                    </a:cubicBezTo>
                    <a:cubicBezTo>
                      <a:pt x="310" y="421"/>
                      <a:pt x="309" y="421"/>
                      <a:pt x="307" y="422"/>
                    </a:cubicBezTo>
                    <a:cubicBezTo>
                      <a:pt x="306" y="422"/>
                      <a:pt x="304" y="423"/>
                      <a:pt x="302" y="423"/>
                    </a:cubicBezTo>
                    <a:cubicBezTo>
                      <a:pt x="298" y="425"/>
                      <a:pt x="295" y="426"/>
                      <a:pt x="295" y="426"/>
                    </a:cubicBezTo>
                    <a:cubicBezTo>
                      <a:pt x="302" y="425"/>
                      <a:pt x="308" y="422"/>
                      <a:pt x="315" y="419"/>
                    </a:cubicBezTo>
                    <a:cubicBezTo>
                      <a:pt x="317" y="418"/>
                      <a:pt x="314" y="418"/>
                      <a:pt x="314" y="417"/>
                    </a:cubicBezTo>
                    <a:cubicBezTo>
                      <a:pt x="312" y="419"/>
                      <a:pt x="309" y="420"/>
                      <a:pt x="306" y="421"/>
                    </a:cubicBezTo>
                    <a:cubicBezTo>
                      <a:pt x="303" y="422"/>
                      <a:pt x="300" y="423"/>
                      <a:pt x="298" y="424"/>
                    </a:cubicBezTo>
                    <a:cubicBezTo>
                      <a:pt x="292" y="426"/>
                      <a:pt x="291" y="426"/>
                      <a:pt x="295" y="424"/>
                    </a:cubicBezTo>
                    <a:cubicBezTo>
                      <a:pt x="291" y="425"/>
                      <a:pt x="288" y="426"/>
                      <a:pt x="284" y="427"/>
                    </a:cubicBezTo>
                    <a:cubicBezTo>
                      <a:pt x="283" y="427"/>
                      <a:pt x="281" y="428"/>
                      <a:pt x="279" y="428"/>
                    </a:cubicBezTo>
                    <a:cubicBezTo>
                      <a:pt x="277" y="429"/>
                      <a:pt x="276" y="429"/>
                      <a:pt x="274" y="429"/>
                    </a:cubicBezTo>
                    <a:cubicBezTo>
                      <a:pt x="275" y="429"/>
                      <a:pt x="276" y="429"/>
                      <a:pt x="277" y="428"/>
                    </a:cubicBezTo>
                    <a:cubicBezTo>
                      <a:pt x="278" y="428"/>
                      <a:pt x="280" y="428"/>
                      <a:pt x="281" y="428"/>
                    </a:cubicBezTo>
                    <a:cubicBezTo>
                      <a:pt x="293" y="425"/>
                      <a:pt x="301" y="422"/>
                      <a:pt x="311" y="418"/>
                    </a:cubicBezTo>
                    <a:cubicBezTo>
                      <a:pt x="312" y="418"/>
                      <a:pt x="313" y="418"/>
                      <a:pt x="313" y="418"/>
                    </a:cubicBezTo>
                    <a:cubicBezTo>
                      <a:pt x="313" y="417"/>
                      <a:pt x="314" y="416"/>
                      <a:pt x="316" y="415"/>
                    </a:cubicBezTo>
                    <a:cubicBezTo>
                      <a:pt x="318" y="414"/>
                      <a:pt x="321" y="413"/>
                      <a:pt x="322" y="412"/>
                    </a:cubicBezTo>
                    <a:cubicBezTo>
                      <a:pt x="321" y="413"/>
                      <a:pt x="318" y="414"/>
                      <a:pt x="316" y="415"/>
                    </a:cubicBezTo>
                    <a:cubicBezTo>
                      <a:pt x="321" y="413"/>
                      <a:pt x="324" y="411"/>
                      <a:pt x="326" y="409"/>
                    </a:cubicBezTo>
                    <a:cubicBezTo>
                      <a:pt x="328" y="408"/>
                      <a:pt x="329" y="408"/>
                      <a:pt x="331" y="407"/>
                    </a:cubicBezTo>
                    <a:cubicBezTo>
                      <a:pt x="332" y="406"/>
                      <a:pt x="333" y="406"/>
                      <a:pt x="335" y="405"/>
                    </a:cubicBezTo>
                    <a:cubicBezTo>
                      <a:pt x="335" y="404"/>
                      <a:pt x="335" y="404"/>
                      <a:pt x="334" y="404"/>
                    </a:cubicBezTo>
                    <a:cubicBezTo>
                      <a:pt x="334" y="405"/>
                      <a:pt x="332" y="405"/>
                      <a:pt x="331" y="406"/>
                    </a:cubicBezTo>
                    <a:cubicBezTo>
                      <a:pt x="328" y="408"/>
                      <a:pt x="324" y="410"/>
                      <a:pt x="323" y="410"/>
                    </a:cubicBezTo>
                    <a:cubicBezTo>
                      <a:pt x="323" y="410"/>
                      <a:pt x="327" y="408"/>
                      <a:pt x="329" y="406"/>
                    </a:cubicBezTo>
                    <a:cubicBezTo>
                      <a:pt x="327" y="407"/>
                      <a:pt x="324" y="408"/>
                      <a:pt x="321" y="410"/>
                    </a:cubicBezTo>
                    <a:cubicBezTo>
                      <a:pt x="318" y="411"/>
                      <a:pt x="315" y="412"/>
                      <a:pt x="312" y="414"/>
                    </a:cubicBezTo>
                    <a:cubicBezTo>
                      <a:pt x="314" y="413"/>
                      <a:pt x="317" y="412"/>
                      <a:pt x="318" y="411"/>
                    </a:cubicBezTo>
                    <a:cubicBezTo>
                      <a:pt x="316" y="411"/>
                      <a:pt x="314" y="413"/>
                      <a:pt x="313" y="413"/>
                    </a:cubicBezTo>
                    <a:cubicBezTo>
                      <a:pt x="322" y="409"/>
                      <a:pt x="330" y="405"/>
                      <a:pt x="338" y="400"/>
                    </a:cubicBezTo>
                    <a:cubicBezTo>
                      <a:pt x="337" y="401"/>
                      <a:pt x="335" y="402"/>
                      <a:pt x="333" y="403"/>
                    </a:cubicBezTo>
                    <a:cubicBezTo>
                      <a:pt x="335" y="403"/>
                      <a:pt x="340" y="400"/>
                      <a:pt x="342" y="399"/>
                    </a:cubicBezTo>
                    <a:cubicBezTo>
                      <a:pt x="344" y="398"/>
                      <a:pt x="348" y="396"/>
                      <a:pt x="349" y="395"/>
                    </a:cubicBezTo>
                    <a:cubicBezTo>
                      <a:pt x="352" y="393"/>
                      <a:pt x="348" y="395"/>
                      <a:pt x="347" y="395"/>
                    </a:cubicBezTo>
                    <a:cubicBezTo>
                      <a:pt x="346" y="396"/>
                      <a:pt x="346" y="395"/>
                      <a:pt x="345" y="396"/>
                    </a:cubicBezTo>
                    <a:cubicBezTo>
                      <a:pt x="343" y="398"/>
                      <a:pt x="343" y="398"/>
                      <a:pt x="341" y="398"/>
                    </a:cubicBezTo>
                    <a:cubicBezTo>
                      <a:pt x="343" y="397"/>
                      <a:pt x="345" y="396"/>
                      <a:pt x="346" y="395"/>
                    </a:cubicBezTo>
                    <a:cubicBezTo>
                      <a:pt x="347" y="394"/>
                      <a:pt x="348" y="393"/>
                      <a:pt x="348" y="393"/>
                    </a:cubicBezTo>
                    <a:cubicBezTo>
                      <a:pt x="349" y="392"/>
                      <a:pt x="348" y="393"/>
                      <a:pt x="346" y="393"/>
                    </a:cubicBezTo>
                    <a:cubicBezTo>
                      <a:pt x="346" y="393"/>
                      <a:pt x="346" y="393"/>
                      <a:pt x="345" y="393"/>
                    </a:cubicBezTo>
                    <a:cubicBezTo>
                      <a:pt x="342" y="395"/>
                      <a:pt x="345" y="393"/>
                      <a:pt x="347" y="392"/>
                    </a:cubicBezTo>
                    <a:cubicBezTo>
                      <a:pt x="349" y="390"/>
                      <a:pt x="351" y="389"/>
                      <a:pt x="353" y="387"/>
                    </a:cubicBezTo>
                    <a:cubicBezTo>
                      <a:pt x="354" y="386"/>
                      <a:pt x="355" y="385"/>
                      <a:pt x="357" y="383"/>
                    </a:cubicBezTo>
                    <a:cubicBezTo>
                      <a:pt x="355" y="384"/>
                      <a:pt x="352" y="387"/>
                      <a:pt x="349" y="389"/>
                    </a:cubicBezTo>
                    <a:cubicBezTo>
                      <a:pt x="351" y="387"/>
                      <a:pt x="353" y="385"/>
                      <a:pt x="355" y="383"/>
                    </a:cubicBezTo>
                    <a:cubicBezTo>
                      <a:pt x="358" y="381"/>
                      <a:pt x="360" y="380"/>
                      <a:pt x="362" y="378"/>
                    </a:cubicBezTo>
                    <a:cubicBezTo>
                      <a:pt x="362" y="378"/>
                      <a:pt x="362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4" y="376"/>
                      <a:pt x="365" y="375"/>
                      <a:pt x="366" y="374"/>
                    </a:cubicBezTo>
                    <a:cubicBezTo>
                      <a:pt x="368" y="371"/>
                      <a:pt x="370" y="369"/>
                      <a:pt x="372" y="366"/>
                    </a:cubicBezTo>
                    <a:cubicBezTo>
                      <a:pt x="373" y="365"/>
                      <a:pt x="374" y="364"/>
                      <a:pt x="375" y="363"/>
                    </a:cubicBezTo>
                    <a:cubicBezTo>
                      <a:pt x="376" y="361"/>
                      <a:pt x="377" y="360"/>
                      <a:pt x="378" y="359"/>
                    </a:cubicBezTo>
                    <a:cubicBezTo>
                      <a:pt x="379" y="358"/>
                      <a:pt x="379" y="357"/>
                      <a:pt x="379" y="357"/>
                    </a:cubicBezTo>
                    <a:cubicBezTo>
                      <a:pt x="380" y="356"/>
                      <a:pt x="380" y="356"/>
                      <a:pt x="380" y="355"/>
                    </a:cubicBezTo>
                    <a:cubicBezTo>
                      <a:pt x="380" y="355"/>
                      <a:pt x="381" y="355"/>
                      <a:pt x="381" y="354"/>
                    </a:cubicBezTo>
                    <a:cubicBezTo>
                      <a:pt x="381" y="354"/>
                      <a:pt x="381" y="354"/>
                      <a:pt x="381" y="354"/>
                    </a:cubicBezTo>
                    <a:cubicBezTo>
                      <a:pt x="382" y="352"/>
                      <a:pt x="383" y="350"/>
                      <a:pt x="385" y="348"/>
                    </a:cubicBezTo>
                    <a:cubicBezTo>
                      <a:pt x="387" y="346"/>
                      <a:pt x="389" y="343"/>
                      <a:pt x="391" y="341"/>
                    </a:cubicBezTo>
                    <a:cubicBezTo>
                      <a:pt x="394" y="336"/>
                      <a:pt x="390" y="343"/>
                      <a:pt x="391" y="342"/>
                    </a:cubicBezTo>
                    <a:cubicBezTo>
                      <a:pt x="392" y="341"/>
                      <a:pt x="392" y="341"/>
                      <a:pt x="393" y="340"/>
                    </a:cubicBezTo>
                    <a:cubicBezTo>
                      <a:pt x="395" y="337"/>
                      <a:pt x="397" y="334"/>
                      <a:pt x="398" y="331"/>
                    </a:cubicBezTo>
                    <a:cubicBezTo>
                      <a:pt x="400" y="327"/>
                      <a:pt x="403" y="319"/>
                      <a:pt x="403" y="323"/>
                    </a:cubicBezTo>
                    <a:cubicBezTo>
                      <a:pt x="403" y="324"/>
                      <a:pt x="403" y="327"/>
                      <a:pt x="405" y="322"/>
                    </a:cubicBezTo>
                    <a:cubicBezTo>
                      <a:pt x="406" y="321"/>
                      <a:pt x="406" y="320"/>
                      <a:pt x="406" y="322"/>
                    </a:cubicBezTo>
                    <a:cubicBezTo>
                      <a:pt x="403" y="328"/>
                      <a:pt x="404" y="326"/>
                      <a:pt x="405" y="327"/>
                    </a:cubicBezTo>
                    <a:cubicBezTo>
                      <a:pt x="405" y="327"/>
                      <a:pt x="405" y="327"/>
                      <a:pt x="405" y="327"/>
                    </a:cubicBezTo>
                    <a:cubicBezTo>
                      <a:pt x="405" y="327"/>
                      <a:pt x="405" y="327"/>
                      <a:pt x="404" y="327"/>
                    </a:cubicBezTo>
                    <a:cubicBezTo>
                      <a:pt x="403" y="331"/>
                      <a:pt x="403" y="331"/>
                      <a:pt x="402" y="332"/>
                    </a:cubicBezTo>
                    <a:cubicBezTo>
                      <a:pt x="402" y="332"/>
                      <a:pt x="402" y="332"/>
                      <a:pt x="402" y="332"/>
                    </a:cubicBezTo>
                    <a:cubicBezTo>
                      <a:pt x="402" y="332"/>
                      <a:pt x="402" y="332"/>
                      <a:pt x="402" y="332"/>
                    </a:cubicBezTo>
                    <a:cubicBezTo>
                      <a:pt x="402" y="332"/>
                      <a:pt x="402" y="332"/>
                      <a:pt x="402" y="332"/>
                    </a:cubicBezTo>
                    <a:cubicBezTo>
                      <a:pt x="401" y="332"/>
                      <a:pt x="403" y="329"/>
                      <a:pt x="403" y="329"/>
                    </a:cubicBezTo>
                    <a:cubicBezTo>
                      <a:pt x="402" y="330"/>
                      <a:pt x="402" y="331"/>
                      <a:pt x="401" y="333"/>
                    </a:cubicBezTo>
                    <a:cubicBezTo>
                      <a:pt x="401" y="332"/>
                      <a:pt x="403" y="328"/>
                      <a:pt x="402" y="329"/>
                    </a:cubicBezTo>
                    <a:cubicBezTo>
                      <a:pt x="402" y="329"/>
                      <a:pt x="401" y="330"/>
                      <a:pt x="401" y="331"/>
                    </a:cubicBezTo>
                    <a:cubicBezTo>
                      <a:pt x="399" y="333"/>
                      <a:pt x="398" y="336"/>
                      <a:pt x="396" y="339"/>
                    </a:cubicBezTo>
                    <a:cubicBezTo>
                      <a:pt x="394" y="341"/>
                      <a:pt x="392" y="344"/>
                      <a:pt x="391" y="346"/>
                    </a:cubicBezTo>
                    <a:cubicBezTo>
                      <a:pt x="389" y="348"/>
                      <a:pt x="385" y="354"/>
                      <a:pt x="386" y="353"/>
                    </a:cubicBezTo>
                    <a:cubicBezTo>
                      <a:pt x="388" y="353"/>
                      <a:pt x="386" y="355"/>
                      <a:pt x="384" y="357"/>
                    </a:cubicBezTo>
                    <a:cubicBezTo>
                      <a:pt x="383" y="359"/>
                      <a:pt x="380" y="362"/>
                      <a:pt x="379" y="364"/>
                    </a:cubicBezTo>
                    <a:cubicBezTo>
                      <a:pt x="380" y="363"/>
                      <a:pt x="381" y="361"/>
                      <a:pt x="382" y="360"/>
                    </a:cubicBezTo>
                    <a:cubicBezTo>
                      <a:pt x="384" y="358"/>
                      <a:pt x="385" y="357"/>
                      <a:pt x="386" y="355"/>
                    </a:cubicBezTo>
                    <a:cubicBezTo>
                      <a:pt x="383" y="359"/>
                      <a:pt x="384" y="359"/>
                      <a:pt x="385" y="358"/>
                    </a:cubicBezTo>
                    <a:cubicBezTo>
                      <a:pt x="386" y="357"/>
                      <a:pt x="388" y="355"/>
                      <a:pt x="387" y="356"/>
                    </a:cubicBezTo>
                    <a:cubicBezTo>
                      <a:pt x="390" y="353"/>
                      <a:pt x="388" y="354"/>
                      <a:pt x="390" y="351"/>
                    </a:cubicBezTo>
                    <a:cubicBezTo>
                      <a:pt x="391" y="351"/>
                      <a:pt x="391" y="351"/>
                      <a:pt x="391" y="351"/>
                    </a:cubicBezTo>
                    <a:cubicBezTo>
                      <a:pt x="391" y="351"/>
                      <a:pt x="391" y="352"/>
                      <a:pt x="390" y="352"/>
                    </a:cubicBezTo>
                    <a:cubicBezTo>
                      <a:pt x="390" y="352"/>
                      <a:pt x="390" y="353"/>
                      <a:pt x="390" y="353"/>
                    </a:cubicBezTo>
                    <a:cubicBezTo>
                      <a:pt x="390" y="353"/>
                      <a:pt x="389" y="354"/>
                      <a:pt x="389" y="354"/>
                    </a:cubicBezTo>
                    <a:cubicBezTo>
                      <a:pt x="388" y="355"/>
                      <a:pt x="388" y="356"/>
                      <a:pt x="388" y="356"/>
                    </a:cubicBezTo>
                    <a:cubicBezTo>
                      <a:pt x="388" y="357"/>
                      <a:pt x="387" y="357"/>
                      <a:pt x="387" y="358"/>
                    </a:cubicBezTo>
                    <a:cubicBezTo>
                      <a:pt x="384" y="362"/>
                      <a:pt x="382" y="366"/>
                      <a:pt x="378" y="370"/>
                    </a:cubicBezTo>
                    <a:cubicBezTo>
                      <a:pt x="377" y="370"/>
                      <a:pt x="374" y="373"/>
                      <a:pt x="373" y="375"/>
                    </a:cubicBezTo>
                    <a:cubicBezTo>
                      <a:pt x="374" y="375"/>
                      <a:pt x="367" y="382"/>
                      <a:pt x="367" y="384"/>
                    </a:cubicBezTo>
                    <a:cubicBezTo>
                      <a:pt x="366" y="385"/>
                      <a:pt x="366" y="386"/>
                      <a:pt x="366" y="386"/>
                    </a:cubicBezTo>
                    <a:cubicBezTo>
                      <a:pt x="366" y="386"/>
                      <a:pt x="367" y="386"/>
                      <a:pt x="368" y="384"/>
                    </a:cubicBezTo>
                    <a:cubicBezTo>
                      <a:pt x="372" y="381"/>
                      <a:pt x="375" y="378"/>
                      <a:pt x="379" y="373"/>
                    </a:cubicBezTo>
                    <a:cubicBezTo>
                      <a:pt x="380" y="372"/>
                      <a:pt x="381" y="371"/>
                      <a:pt x="382" y="370"/>
                    </a:cubicBezTo>
                    <a:cubicBezTo>
                      <a:pt x="382" y="369"/>
                      <a:pt x="383" y="368"/>
                      <a:pt x="384" y="367"/>
                    </a:cubicBezTo>
                    <a:cubicBezTo>
                      <a:pt x="386" y="364"/>
                      <a:pt x="388" y="362"/>
                      <a:pt x="391" y="359"/>
                    </a:cubicBezTo>
                    <a:cubicBezTo>
                      <a:pt x="386" y="365"/>
                      <a:pt x="382" y="371"/>
                      <a:pt x="377" y="377"/>
                    </a:cubicBezTo>
                    <a:cubicBezTo>
                      <a:pt x="372" y="382"/>
                      <a:pt x="368" y="388"/>
                      <a:pt x="363" y="392"/>
                    </a:cubicBezTo>
                    <a:cubicBezTo>
                      <a:pt x="367" y="388"/>
                      <a:pt x="367" y="388"/>
                      <a:pt x="367" y="388"/>
                    </a:cubicBezTo>
                    <a:cubicBezTo>
                      <a:pt x="369" y="387"/>
                      <a:pt x="370" y="385"/>
                      <a:pt x="372" y="383"/>
                    </a:cubicBezTo>
                    <a:cubicBezTo>
                      <a:pt x="380" y="374"/>
                      <a:pt x="380" y="374"/>
                      <a:pt x="380" y="374"/>
                    </a:cubicBezTo>
                    <a:cubicBezTo>
                      <a:pt x="381" y="373"/>
                      <a:pt x="382" y="372"/>
                      <a:pt x="383" y="372"/>
                    </a:cubicBezTo>
                    <a:cubicBezTo>
                      <a:pt x="383" y="372"/>
                      <a:pt x="382" y="373"/>
                      <a:pt x="382" y="374"/>
                    </a:cubicBezTo>
                    <a:cubicBezTo>
                      <a:pt x="379" y="376"/>
                      <a:pt x="377" y="379"/>
                      <a:pt x="375" y="382"/>
                    </a:cubicBezTo>
                    <a:cubicBezTo>
                      <a:pt x="373" y="383"/>
                      <a:pt x="372" y="384"/>
                      <a:pt x="371" y="386"/>
                    </a:cubicBezTo>
                    <a:cubicBezTo>
                      <a:pt x="370" y="387"/>
                      <a:pt x="369" y="388"/>
                      <a:pt x="367" y="390"/>
                    </a:cubicBezTo>
                    <a:cubicBezTo>
                      <a:pt x="364" y="392"/>
                      <a:pt x="361" y="395"/>
                      <a:pt x="358" y="398"/>
                    </a:cubicBezTo>
                    <a:cubicBezTo>
                      <a:pt x="358" y="398"/>
                      <a:pt x="361" y="396"/>
                      <a:pt x="360" y="397"/>
                    </a:cubicBezTo>
                    <a:cubicBezTo>
                      <a:pt x="359" y="398"/>
                      <a:pt x="358" y="399"/>
                      <a:pt x="356" y="401"/>
                    </a:cubicBezTo>
                    <a:cubicBezTo>
                      <a:pt x="356" y="401"/>
                      <a:pt x="356" y="401"/>
                      <a:pt x="356" y="401"/>
                    </a:cubicBezTo>
                    <a:cubicBezTo>
                      <a:pt x="355" y="401"/>
                      <a:pt x="356" y="400"/>
                      <a:pt x="354" y="402"/>
                    </a:cubicBezTo>
                    <a:cubicBezTo>
                      <a:pt x="343" y="409"/>
                      <a:pt x="332" y="416"/>
                      <a:pt x="320" y="422"/>
                    </a:cubicBezTo>
                    <a:cubicBezTo>
                      <a:pt x="318" y="422"/>
                      <a:pt x="315" y="423"/>
                      <a:pt x="316" y="424"/>
                    </a:cubicBezTo>
                    <a:cubicBezTo>
                      <a:pt x="318" y="423"/>
                      <a:pt x="320" y="422"/>
                      <a:pt x="321" y="421"/>
                    </a:cubicBezTo>
                    <a:cubicBezTo>
                      <a:pt x="323" y="421"/>
                      <a:pt x="324" y="420"/>
                      <a:pt x="325" y="420"/>
                    </a:cubicBezTo>
                    <a:cubicBezTo>
                      <a:pt x="325" y="420"/>
                      <a:pt x="325" y="420"/>
                      <a:pt x="325" y="420"/>
                    </a:cubicBezTo>
                    <a:cubicBezTo>
                      <a:pt x="325" y="420"/>
                      <a:pt x="325" y="420"/>
                      <a:pt x="325" y="420"/>
                    </a:cubicBezTo>
                    <a:cubicBezTo>
                      <a:pt x="325" y="420"/>
                      <a:pt x="325" y="420"/>
                      <a:pt x="325" y="420"/>
                    </a:cubicBezTo>
                    <a:cubicBezTo>
                      <a:pt x="325" y="420"/>
                      <a:pt x="325" y="420"/>
                      <a:pt x="325" y="420"/>
                    </a:cubicBezTo>
                    <a:cubicBezTo>
                      <a:pt x="325" y="420"/>
                      <a:pt x="325" y="420"/>
                      <a:pt x="326" y="420"/>
                    </a:cubicBezTo>
                    <a:cubicBezTo>
                      <a:pt x="325" y="420"/>
                      <a:pt x="326" y="420"/>
                      <a:pt x="325" y="421"/>
                    </a:cubicBezTo>
                    <a:cubicBezTo>
                      <a:pt x="327" y="421"/>
                      <a:pt x="331" y="420"/>
                      <a:pt x="338" y="415"/>
                    </a:cubicBezTo>
                    <a:cubicBezTo>
                      <a:pt x="338" y="415"/>
                      <a:pt x="339" y="415"/>
                      <a:pt x="340" y="414"/>
                    </a:cubicBezTo>
                    <a:cubicBezTo>
                      <a:pt x="342" y="413"/>
                      <a:pt x="344" y="413"/>
                      <a:pt x="345" y="412"/>
                    </a:cubicBezTo>
                    <a:cubicBezTo>
                      <a:pt x="347" y="411"/>
                      <a:pt x="349" y="409"/>
                      <a:pt x="351" y="408"/>
                    </a:cubicBezTo>
                    <a:cubicBezTo>
                      <a:pt x="353" y="407"/>
                      <a:pt x="356" y="405"/>
                      <a:pt x="359" y="403"/>
                    </a:cubicBezTo>
                    <a:cubicBezTo>
                      <a:pt x="359" y="403"/>
                      <a:pt x="358" y="403"/>
                      <a:pt x="358" y="403"/>
                    </a:cubicBezTo>
                    <a:cubicBezTo>
                      <a:pt x="356" y="405"/>
                      <a:pt x="355" y="406"/>
                      <a:pt x="355" y="406"/>
                    </a:cubicBezTo>
                    <a:cubicBezTo>
                      <a:pt x="355" y="406"/>
                      <a:pt x="355" y="406"/>
                      <a:pt x="355" y="406"/>
                    </a:cubicBezTo>
                    <a:cubicBezTo>
                      <a:pt x="353" y="408"/>
                      <a:pt x="351" y="410"/>
                      <a:pt x="349" y="411"/>
                    </a:cubicBezTo>
                    <a:cubicBezTo>
                      <a:pt x="351" y="410"/>
                      <a:pt x="353" y="409"/>
                      <a:pt x="354" y="408"/>
                    </a:cubicBezTo>
                    <a:cubicBezTo>
                      <a:pt x="358" y="405"/>
                      <a:pt x="357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45" y="415"/>
                      <a:pt x="333" y="422"/>
                      <a:pt x="322" y="428"/>
                    </a:cubicBezTo>
                    <a:cubicBezTo>
                      <a:pt x="324" y="427"/>
                      <a:pt x="327" y="426"/>
                      <a:pt x="329" y="425"/>
                    </a:cubicBezTo>
                    <a:cubicBezTo>
                      <a:pt x="331" y="424"/>
                      <a:pt x="334" y="423"/>
                      <a:pt x="335" y="421"/>
                    </a:cubicBezTo>
                    <a:cubicBezTo>
                      <a:pt x="335" y="421"/>
                      <a:pt x="337" y="421"/>
                      <a:pt x="337" y="421"/>
                    </a:cubicBezTo>
                    <a:cubicBezTo>
                      <a:pt x="340" y="420"/>
                      <a:pt x="344" y="417"/>
                      <a:pt x="347" y="415"/>
                    </a:cubicBezTo>
                    <a:cubicBezTo>
                      <a:pt x="348" y="415"/>
                      <a:pt x="345" y="417"/>
                      <a:pt x="343" y="418"/>
                    </a:cubicBezTo>
                    <a:cubicBezTo>
                      <a:pt x="341" y="419"/>
                      <a:pt x="338" y="420"/>
                      <a:pt x="337" y="421"/>
                    </a:cubicBezTo>
                    <a:cubicBezTo>
                      <a:pt x="339" y="421"/>
                      <a:pt x="341" y="419"/>
                      <a:pt x="343" y="418"/>
                    </a:cubicBezTo>
                    <a:cubicBezTo>
                      <a:pt x="344" y="418"/>
                      <a:pt x="335" y="423"/>
                      <a:pt x="344" y="419"/>
                    </a:cubicBezTo>
                    <a:cubicBezTo>
                      <a:pt x="345" y="418"/>
                      <a:pt x="338" y="423"/>
                      <a:pt x="342" y="422"/>
                    </a:cubicBezTo>
                    <a:cubicBezTo>
                      <a:pt x="342" y="422"/>
                      <a:pt x="342" y="421"/>
                      <a:pt x="344" y="421"/>
                    </a:cubicBezTo>
                    <a:cubicBezTo>
                      <a:pt x="343" y="421"/>
                      <a:pt x="342" y="422"/>
                      <a:pt x="341" y="423"/>
                    </a:cubicBezTo>
                    <a:cubicBezTo>
                      <a:pt x="340" y="423"/>
                      <a:pt x="339" y="424"/>
                      <a:pt x="339" y="425"/>
                    </a:cubicBezTo>
                    <a:cubicBezTo>
                      <a:pt x="338" y="425"/>
                      <a:pt x="340" y="424"/>
                      <a:pt x="340" y="424"/>
                    </a:cubicBezTo>
                    <a:cubicBezTo>
                      <a:pt x="344" y="422"/>
                      <a:pt x="347" y="420"/>
                      <a:pt x="350" y="418"/>
                    </a:cubicBezTo>
                    <a:cubicBezTo>
                      <a:pt x="354" y="415"/>
                      <a:pt x="357" y="413"/>
                      <a:pt x="361" y="410"/>
                    </a:cubicBezTo>
                    <a:cubicBezTo>
                      <a:pt x="360" y="410"/>
                      <a:pt x="356" y="413"/>
                      <a:pt x="356" y="413"/>
                    </a:cubicBezTo>
                    <a:cubicBezTo>
                      <a:pt x="357" y="412"/>
                      <a:pt x="358" y="411"/>
                      <a:pt x="360" y="410"/>
                    </a:cubicBezTo>
                    <a:cubicBezTo>
                      <a:pt x="360" y="409"/>
                      <a:pt x="361" y="409"/>
                      <a:pt x="362" y="408"/>
                    </a:cubicBezTo>
                    <a:cubicBezTo>
                      <a:pt x="365" y="406"/>
                      <a:pt x="367" y="404"/>
                      <a:pt x="368" y="403"/>
                    </a:cubicBezTo>
                    <a:cubicBezTo>
                      <a:pt x="368" y="403"/>
                      <a:pt x="368" y="403"/>
                      <a:pt x="369" y="403"/>
                    </a:cubicBezTo>
                    <a:cubicBezTo>
                      <a:pt x="367" y="405"/>
                      <a:pt x="364" y="408"/>
                      <a:pt x="361" y="411"/>
                    </a:cubicBezTo>
                    <a:cubicBezTo>
                      <a:pt x="360" y="412"/>
                      <a:pt x="364" y="408"/>
                      <a:pt x="363" y="409"/>
                    </a:cubicBezTo>
                    <a:cubicBezTo>
                      <a:pt x="356" y="415"/>
                      <a:pt x="363" y="410"/>
                      <a:pt x="362" y="412"/>
                    </a:cubicBezTo>
                    <a:cubicBezTo>
                      <a:pt x="364" y="409"/>
                      <a:pt x="368" y="407"/>
                      <a:pt x="370" y="405"/>
                    </a:cubicBezTo>
                    <a:cubicBezTo>
                      <a:pt x="372" y="402"/>
                      <a:pt x="375" y="399"/>
                      <a:pt x="379" y="396"/>
                    </a:cubicBezTo>
                    <a:cubicBezTo>
                      <a:pt x="383" y="391"/>
                      <a:pt x="391" y="383"/>
                      <a:pt x="391" y="382"/>
                    </a:cubicBezTo>
                    <a:cubicBezTo>
                      <a:pt x="390" y="381"/>
                      <a:pt x="396" y="374"/>
                      <a:pt x="398" y="371"/>
                    </a:cubicBezTo>
                    <a:cubicBezTo>
                      <a:pt x="399" y="369"/>
                      <a:pt x="401" y="366"/>
                      <a:pt x="402" y="364"/>
                    </a:cubicBezTo>
                    <a:cubicBezTo>
                      <a:pt x="404" y="362"/>
                      <a:pt x="403" y="363"/>
                      <a:pt x="402" y="363"/>
                    </a:cubicBezTo>
                    <a:cubicBezTo>
                      <a:pt x="401" y="365"/>
                      <a:pt x="401" y="365"/>
                      <a:pt x="401" y="366"/>
                    </a:cubicBezTo>
                    <a:cubicBezTo>
                      <a:pt x="396" y="372"/>
                      <a:pt x="391" y="379"/>
                      <a:pt x="385" y="386"/>
                    </a:cubicBezTo>
                    <a:cubicBezTo>
                      <a:pt x="381" y="391"/>
                      <a:pt x="379" y="392"/>
                      <a:pt x="380" y="390"/>
                    </a:cubicBezTo>
                    <a:cubicBezTo>
                      <a:pt x="381" y="389"/>
                      <a:pt x="382" y="388"/>
                      <a:pt x="383" y="387"/>
                    </a:cubicBezTo>
                    <a:cubicBezTo>
                      <a:pt x="386" y="384"/>
                      <a:pt x="389" y="381"/>
                      <a:pt x="391" y="378"/>
                    </a:cubicBezTo>
                    <a:cubicBezTo>
                      <a:pt x="394" y="374"/>
                      <a:pt x="397" y="369"/>
                      <a:pt x="400" y="364"/>
                    </a:cubicBezTo>
                    <a:cubicBezTo>
                      <a:pt x="397" y="368"/>
                      <a:pt x="395" y="371"/>
                      <a:pt x="392" y="373"/>
                    </a:cubicBezTo>
                    <a:cubicBezTo>
                      <a:pt x="391" y="375"/>
                      <a:pt x="390" y="376"/>
                      <a:pt x="389" y="378"/>
                    </a:cubicBezTo>
                    <a:cubicBezTo>
                      <a:pt x="387" y="379"/>
                      <a:pt x="386" y="380"/>
                      <a:pt x="385" y="382"/>
                    </a:cubicBezTo>
                    <a:cubicBezTo>
                      <a:pt x="384" y="383"/>
                      <a:pt x="382" y="385"/>
                      <a:pt x="382" y="384"/>
                    </a:cubicBezTo>
                    <a:cubicBezTo>
                      <a:pt x="382" y="383"/>
                      <a:pt x="385" y="382"/>
                      <a:pt x="385" y="381"/>
                    </a:cubicBezTo>
                    <a:cubicBezTo>
                      <a:pt x="388" y="378"/>
                      <a:pt x="388" y="378"/>
                      <a:pt x="388" y="376"/>
                    </a:cubicBezTo>
                    <a:cubicBezTo>
                      <a:pt x="389" y="375"/>
                      <a:pt x="388" y="375"/>
                      <a:pt x="389" y="374"/>
                    </a:cubicBezTo>
                    <a:cubicBezTo>
                      <a:pt x="389" y="373"/>
                      <a:pt x="390" y="373"/>
                      <a:pt x="390" y="372"/>
                    </a:cubicBezTo>
                    <a:cubicBezTo>
                      <a:pt x="392" y="370"/>
                      <a:pt x="394" y="368"/>
                      <a:pt x="396" y="365"/>
                    </a:cubicBezTo>
                    <a:cubicBezTo>
                      <a:pt x="393" y="368"/>
                      <a:pt x="392" y="370"/>
                      <a:pt x="391" y="371"/>
                    </a:cubicBezTo>
                    <a:cubicBezTo>
                      <a:pt x="390" y="372"/>
                      <a:pt x="390" y="372"/>
                      <a:pt x="389" y="373"/>
                    </a:cubicBezTo>
                    <a:cubicBezTo>
                      <a:pt x="390" y="372"/>
                      <a:pt x="391" y="371"/>
                      <a:pt x="393" y="369"/>
                    </a:cubicBezTo>
                    <a:cubicBezTo>
                      <a:pt x="396" y="365"/>
                      <a:pt x="399" y="361"/>
                      <a:pt x="402" y="357"/>
                    </a:cubicBezTo>
                    <a:cubicBezTo>
                      <a:pt x="402" y="357"/>
                      <a:pt x="402" y="357"/>
                      <a:pt x="402" y="357"/>
                    </a:cubicBezTo>
                    <a:cubicBezTo>
                      <a:pt x="403" y="358"/>
                      <a:pt x="403" y="358"/>
                      <a:pt x="405" y="355"/>
                    </a:cubicBezTo>
                    <a:cubicBezTo>
                      <a:pt x="407" y="351"/>
                      <a:pt x="409" y="347"/>
                      <a:pt x="412" y="344"/>
                    </a:cubicBezTo>
                    <a:cubicBezTo>
                      <a:pt x="414" y="341"/>
                      <a:pt x="415" y="338"/>
                      <a:pt x="417" y="335"/>
                    </a:cubicBezTo>
                    <a:cubicBezTo>
                      <a:pt x="419" y="331"/>
                      <a:pt x="419" y="330"/>
                      <a:pt x="419" y="329"/>
                    </a:cubicBezTo>
                    <a:cubicBezTo>
                      <a:pt x="419" y="327"/>
                      <a:pt x="417" y="331"/>
                      <a:pt x="416" y="333"/>
                    </a:cubicBezTo>
                    <a:cubicBezTo>
                      <a:pt x="415" y="335"/>
                      <a:pt x="414" y="336"/>
                      <a:pt x="413" y="338"/>
                    </a:cubicBezTo>
                    <a:cubicBezTo>
                      <a:pt x="412" y="340"/>
                      <a:pt x="412" y="342"/>
                      <a:pt x="410" y="343"/>
                    </a:cubicBezTo>
                    <a:cubicBezTo>
                      <a:pt x="410" y="343"/>
                      <a:pt x="410" y="343"/>
                      <a:pt x="410" y="343"/>
                    </a:cubicBezTo>
                    <a:cubicBezTo>
                      <a:pt x="417" y="333"/>
                      <a:pt x="420" y="322"/>
                      <a:pt x="426" y="309"/>
                    </a:cubicBezTo>
                    <a:cubicBezTo>
                      <a:pt x="425" y="312"/>
                      <a:pt x="424" y="315"/>
                      <a:pt x="423" y="317"/>
                    </a:cubicBezTo>
                    <a:cubicBezTo>
                      <a:pt x="422" y="320"/>
                      <a:pt x="421" y="323"/>
                      <a:pt x="420" y="325"/>
                    </a:cubicBezTo>
                    <a:cubicBezTo>
                      <a:pt x="422" y="322"/>
                      <a:pt x="424" y="319"/>
                      <a:pt x="426" y="315"/>
                    </a:cubicBezTo>
                    <a:cubicBezTo>
                      <a:pt x="428" y="312"/>
                      <a:pt x="430" y="307"/>
                      <a:pt x="432" y="303"/>
                    </a:cubicBezTo>
                    <a:cubicBezTo>
                      <a:pt x="433" y="301"/>
                      <a:pt x="435" y="293"/>
                      <a:pt x="435" y="292"/>
                    </a:cubicBezTo>
                    <a:cubicBezTo>
                      <a:pt x="434" y="290"/>
                      <a:pt x="433" y="298"/>
                      <a:pt x="432" y="300"/>
                    </a:cubicBezTo>
                    <a:cubicBezTo>
                      <a:pt x="432" y="300"/>
                      <a:pt x="431" y="302"/>
                      <a:pt x="431" y="302"/>
                    </a:cubicBezTo>
                    <a:cubicBezTo>
                      <a:pt x="430" y="303"/>
                      <a:pt x="431" y="306"/>
                      <a:pt x="430" y="306"/>
                    </a:cubicBezTo>
                    <a:cubicBezTo>
                      <a:pt x="429" y="306"/>
                      <a:pt x="430" y="304"/>
                      <a:pt x="430" y="303"/>
                    </a:cubicBezTo>
                    <a:cubicBezTo>
                      <a:pt x="431" y="301"/>
                      <a:pt x="431" y="298"/>
                      <a:pt x="432" y="296"/>
                    </a:cubicBezTo>
                    <a:cubicBezTo>
                      <a:pt x="433" y="295"/>
                      <a:pt x="433" y="294"/>
                      <a:pt x="433" y="293"/>
                    </a:cubicBezTo>
                    <a:cubicBezTo>
                      <a:pt x="433" y="292"/>
                      <a:pt x="433" y="291"/>
                      <a:pt x="433" y="292"/>
                    </a:cubicBezTo>
                    <a:cubicBezTo>
                      <a:pt x="431" y="296"/>
                      <a:pt x="432" y="292"/>
                      <a:pt x="431" y="293"/>
                    </a:cubicBezTo>
                    <a:cubicBezTo>
                      <a:pt x="430" y="293"/>
                      <a:pt x="430" y="293"/>
                      <a:pt x="429" y="298"/>
                    </a:cubicBezTo>
                    <a:cubicBezTo>
                      <a:pt x="428" y="299"/>
                      <a:pt x="427" y="303"/>
                      <a:pt x="426" y="304"/>
                    </a:cubicBezTo>
                    <a:cubicBezTo>
                      <a:pt x="427" y="300"/>
                      <a:pt x="429" y="294"/>
                      <a:pt x="431" y="287"/>
                    </a:cubicBezTo>
                    <a:cubicBezTo>
                      <a:pt x="429" y="292"/>
                      <a:pt x="429" y="295"/>
                      <a:pt x="428" y="297"/>
                    </a:cubicBezTo>
                    <a:cubicBezTo>
                      <a:pt x="427" y="301"/>
                      <a:pt x="426" y="301"/>
                      <a:pt x="426" y="301"/>
                    </a:cubicBezTo>
                    <a:cubicBezTo>
                      <a:pt x="425" y="301"/>
                      <a:pt x="426" y="299"/>
                      <a:pt x="427" y="297"/>
                    </a:cubicBezTo>
                    <a:cubicBezTo>
                      <a:pt x="429" y="290"/>
                      <a:pt x="431" y="284"/>
                      <a:pt x="432" y="278"/>
                    </a:cubicBezTo>
                    <a:cubicBezTo>
                      <a:pt x="433" y="271"/>
                      <a:pt x="434" y="263"/>
                      <a:pt x="434" y="258"/>
                    </a:cubicBezTo>
                    <a:cubicBezTo>
                      <a:pt x="433" y="260"/>
                      <a:pt x="433" y="262"/>
                      <a:pt x="432" y="264"/>
                    </a:cubicBezTo>
                    <a:cubicBezTo>
                      <a:pt x="432" y="267"/>
                      <a:pt x="431" y="269"/>
                      <a:pt x="431" y="271"/>
                    </a:cubicBezTo>
                    <a:cubicBezTo>
                      <a:pt x="430" y="272"/>
                      <a:pt x="430" y="274"/>
                      <a:pt x="430" y="273"/>
                    </a:cubicBezTo>
                    <a:cubicBezTo>
                      <a:pt x="429" y="271"/>
                      <a:pt x="430" y="267"/>
                      <a:pt x="430" y="262"/>
                    </a:cubicBezTo>
                    <a:cubicBezTo>
                      <a:pt x="431" y="258"/>
                      <a:pt x="432" y="253"/>
                      <a:pt x="433" y="254"/>
                    </a:cubicBezTo>
                    <a:cubicBezTo>
                      <a:pt x="434" y="257"/>
                      <a:pt x="435" y="255"/>
                      <a:pt x="436" y="256"/>
                    </a:cubicBezTo>
                    <a:cubicBezTo>
                      <a:pt x="437" y="257"/>
                      <a:pt x="437" y="255"/>
                      <a:pt x="437" y="254"/>
                    </a:cubicBezTo>
                    <a:cubicBezTo>
                      <a:pt x="437" y="249"/>
                      <a:pt x="438" y="247"/>
                      <a:pt x="439" y="243"/>
                    </a:cubicBezTo>
                    <a:cubicBezTo>
                      <a:pt x="439" y="247"/>
                      <a:pt x="439" y="249"/>
                      <a:pt x="439" y="253"/>
                    </a:cubicBezTo>
                    <a:cubicBezTo>
                      <a:pt x="439" y="254"/>
                      <a:pt x="439" y="254"/>
                      <a:pt x="439" y="254"/>
                    </a:cubicBezTo>
                    <a:cubicBezTo>
                      <a:pt x="439" y="256"/>
                      <a:pt x="438" y="260"/>
                      <a:pt x="439" y="260"/>
                    </a:cubicBezTo>
                    <a:cubicBezTo>
                      <a:pt x="439" y="260"/>
                      <a:pt x="439" y="260"/>
                      <a:pt x="440" y="259"/>
                    </a:cubicBezTo>
                    <a:cubicBezTo>
                      <a:pt x="440" y="255"/>
                      <a:pt x="440" y="255"/>
                      <a:pt x="440" y="252"/>
                    </a:cubicBezTo>
                    <a:cubicBezTo>
                      <a:pt x="440" y="251"/>
                      <a:pt x="440" y="251"/>
                      <a:pt x="440" y="249"/>
                    </a:cubicBezTo>
                    <a:cubicBezTo>
                      <a:pt x="440" y="254"/>
                      <a:pt x="440" y="258"/>
                      <a:pt x="440" y="263"/>
                    </a:cubicBezTo>
                    <a:cubicBezTo>
                      <a:pt x="440" y="267"/>
                      <a:pt x="440" y="272"/>
                      <a:pt x="439" y="278"/>
                    </a:cubicBezTo>
                    <a:cubicBezTo>
                      <a:pt x="439" y="275"/>
                      <a:pt x="440" y="273"/>
                      <a:pt x="441" y="268"/>
                    </a:cubicBezTo>
                    <a:cubicBezTo>
                      <a:pt x="440" y="274"/>
                      <a:pt x="439" y="279"/>
                      <a:pt x="439" y="283"/>
                    </a:cubicBezTo>
                    <a:cubicBezTo>
                      <a:pt x="439" y="280"/>
                      <a:pt x="440" y="279"/>
                      <a:pt x="441" y="275"/>
                    </a:cubicBezTo>
                    <a:cubicBezTo>
                      <a:pt x="441" y="270"/>
                      <a:pt x="442" y="269"/>
                      <a:pt x="443" y="265"/>
                    </a:cubicBezTo>
                    <a:cubicBezTo>
                      <a:pt x="444" y="259"/>
                      <a:pt x="446" y="254"/>
                      <a:pt x="447" y="246"/>
                    </a:cubicBezTo>
                    <a:cubicBezTo>
                      <a:pt x="447" y="246"/>
                      <a:pt x="447" y="246"/>
                      <a:pt x="447" y="246"/>
                    </a:cubicBezTo>
                    <a:cubicBezTo>
                      <a:pt x="447" y="246"/>
                      <a:pt x="447" y="246"/>
                      <a:pt x="447" y="246"/>
                    </a:cubicBezTo>
                    <a:cubicBezTo>
                      <a:pt x="447" y="246"/>
                      <a:pt x="447" y="246"/>
                      <a:pt x="447" y="246"/>
                    </a:cubicBezTo>
                    <a:cubicBezTo>
                      <a:pt x="447" y="239"/>
                      <a:pt x="446" y="232"/>
                      <a:pt x="447" y="226"/>
                    </a:cubicBezTo>
                    <a:cubicBezTo>
                      <a:pt x="448" y="228"/>
                      <a:pt x="447" y="232"/>
                      <a:pt x="448" y="234"/>
                    </a:cubicBezTo>
                    <a:cubicBezTo>
                      <a:pt x="447" y="228"/>
                      <a:pt x="449" y="230"/>
                      <a:pt x="448" y="223"/>
                    </a:cubicBezTo>
                    <a:cubicBezTo>
                      <a:pt x="447" y="219"/>
                      <a:pt x="447" y="215"/>
                      <a:pt x="448" y="215"/>
                    </a:cubicBezTo>
                    <a:cubicBezTo>
                      <a:pt x="448" y="215"/>
                      <a:pt x="448" y="215"/>
                      <a:pt x="448" y="215"/>
                    </a:cubicBezTo>
                    <a:cubicBezTo>
                      <a:pt x="448" y="219"/>
                      <a:pt x="449" y="224"/>
                      <a:pt x="449" y="229"/>
                    </a:cubicBezTo>
                    <a:cubicBezTo>
                      <a:pt x="449" y="229"/>
                      <a:pt x="449" y="229"/>
                      <a:pt x="449" y="228"/>
                    </a:cubicBezTo>
                    <a:cubicBezTo>
                      <a:pt x="449" y="229"/>
                      <a:pt x="449" y="229"/>
                      <a:pt x="449" y="229"/>
                    </a:cubicBezTo>
                    <a:cubicBezTo>
                      <a:pt x="449" y="231"/>
                      <a:pt x="449" y="233"/>
                      <a:pt x="449" y="236"/>
                    </a:cubicBezTo>
                    <a:cubicBezTo>
                      <a:pt x="449" y="237"/>
                      <a:pt x="449" y="238"/>
                      <a:pt x="449" y="239"/>
                    </a:cubicBezTo>
                    <a:cubicBezTo>
                      <a:pt x="449" y="242"/>
                      <a:pt x="449" y="245"/>
                      <a:pt x="448" y="248"/>
                    </a:cubicBezTo>
                    <a:cubicBezTo>
                      <a:pt x="449" y="248"/>
                      <a:pt x="450" y="248"/>
                      <a:pt x="450" y="246"/>
                    </a:cubicBezTo>
                    <a:close/>
                    <a:moveTo>
                      <a:pt x="434" y="165"/>
                    </a:moveTo>
                    <a:cubicBezTo>
                      <a:pt x="434" y="165"/>
                      <a:pt x="434" y="166"/>
                      <a:pt x="434" y="166"/>
                    </a:cubicBezTo>
                    <a:cubicBezTo>
                      <a:pt x="434" y="165"/>
                      <a:pt x="433" y="164"/>
                      <a:pt x="433" y="163"/>
                    </a:cubicBezTo>
                    <a:cubicBezTo>
                      <a:pt x="433" y="163"/>
                      <a:pt x="433" y="164"/>
                      <a:pt x="434" y="165"/>
                    </a:cubicBezTo>
                    <a:close/>
                    <a:moveTo>
                      <a:pt x="168" y="26"/>
                    </a:moveTo>
                    <a:cubicBezTo>
                      <a:pt x="170" y="25"/>
                      <a:pt x="173" y="24"/>
                      <a:pt x="176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3" y="24"/>
                      <a:pt x="170" y="25"/>
                      <a:pt x="167" y="26"/>
                    </a:cubicBezTo>
                    <a:cubicBezTo>
                      <a:pt x="167" y="26"/>
                      <a:pt x="168" y="26"/>
                      <a:pt x="168" y="26"/>
                    </a:cubicBezTo>
                    <a:close/>
                    <a:moveTo>
                      <a:pt x="317" y="61"/>
                    </a:moveTo>
                    <a:cubicBezTo>
                      <a:pt x="318" y="62"/>
                      <a:pt x="319" y="62"/>
                      <a:pt x="320" y="62"/>
                    </a:cubicBezTo>
                    <a:cubicBezTo>
                      <a:pt x="319" y="62"/>
                      <a:pt x="319" y="62"/>
                      <a:pt x="318" y="62"/>
                    </a:cubicBezTo>
                    <a:cubicBezTo>
                      <a:pt x="318" y="62"/>
                      <a:pt x="317" y="61"/>
                      <a:pt x="316" y="61"/>
                    </a:cubicBezTo>
                    <a:cubicBezTo>
                      <a:pt x="317" y="61"/>
                      <a:pt x="317" y="61"/>
                      <a:pt x="317" y="61"/>
                    </a:cubicBezTo>
                    <a:close/>
                    <a:moveTo>
                      <a:pt x="311" y="60"/>
                    </a:moveTo>
                    <a:cubicBezTo>
                      <a:pt x="310" y="60"/>
                      <a:pt x="310" y="60"/>
                      <a:pt x="309" y="59"/>
                    </a:cubicBezTo>
                    <a:cubicBezTo>
                      <a:pt x="309" y="59"/>
                      <a:pt x="308" y="59"/>
                      <a:pt x="308" y="59"/>
                    </a:cubicBezTo>
                    <a:cubicBezTo>
                      <a:pt x="309" y="59"/>
                      <a:pt x="310" y="60"/>
                      <a:pt x="311" y="60"/>
                    </a:cubicBezTo>
                    <a:close/>
                    <a:moveTo>
                      <a:pt x="300" y="41"/>
                    </a:moveTo>
                    <a:cubicBezTo>
                      <a:pt x="299" y="40"/>
                      <a:pt x="298" y="40"/>
                      <a:pt x="298" y="40"/>
                    </a:cubicBezTo>
                    <a:cubicBezTo>
                      <a:pt x="299" y="40"/>
                      <a:pt x="299" y="40"/>
                      <a:pt x="300" y="41"/>
                    </a:cubicBezTo>
                    <a:close/>
                    <a:moveTo>
                      <a:pt x="297" y="53"/>
                    </a:moveTo>
                    <a:cubicBezTo>
                      <a:pt x="298" y="53"/>
                      <a:pt x="298" y="54"/>
                      <a:pt x="299" y="54"/>
                    </a:cubicBezTo>
                    <a:cubicBezTo>
                      <a:pt x="298" y="54"/>
                      <a:pt x="298" y="54"/>
                      <a:pt x="297" y="53"/>
                    </a:cubicBezTo>
                    <a:cubicBezTo>
                      <a:pt x="296" y="53"/>
                      <a:pt x="296" y="53"/>
                      <a:pt x="295" y="53"/>
                    </a:cubicBezTo>
                    <a:cubicBezTo>
                      <a:pt x="296" y="53"/>
                      <a:pt x="296" y="53"/>
                      <a:pt x="297" y="53"/>
                    </a:cubicBezTo>
                    <a:close/>
                    <a:moveTo>
                      <a:pt x="289" y="37"/>
                    </a:moveTo>
                    <a:cubicBezTo>
                      <a:pt x="288" y="37"/>
                      <a:pt x="288" y="37"/>
                      <a:pt x="288" y="37"/>
                    </a:cubicBezTo>
                    <a:cubicBezTo>
                      <a:pt x="288" y="37"/>
                      <a:pt x="288" y="37"/>
                      <a:pt x="288" y="37"/>
                    </a:cubicBezTo>
                    <a:cubicBezTo>
                      <a:pt x="288" y="37"/>
                      <a:pt x="288" y="37"/>
                      <a:pt x="289" y="37"/>
                    </a:cubicBezTo>
                    <a:close/>
                    <a:moveTo>
                      <a:pt x="274" y="49"/>
                    </a:moveTo>
                    <a:cubicBezTo>
                      <a:pt x="276" y="49"/>
                      <a:pt x="277" y="49"/>
                      <a:pt x="279" y="49"/>
                    </a:cubicBezTo>
                    <a:cubicBezTo>
                      <a:pt x="281" y="50"/>
                      <a:pt x="282" y="50"/>
                      <a:pt x="284" y="51"/>
                    </a:cubicBezTo>
                    <a:cubicBezTo>
                      <a:pt x="286" y="51"/>
                      <a:pt x="288" y="52"/>
                      <a:pt x="289" y="52"/>
                    </a:cubicBezTo>
                    <a:cubicBezTo>
                      <a:pt x="289" y="52"/>
                      <a:pt x="288" y="52"/>
                      <a:pt x="287" y="52"/>
                    </a:cubicBezTo>
                    <a:cubicBezTo>
                      <a:pt x="284" y="51"/>
                      <a:pt x="280" y="50"/>
                      <a:pt x="277" y="50"/>
                    </a:cubicBezTo>
                    <a:cubicBezTo>
                      <a:pt x="271" y="49"/>
                      <a:pt x="272" y="49"/>
                      <a:pt x="270" y="48"/>
                    </a:cubicBezTo>
                    <a:cubicBezTo>
                      <a:pt x="270" y="48"/>
                      <a:pt x="272" y="48"/>
                      <a:pt x="274" y="49"/>
                    </a:cubicBezTo>
                    <a:close/>
                    <a:moveTo>
                      <a:pt x="184" y="197"/>
                    </a:moveTo>
                    <a:cubicBezTo>
                      <a:pt x="183" y="198"/>
                      <a:pt x="183" y="198"/>
                      <a:pt x="182" y="198"/>
                    </a:cubicBezTo>
                    <a:cubicBezTo>
                      <a:pt x="183" y="198"/>
                      <a:pt x="183" y="198"/>
                      <a:pt x="184" y="197"/>
                    </a:cubicBezTo>
                    <a:close/>
                    <a:moveTo>
                      <a:pt x="132" y="186"/>
                    </a:moveTo>
                    <a:cubicBezTo>
                      <a:pt x="132" y="186"/>
                      <a:pt x="132" y="186"/>
                      <a:pt x="132" y="186"/>
                    </a:cubicBezTo>
                    <a:cubicBezTo>
                      <a:pt x="132" y="186"/>
                      <a:pt x="131" y="186"/>
                      <a:pt x="131" y="187"/>
                    </a:cubicBezTo>
                    <a:cubicBezTo>
                      <a:pt x="131" y="186"/>
                      <a:pt x="132" y="186"/>
                      <a:pt x="132" y="186"/>
                    </a:cubicBezTo>
                    <a:close/>
                    <a:moveTo>
                      <a:pt x="128" y="188"/>
                    </a:moveTo>
                    <a:cubicBezTo>
                      <a:pt x="128" y="188"/>
                      <a:pt x="128" y="188"/>
                      <a:pt x="128" y="188"/>
                    </a:cubicBezTo>
                    <a:cubicBezTo>
                      <a:pt x="128" y="187"/>
                      <a:pt x="128" y="187"/>
                      <a:pt x="128" y="187"/>
                    </a:cubicBezTo>
                    <a:cubicBezTo>
                      <a:pt x="128" y="187"/>
                      <a:pt x="128" y="187"/>
                      <a:pt x="128" y="187"/>
                    </a:cubicBezTo>
                    <a:cubicBezTo>
                      <a:pt x="128" y="187"/>
                      <a:pt x="128" y="187"/>
                      <a:pt x="128" y="187"/>
                    </a:cubicBezTo>
                    <a:cubicBezTo>
                      <a:pt x="128" y="187"/>
                      <a:pt x="128" y="187"/>
                      <a:pt x="128" y="187"/>
                    </a:cubicBezTo>
                    <a:cubicBezTo>
                      <a:pt x="128" y="188"/>
                      <a:pt x="128" y="189"/>
                      <a:pt x="127" y="190"/>
                    </a:cubicBezTo>
                    <a:cubicBezTo>
                      <a:pt x="127" y="189"/>
                      <a:pt x="128" y="189"/>
                      <a:pt x="128" y="188"/>
                    </a:cubicBezTo>
                    <a:close/>
                    <a:moveTo>
                      <a:pt x="115" y="209"/>
                    </a:moveTo>
                    <a:cubicBezTo>
                      <a:pt x="115" y="208"/>
                      <a:pt x="116" y="207"/>
                      <a:pt x="117" y="206"/>
                    </a:cubicBezTo>
                    <a:cubicBezTo>
                      <a:pt x="116" y="207"/>
                      <a:pt x="116" y="207"/>
                      <a:pt x="116" y="207"/>
                    </a:cubicBezTo>
                    <a:cubicBezTo>
                      <a:pt x="116" y="208"/>
                      <a:pt x="116" y="209"/>
                      <a:pt x="115" y="210"/>
                    </a:cubicBezTo>
                    <a:cubicBezTo>
                      <a:pt x="115" y="211"/>
                      <a:pt x="115" y="211"/>
                      <a:pt x="114" y="212"/>
                    </a:cubicBezTo>
                    <a:cubicBezTo>
                      <a:pt x="114" y="213"/>
                      <a:pt x="114" y="214"/>
                      <a:pt x="115" y="213"/>
                    </a:cubicBezTo>
                    <a:cubicBezTo>
                      <a:pt x="116" y="213"/>
                      <a:pt x="116" y="214"/>
                      <a:pt x="114" y="217"/>
                    </a:cubicBezTo>
                    <a:cubicBezTo>
                      <a:pt x="114" y="218"/>
                      <a:pt x="113" y="219"/>
                      <a:pt x="112" y="221"/>
                    </a:cubicBezTo>
                    <a:cubicBezTo>
                      <a:pt x="113" y="220"/>
                      <a:pt x="113" y="219"/>
                      <a:pt x="113" y="218"/>
                    </a:cubicBezTo>
                    <a:cubicBezTo>
                      <a:pt x="113" y="217"/>
                      <a:pt x="113" y="216"/>
                      <a:pt x="114" y="214"/>
                    </a:cubicBezTo>
                    <a:cubicBezTo>
                      <a:pt x="114" y="213"/>
                      <a:pt x="114" y="212"/>
                      <a:pt x="114" y="211"/>
                    </a:cubicBezTo>
                    <a:cubicBezTo>
                      <a:pt x="114" y="210"/>
                      <a:pt x="115" y="210"/>
                      <a:pt x="115" y="209"/>
                    </a:cubicBezTo>
                    <a:close/>
                    <a:moveTo>
                      <a:pt x="113" y="211"/>
                    </a:moveTo>
                    <a:cubicBezTo>
                      <a:pt x="113" y="211"/>
                      <a:pt x="114" y="211"/>
                      <a:pt x="114" y="211"/>
                    </a:cubicBezTo>
                    <a:cubicBezTo>
                      <a:pt x="114" y="211"/>
                      <a:pt x="114" y="211"/>
                      <a:pt x="114" y="211"/>
                    </a:cubicBezTo>
                    <a:cubicBezTo>
                      <a:pt x="113" y="215"/>
                      <a:pt x="112" y="219"/>
                      <a:pt x="112" y="222"/>
                    </a:cubicBezTo>
                    <a:cubicBezTo>
                      <a:pt x="112" y="224"/>
                      <a:pt x="111" y="225"/>
                      <a:pt x="111" y="226"/>
                    </a:cubicBezTo>
                    <a:cubicBezTo>
                      <a:pt x="111" y="221"/>
                      <a:pt x="113" y="217"/>
                      <a:pt x="113" y="211"/>
                    </a:cubicBezTo>
                    <a:close/>
                    <a:moveTo>
                      <a:pt x="235" y="389"/>
                    </a:moveTo>
                    <a:cubicBezTo>
                      <a:pt x="235" y="389"/>
                      <a:pt x="235" y="389"/>
                      <a:pt x="235" y="389"/>
                    </a:cubicBezTo>
                    <a:cubicBezTo>
                      <a:pt x="235" y="389"/>
                      <a:pt x="235" y="389"/>
                      <a:pt x="235" y="389"/>
                    </a:cubicBezTo>
                    <a:cubicBezTo>
                      <a:pt x="235" y="389"/>
                      <a:pt x="235" y="389"/>
                      <a:pt x="235" y="389"/>
                    </a:cubicBezTo>
                    <a:close/>
                    <a:moveTo>
                      <a:pt x="233" y="374"/>
                    </a:moveTo>
                    <a:cubicBezTo>
                      <a:pt x="234" y="374"/>
                      <a:pt x="236" y="374"/>
                      <a:pt x="237" y="374"/>
                    </a:cubicBezTo>
                    <a:cubicBezTo>
                      <a:pt x="236" y="374"/>
                      <a:pt x="234" y="374"/>
                      <a:pt x="233" y="374"/>
                    </a:cubicBezTo>
                    <a:close/>
                    <a:moveTo>
                      <a:pt x="232" y="374"/>
                    </a:moveTo>
                    <a:cubicBezTo>
                      <a:pt x="232" y="374"/>
                      <a:pt x="232" y="374"/>
                      <a:pt x="232" y="374"/>
                    </a:cubicBezTo>
                    <a:cubicBezTo>
                      <a:pt x="232" y="374"/>
                      <a:pt x="232" y="374"/>
                      <a:pt x="232" y="374"/>
                    </a:cubicBezTo>
                    <a:cubicBezTo>
                      <a:pt x="233" y="374"/>
                      <a:pt x="235" y="373"/>
                      <a:pt x="236" y="373"/>
                    </a:cubicBezTo>
                    <a:cubicBezTo>
                      <a:pt x="238" y="373"/>
                      <a:pt x="238" y="373"/>
                      <a:pt x="238" y="373"/>
                    </a:cubicBezTo>
                    <a:cubicBezTo>
                      <a:pt x="237" y="373"/>
                      <a:pt x="237" y="373"/>
                      <a:pt x="235" y="373"/>
                    </a:cubicBezTo>
                    <a:cubicBezTo>
                      <a:pt x="235" y="373"/>
                      <a:pt x="234" y="373"/>
                      <a:pt x="233" y="373"/>
                    </a:cubicBezTo>
                    <a:cubicBezTo>
                      <a:pt x="232" y="373"/>
                      <a:pt x="232" y="373"/>
                      <a:pt x="232" y="373"/>
                    </a:cubicBezTo>
                    <a:cubicBezTo>
                      <a:pt x="232" y="373"/>
                      <a:pt x="232" y="373"/>
                      <a:pt x="232" y="373"/>
                    </a:cubicBezTo>
                    <a:cubicBezTo>
                      <a:pt x="234" y="373"/>
                      <a:pt x="235" y="372"/>
                      <a:pt x="236" y="373"/>
                    </a:cubicBezTo>
                    <a:cubicBezTo>
                      <a:pt x="237" y="373"/>
                      <a:pt x="239" y="373"/>
                      <a:pt x="240" y="373"/>
                    </a:cubicBezTo>
                    <a:cubicBezTo>
                      <a:pt x="242" y="373"/>
                      <a:pt x="243" y="373"/>
                      <a:pt x="243" y="374"/>
                    </a:cubicBezTo>
                    <a:cubicBezTo>
                      <a:pt x="243" y="374"/>
                      <a:pt x="244" y="374"/>
                      <a:pt x="244" y="374"/>
                    </a:cubicBezTo>
                    <a:cubicBezTo>
                      <a:pt x="240" y="374"/>
                      <a:pt x="237" y="374"/>
                      <a:pt x="232" y="374"/>
                    </a:cubicBezTo>
                    <a:close/>
                    <a:moveTo>
                      <a:pt x="240" y="370"/>
                    </a:moveTo>
                    <a:cubicBezTo>
                      <a:pt x="241" y="370"/>
                      <a:pt x="243" y="370"/>
                      <a:pt x="243" y="370"/>
                    </a:cubicBezTo>
                    <a:cubicBezTo>
                      <a:pt x="244" y="369"/>
                      <a:pt x="245" y="369"/>
                      <a:pt x="246" y="369"/>
                    </a:cubicBezTo>
                    <a:cubicBezTo>
                      <a:pt x="246" y="369"/>
                      <a:pt x="246" y="369"/>
                      <a:pt x="246" y="369"/>
                    </a:cubicBezTo>
                    <a:cubicBezTo>
                      <a:pt x="246" y="370"/>
                      <a:pt x="244" y="370"/>
                      <a:pt x="243" y="370"/>
                    </a:cubicBezTo>
                    <a:cubicBezTo>
                      <a:pt x="241" y="370"/>
                      <a:pt x="240" y="370"/>
                      <a:pt x="238" y="371"/>
                    </a:cubicBezTo>
                    <a:cubicBezTo>
                      <a:pt x="237" y="370"/>
                      <a:pt x="236" y="370"/>
                      <a:pt x="235" y="370"/>
                    </a:cubicBezTo>
                    <a:cubicBezTo>
                      <a:pt x="236" y="370"/>
                      <a:pt x="238" y="370"/>
                      <a:pt x="240" y="370"/>
                    </a:cubicBezTo>
                    <a:close/>
                    <a:moveTo>
                      <a:pt x="235" y="369"/>
                    </a:moveTo>
                    <a:cubicBezTo>
                      <a:pt x="236" y="369"/>
                      <a:pt x="237" y="369"/>
                      <a:pt x="238" y="369"/>
                    </a:cubicBezTo>
                    <a:cubicBezTo>
                      <a:pt x="239" y="369"/>
                      <a:pt x="240" y="369"/>
                      <a:pt x="241" y="369"/>
                    </a:cubicBezTo>
                    <a:cubicBezTo>
                      <a:pt x="242" y="369"/>
                      <a:pt x="243" y="369"/>
                      <a:pt x="244" y="369"/>
                    </a:cubicBezTo>
                    <a:cubicBezTo>
                      <a:pt x="245" y="369"/>
                      <a:pt x="245" y="369"/>
                      <a:pt x="246" y="369"/>
                    </a:cubicBezTo>
                    <a:cubicBezTo>
                      <a:pt x="246" y="369"/>
                      <a:pt x="246" y="369"/>
                      <a:pt x="246" y="369"/>
                    </a:cubicBezTo>
                    <a:cubicBezTo>
                      <a:pt x="243" y="369"/>
                      <a:pt x="240" y="369"/>
                      <a:pt x="238" y="370"/>
                    </a:cubicBezTo>
                    <a:cubicBezTo>
                      <a:pt x="238" y="370"/>
                      <a:pt x="236" y="369"/>
                      <a:pt x="235" y="369"/>
                    </a:cubicBezTo>
                    <a:cubicBezTo>
                      <a:pt x="235" y="369"/>
                      <a:pt x="235" y="369"/>
                      <a:pt x="235" y="369"/>
                    </a:cubicBezTo>
                    <a:close/>
                    <a:moveTo>
                      <a:pt x="246" y="375"/>
                    </a:moveTo>
                    <a:cubicBezTo>
                      <a:pt x="246" y="375"/>
                      <a:pt x="246" y="374"/>
                      <a:pt x="247" y="374"/>
                    </a:cubicBezTo>
                    <a:cubicBezTo>
                      <a:pt x="246" y="374"/>
                      <a:pt x="246" y="375"/>
                      <a:pt x="246" y="375"/>
                    </a:cubicBezTo>
                    <a:cubicBezTo>
                      <a:pt x="246" y="375"/>
                      <a:pt x="246" y="375"/>
                      <a:pt x="246" y="375"/>
                    </a:cubicBezTo>
                    <a:close/>
                    <a:moveTo>
                      <a:pt x="256" y="392"/>
                    </a:moveTo>
                    <a:cubicBezTo>
                      <a:pt x="255" y="392"/>
                      <a:pt x="255" y="392"/>
                      <a:pt x="254" y="392"/>
                    </a:cubicBezTo>
                    <a:cubicBezTo>
                      <a:pt x="253" y="392"/>
                      <a:pt x="253" y="392"/>
                      <a:pt x="252" y="392"/>
                    </a:cubicBezTo>
                    <a:cubicBezTo>
                      <a:pt x="250" y="392"/>
                      <a:pt x="248" y="393"/>
                      <a:pt x="246" y="393"/>
                    </a:cubicBezTo>
                    <a:cubicBezTo>
                      <a:pt x="248" y="392"/>
                      <a:pt x="250" y="392"/>
                      <a:pt x="253" y="392"/>
                    </a:cubicBezTo>
                    <a:cubicBezTo>
                      <a:pt x="254" y="392"/>
                      <a:pt x="256" y="392"/>
                      <a:pt x="257" y="391"/>
                    </a:cubicBezTo>
                    <a:cubicBezTo>
                      <a:pt x="257" y="391"/>
                      <a:pt x="256" y="392"/>
                      <a:pt x="256" y="392"/>
                    </a:cubicBezTo>
                    <a:close/>
                    <a:moveTo>
                      <a:pt x="258" y="391"/>
                    </a:moveTo>
                    <a:cubicBezTo>
                      <a:pt x="257" y="391"/>
                      <a:pt x="256" y="391"/>
                      <a:pt x="255" y="391"/>
                    </a:cubicBezTo>
                    <a:cubicBezTo>
                      <a:pt x="256" y="391"/>
                      <a:pt x="256" y="391"/>
                      <a:pt x="257" y="390"/>
                    </a:cubicBezTo>
                    <a:cubicBezTo>
                      <a:pt x="257" y="390"/>
                      <a:pt x="257" y="390"/>
                      <a:pt x="257" y="390"/>
                    </a:cubicBezTo>
                    <a:cubicBezTo>
                      <a:pt x="258" y="390"/>
                      <a:pt x="258" y="390"/>
                      <a:pt x="259" y="390"/>
                    </a:cubicBezTo>
                    <a:cubicBezTo>
                      <a:pt x="259" y="390"/>
                      <a:pt x="259" y="390"/>
                      <a:pt x="260" y="390"/>
                    </a:cubicBezTo>
                    <a:cubicBezTo>
                      <a:pt x="260" y="390"/>
                      <a:pt x="260" y="390"/>
                      <a:pt x="258" y="391"/>
                    </a:cubicBezTo>
                    <a:close/>
                    <a:moveTo>
                      <a:pt x="261" y="377"/>
                    </a:moveTo>
                    <a:cubicBezTo>
                      <a:pt x="260" y="377"/>
                      <a:pt x="258" y="377"/>
                      <a:pt x="257" y="377"/>
                    </a:cubicBezTo>
                    <a:cubicBezTo>
                      <a:pt x="258" y="377"/>
                      <a:pt x="260" y="376"/>
                      <a:pt x="262" y="376"/>
                    </a:cubicBezTo>
                    <a:cubicBezTo>
                      <a:pt x="262" y="376"/>
                      <a:pt x="262" y="376"/>
                      <a:pt x="261" y="377"/>
                    </a:cubicBezTo>
                    <a:close/>
                    <a:moveTo>
                      <a:pt x="263" y="376"/>
                    </a:moveTo>
                    <a:cubicBezTo>
                      <a:pt x="262" y="376"/>
                      <a:pt x="262" y="376"/>
                      <a:pt x="262" y="376"/>
                    </a:cubicBezTo>
                    <a:cubicBezTo>
                      <a:pt x="262" y="375"/>
                      <a:pt x="262" y="375"/>
                      <a:pt x="262" y="375"/>
                    </a:cubicBezTo>
                    <a:cubicBezTo>
                      <a:pt x="262" y="375"/>
                      <a:pt x="263" y="375"/>
                      <a:pt x="263" y="375"/>
                    </a:cubicBezTo>
                    <a:cubicBezTo>
                      <a:pt x="263" y="375"/>
                      <a:pt x="263" y="375"/>
                      <a:pt x="263" y="376"/>
                    </a:cubicBezTo>
                    <a:close/>
                    <a:moveTo>
                      <a:pt x="264" y="375"/>
                    </a:moveTo>
                    <a:cubicBezTo>
                      <a:pt x="264" y="375"/>
                      <a:pt x="263" y="375"/>
                      <a:pt x="263" y="375"/>
                    </a:cubicBezTo>
                    <a:cubicBezTo>
                      <a:pt x="263" y="375"/>
                      <a:pt x="255" y="375"/>
                      <a:pt x="255" y="375"/>
                    </a:cubicBezTo>
                    <a:cubicBezTo>
                      <a:pt x="255" y="375"/>
                      <a:pt x="255" y="375"/>
                      <a:pt x="256" y="375"/>
                    </a:cubicBezTo>
                    <a:cubicBezTo>
                      <a:pt x="259" y="375"/>
                      <a:pt x="262" y="374"/>
                      <a:pt x="265" y="374"/>
                    </a:cubicBezTo>
                    <a:cubicBezTo>
                      <a:pt x="264" y="375"/>
                      <a:pt x="264" y="375"/>
                      <a:pt x="264" y="375"/>
                    </a:cubicBezTo>
                    <a:close/>
                    <a:moveTo>
                      <a:pt x="289" y="402"/>
                    </a:moveTo>
                    <a:cubicBezTo>
                      <a:pt x="288" y="403"/>
                      <a:pt x="287" y="403"/>
                      <a:pt x="286" y="404"/>
                    </a:cubicBezTo>
                    <a:cubicBezTo>
                      <a:pt x="286" y="404"/>
                      <a:pt x="286" y="404"/>
                      <a:pt x="286" y="404"/>
                    </a:cubicBezTo>
                    <a:cubicBezTo>
                      <a:pt x="283" y="405"/>
                      <a:pt x="283" y="405"/>
                      <a:pt x="283" y="405"/>
                    </a:cubicBezTo>
                    <a:cubicBezTo>
                      <a:pt x="281" y="405"/>
                      <a:pt x="281" y="405"/>
                      <a:pt x="281" y="405"/>
                    </a:cubicBezTo>
                    <a:cubicBezTo>
                      <a:pt x="279" y="406"/>
                      <a:pt x="277" y="406"/>
                      <a:pt x="275" y="406"/>
                    </a:cubicBezTo>
                    <a:cubicBezTo>
                      <a:pt x="275" y="406"/>
                      <a:pt x="275" y="406"/>
                      <a:pt x="275" y="406"/>
                    </a:cubicBezTo>
                    <a:cubicBezTo>
                      <a:pt x="275" y="406"/>
                      <a:pt x="275" y="406"/>
                      <a:pt x="275" y="406"/>
                    </a:cubicBezTo>
                    <a:cubicBezTo>
                      <a:pt x="275" y="406"/>
                      <a:pt x="275" y="406"/>
                      <a:pt x="275" y="406"/>
                    </a:cubicBezTo>
                    <a:cubicBezTo>
                      <a:pt x="277" y="405"/>
                      <a:pt x="282" y="405"/>
                      <a:pt x="285" y="404"/>
                    </a:cubicBezTo>
                    <a:cubicBezTo>
                      <a:pt x="284" y="404"/>
                      <a:pt x="283" y="404"/>
                      <a:pt x="282" y="404"/>
                    </a:cubicBezTo>
                    <a:cubicBezTo>
                      <a:pt x="283" y="403"/>
                      <a:pt x="285" y="403"/>
                      <a:pt x="286" y="402"/>
                    </a:cubicBezTo>
                    <a:cubicBezTo>
                      <a:pt x="289" y="401"/>
                      <a:pt x="283" y="405"/>
                      <a:pt x="288" y="403"/>
                    </a:cubicBezTo>
                    <a:cubicBezTo>
                      <a:pt x="288" y="403"/>
                      <a:pt x="289" y="402"/>
                      <a:pt x="289" y="402"/>
                    </a:cubicBezTo>
                    <a:cubicBezTo>
                      <a:pt x="289" y="402"/>
                      <a:pt x="289" y="402"/>
                      <a:pt x="289" y="402"/>
                    </a:cubicBezTo>
                    <a:close/>
                    <a:moveTo>
                      <a:pt x="312" y="385"/>
                    </a:moveTo>
                    <a:cubicBezTo>
                      <a:pt x="310" y="387"/>
                      <a:pt x="307" y="388"/>
                      <a:pt x="305" y="390"/>
                    </a:cubicBezTo>
                    <a:cubicBezTo>
                      <a:pt x="304" y="390"/>
                      <a:pt x="303" y="391"/>
                      <a:pt x="303" y="391"/>
                    </a:cubicBezTo>
                    <a:cubicBezTo>
                      <a:pt x="302" y="392"/>
                      <a:pt x="302" y="392"/>
                      <a:pt x="302" y="392"/>
                    </a:cubicBezTo>
                    <a:cubicBezTo>
                      <a:pt x="301" y="392"/>
                      <a:pt x="302" y="392"/>
                      <a:pt x="303" y="392"/>
                    </a:cubicBezTo>
                    <a:cubicBezTo>
                      <a:pt x="304" y="392"/>
                      <a:pt x="305" y="391"/>
                      <a:pt x="305" y="392"/>
                    </a:cubicBezTo>
                    <a:cubicBezTo>
                      <a:pt x="301" y="394"/>
                      <a:pt x="298" y="395"/>
                      <a:pt x="294" y="397"/>
                    </a:cubicBezTo>
                    <a:cubicBezTo>
                      <a:pt x="289" y="399"/>
                      <a:pt x="289" y="399"/>
                      <a:pt x="289" y="399"/>
                    </a:cubicBezTo>
                    <a:cubicBezTo>
                      <a:pt x="287" y="400"/>
                      <a:pt x="286" y="401"/>
                      <a:pt x="284" y="401"/>
                    </a:cubicBezTo>
                    <a:cubicBezTo>
                      <a:pt x="282" y="402"/>
                      <a:pt x="280" y="403"/>
                      <a:pt x="280" y="404"/>
                    </a:cubicBezTo>
                    <a:cubicBezTo>
                      <a:pt x="280" y="404"/>
                      <a:pt x="280" y="404"/>
                      <a:pt x="280" y="404"/>
                    </a:cubicBezTo>
                    <a:cubicBezTo>
                      <a:pt x="278" y="405"/>
                      <a:pt x="277" y="405"/>
                      <a:pt x="274" y="405"/>
                    </a:cubicBezTo>
                    <a:cubicBezTo>
                      <a:pt x="271" y="406"/>
                      <a:pt x="270" y="406"/>
                      <a:pt x="272" y="405"/>
                    </a:cubicBezTo>
                    <a:cubicBezTo>
                      <a:pt x="273" y="405"/>
                      <a:pt x="273" y="405"/>
                      <a:pt x="272" y="404"/>
                    </a:cubicBezTo>
                    <a:cubicBezTo>
                      <a:pt x="272" y="404"/>
                      <a:pt x="272" y="404"/>
                      <a:pt x="271" y="404"/>
                    </a:cubicBezTo>
                    <a:cubicBezTo>
                      <a:pt x="272" y="404"/>
                      <a:pt x="273" y="403"/>
                      <a:pt x="274" y="403"/>
                    </a:cubicBezTo>
                    <a:cubicBezTo>
                      <a:pt x="276" y="402"/>
                      <a:pt x="278" y="401"/>
                      <a:pt x="280" y="400"/>
                    </a:cubicBezTo>
                    <a:cubicBezTo>
                      <a:pt x="281" y="399"/>
                      <a:pt x="282" y="399"/>
                      <a:pt x="282" y="399"/>
                    </a:cubicBezTo>
                    <a:cubicBezTo>
                      <a:pt x="280" y="401"/>
                      <a:pt x="282" y="399"/>
                      <a:pt x="284" y="399"/>
                    </a:cubicBezTo>
                    <a:cubicBezTo>
                      <a:pt x="285" y="398"/>
                      <a:pt x="287" y="398"/>
                      <a:pt x="288" y="397"/>
                    </a:cubicBezTo>
                    <a:cubicBezTo>
                      <a:pt x="290" y="396"/>
                      <a:pt x="291" y="396"/>
                      <a:pt x="293" y="395"/>
                    </a:cubicBezTo>
                    <a:cubicBezTo>
                      <a:pt x="292" y="396"/>
                      <a:pt x="290" y="397"/>
                      <a:pt x="289" y="397"/>
                    </a:cubicBezTo>
                    <a:cubicBezTo>
                      <a:pt x="287" y="398"/>
                      <a:pt x="285" y="399"/>
                      <a:pt x="284" y="399"/>
                    </a:cubicBezTo>
                    <a:cubicBezTo>
                      <a:pt x="281" y="401"/>
                      <a:pt x="277" y="402"/>
                      <a:pt x="274" y="403"/>
                    </a:cubicBezTo>
                    <a:cubicBezTo>
                      <a:pt x="277" y="404"/>
                      <a:pt x="283" y="400"/>
                      <a:pt x="288" y="399"/>
                    </a:cubicBezTo>
                    <a:cubicBezTo>
                      <a:pt x="278" y="403"/>
                      <a:pt x="278" y="403"/>
                      <a:pt x="278" y="403"/>
                    </a:cubicBezTo>
                    <a:cubicBezTo>
                      <a:pt x="281" y="402"/>
                      <a:pt x="284" y="401"/>
                      <a:pt x="287" y="400"/>
                    </a:cubicBezTo>
                    <a:cubicBezTo>
                      <a:pt x="290" y="399"/>
                      <a:pt x="292" y="397"/>
                      <a:pt x="293" y="396"/>
                    </a:cubicBezTo>
                    <a:cubicBezTo>
                      <a:pt x="296" y="395"/>
                      <a:pt x="297" y="394"/>
                      <a:pt x="299" y="392"/>
                    </a:cubicBezTo>
                    <a:cubicBezTo>
                      <a:pt x="303" y="391"/>
                      <a:pt x="306" y="389"/>
                      <a:pt x="309" y="387"/>
                    </a:cubicBezTo>
                    <a:cubicBezTo>
                      <a:pt x="309" y="387"/>
                      <a:pt x="310" y="386"/>
                      <a:pt x="311" y="386"/>
                    </a:cubicBezTo>
                    <a:cubicBezTo>
                      <a:pt x="312" y="385"/>
                      <a:pt x="313" y="385"/>
                      <a:pt x="314" y="384"/>
                    </a:cubicBezTo>
                    <a:cubicBezTo>
                      <a:pt x="313" y="385"/>
                      <a:pt x="313" y="385"/>
                      <a:pt x="312" y="385"/>
                    </a:cubicBezTo>
                    <a:close/>
                    <a:moveTo>
                      <a:pt x="283" y="343"/>
                    </a:move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lose/>
                    <a:moveTo>
                      <a:pt x="325" y="276"/>
                    </a:moveTo>
                    <a:cubicBezTo>
                      <a:pt x="324" y="279"/>
                      <a:pt x="323" y="280"/>
                      <a:pt x="323" y="279"/>
                    </a:cubicBezTo>
                    <a:cubicBezTo>
                      <a:pt x="321" y="278"/>
                      <a:pt x="320" y="276"/>
                      <a:pt x="318" y="276"/>
                    </a:cubicBezTo>
                    <a:cubicBezTo>
                      <a:pt x="318" y="279"/>
                      <a:pt x="317" y="284"/>
                      <a:pt x="317" y="285"/>
                    </a:cubicBezTo>
                    <a:cubicBezTo>
                      <a:pt x="318" y="287"/>
                      <a:pt x="315" y="290"/>
                      <a:pt x="315" y="292"/>
                    </a:cubicBezTo>
                    <a:cubicBezTo>
                      <a:pt x="314" y="292"/>
                      <a:pt x="315" y="294"/>
                      <a:pt x="314" y="294"/>
                    </a:cubicBezTo>
                    <a:cubicBezTo>
                      <a:pt x="313" y="293"/>
                      <a:pt x="312" y="296"/>
                      <a:pt x="311" y="297"/>
                    </a:cubicBezTo>
                    <a:cubicBezTo>
                      <a:pt x="311" y="297"/>
                      <a:pt x="312" y="296"/>
                      <a:pt x="312" y="296"/>
                    </a:cubicBezTo>
                    <a:cubicBezTo>
                      <a:pt x="312" y="297"/>
                      <a:pt x="312" y="298"/>
                      <a:pt x="311" y="299"/>
                    </a:cubicBezTo>
                    <a:cubicBezTo>
                      <a:pt x="311" y="300"/>
                      <a:pt x="310" y="300"/>
                      <a:pt x="310" y="301"/>
                    </a:cubicBezTo>
                    <a:cubicBezTo>
                      <a:pt x="309" y="302"/>
                      <a:pt x="309" y="302"/>
                      <a:pt x="309" y="303"/>
                    </a:cubicBezTo>
                    <a:cubicBezTo>
                      <a:pt x="310" y="301"/>
                      <a:pt x="311" y="299"/>
                      <a:pt x="312" y="298"/>
                    </a:cubicBezTo>
                    <a:cubicBezTo>
                      <a:pt x="313" y="297"/>
                      <a:pt x="314" y="296"/>
                      <a:pt x="315" y="296"/>
                    </a:cubicBezTo>
                    <a:cubicBezTo>
                      <a:pt x="314" y="297"/>
                      <a:pt x="313" y="298"/>
                      <a:pt x="312" y="299"/>
                    </a:cubicBezTo>
                    <a:cubicBezTo>
                      <a:pt x="311" y="301"/>
                      <a:pt x="310" y="302"/>
                      <a:pt x="310" y="302"/>
                    </a:cubicBezTo>
                    <a:cubicBezTo>
                      <a:pt x="310" y="303"/>
                      <a:pt x="310" y="303"/>
                      <a:pt x="311" y="303"/>
                    </a:cubicBezTo>
                    <a:cubicBezTo>
                      <a:pt x="311" y="303"/>
                      <a:pt x="311" y="303"/>
                      <a:pt x="311" y="304"/>
                    </a:cubicBezTo>
                    <a:cubicBezTo>
                      <a:pt x="310" y="305"/>
                      <a:pt x="308" y="306"/>
                      <a:pt x="307" y="307"/>
                    </a:cubicBezTo>
                    <a:cubicBezTo>
                      <a:pt x="306" y="308"/>
                      <a:pt x="305" y="309"/>
                      <a:pt x="305" y="309"/>
                    </a:cubicBezTo>
                    <a:cubicBezTo>
                      <a:pt x="304" y="310"/>
                      <a:pt x="303" y="311"/>
                      <a:pt x="302" y="312"/>
                    </a:cubicBezTo>
                    <a:cubicBezTo>
                      <a:pt x="303" y="311"/>
                      <a:pt x="304" y="310"/>
                      <a:pt x="303" y="310"/>
                    </a:cubicBezTo>
                    <a:cubicBezTo>
                      <a:pt x="300" y="313"/>
                      <a:pt x="301" y="313"/>
                      <a:pt x="302" y="314"/>
                    </a:cubicBezTo>
                    <a:cubicBezTo>
                      <a:pt x="302" y="316"/>
                      <a:pt x="304" y="313"/>
                      <a:pt x="306" y="311"/>
                    </a:cubicBezTo>
                    <a:cubicBezTo>
                      <a:pt x="305" y="313"/>
                      <a:pt x="303" y="315"/>
                      <a:pt x="304" y="315"/>
                    </a:cubicBezTo>
                    <a:cubicBezTo>
                      <a:pt x="304" y="316"/>
                      <a:pt x="304" y="316"/>
                      <a:pt x="304" y="317"/>
                    </a:cubicBezTo>
                    <a:cubicBezTo>
                      <a:pt x="303" y="318"/>
                      <a:pt x="302" y="319"/>
                      <a:pt x="301" y="320"/>
                    </a:cubicBezTo>
                    <a:cubicBezTo>
                      <a:pt x="300" y="321"/>
                      <a:pt x="299" y="322"/>
                      <a:pt x="298" y="323"/>
                    </a:cubicBezTo>
                    <a:cubicBezTo>
                      <a:pt x="298" y="324"/>
                      <a:pt x="297" y="323"/>
                      <a:pt x="296" y="325"/>
                    </a:cubicBezTo>
                    <a:cubicBezTo>
                      <a:pt x="297" y="325"/>
                      <a:pt x="296" y="327"/>
                      <a:pt x="295" y="329"/>
                    </a:cubicBezTo>
                    <a:cubicBezTo>
                      <a:pt x="296" y="327"/>
                      <a:pt x="298" y="325"/>
                      <a:pt x="300" y="324"/>
                    </a:cubicBezTo>
                    <a:cubicBezTo>
                      <a:pt x="301" y="323"/>
                      <a:pt x="302" y="322"/>
                      <a:pt x="302" y="322"/>
                    </a:cubicBezTo>
                    <a:cubicBezTo>
                      <a:pt x="305" y="319"/>
                      <a:pt x="305" y="319"/>
                      <a:pt x="305" y="319"/>
                    </a:cubicBezTo>
                    <a:cubicBezTo>
                      <a:pt x="304" y="320"/>
                      <a:pt x="304" y="321"/>
                      <a:pt x="303" y="322"/>
                    </a:cubicBezTo>
                    <a:cubicBezTo>
                      <a:pt x="302" y="323"/>
                      <a:pt x="302" y="323"/>
                      <a:pt x="301" y="324"/>
                    </a:cubicBezTo>
                    <a:cubicBezTo>
                      <a:pt x="299" y="326"/>
                      <a:pt x="298" y="327"/>
                      <a:pt x="297" y="329"/>
                    </a:cubicBezTo>
                    <a:cubicBezTo>
                      <a:pt x="298" y="328"/>
                      <a:pt x="299" y="328"/>
                      <a:pt x="300" y="328"/>
                    </a:cubicBezTo>
                    <a:cubicBezTo>
                      <a:pt x="302" y="327"/>
                      <a:pt x="302" y="326"/>
                      <a:pt x="303" y="325"/>
                    </a:cubicBezTo>
                    <a:cubicBezTo>
                      <a:pt x="303" y="324"/>
                      <a:pt x="304" y="324"/>
                      <a:pt x="305" y="323"/>
                    </a:cubicBezTo>
                    <a:cubicBezTo>
                      <a:pt x="303" y="325"/>
                      <a:pt x="306" y="323"/>
                      <a:pt x="306" y="325"/>
                    </a:cubicBezTo>
                    <a:cubicBezTo>
                      <a:pt x="305" y="325"/>
                      <a:pt x="305" y="326"/>
                      <a:pt x="305" y="326"/>
                    </a:cubicBezTo>
                    <a:cubicBezTo>
                      <a:pt x="303" y="327"/>
                      <a:pt x="302" y="329"/>
                      <a:pt x="300" y="330"/>
                    </a:cubicBezTo>
                    <a:cubicBezTo>
                      <a:pt x="299" y="330"/>
                      <a:pt x="298" y="331"/>
                      <a:pt x="297" y="332"/>
                    </a:cubicBezTo>
                    <a:cubicBezTo>
                      <a:pt x="296" y="333"/>
                      <a:pt x="295" y="333"/>
                      <a:pt x="295" y="333"/>
                    </a:cubicBezTo>
                    <a:cubicBezTo>
                      <a:pt x="293" y="335"/>
                      <a:pt x="291" y="337"/>
                      <a:pt x="288" y="339"/>
                    </a:cubicBezTo>
                    <a:cubicBezTo>
                      <a:pt x="286" y="340"/>
                      <a:pt x="283" y="342"/>
                      <a:pt x="281" y="343"/>
                    </a:cubicBezTo>
                    <a:cubicBezTo>
                      <a:pt x="281" y="342"/>
                      <a:pt x="283" y="342"/>
                      <a:pt x="284" y="341"/>
                    </a:cubicBezTo>
                    <a:cubicBezTo>
                      <a:pt x="285" y="340"/>
                      <a:pt x="285" y="340"/>
                      <a:pt x="283" y="341"/>
                    </a:cubicBezTo>
                    <a:cubicBezTo>
                      <a:pt x="283" y="340"/>
                      <a:pt x="285" y="340"/>
                      <a:pt x="285" y="339"/>
                    </a:cubicBezTo>
                    <a:cubicBezTo>
                      <a:pt x="286" y="338"/>
                      <a:pt x="289" y="337"/>
                      <a:pt x="288" y="337"/>
                    </a:cubicBezTo>
                    <a:cubicBezTo>
                      <a:pt x="286" y="338"/>
                      <a:pt x="284" y="339"/>
                      <a:pt x="282" y="340"/>
                    </a:cubicBezTo>
                    <a:cubicBezTo>
                      <a:pt x="279" y="342"/>
                      <a:pt x="279" y="342"/>
                      <a:pt x="279" y="342"/>
                    </a:cubicBezTo>
                    <a:cubicBezTo>
                      <a:pt x="278" y="343"/>
                      <a:pt x="277" y="343"/>
                      <a:pt x="276" y="344"/>
                    </a:cubicBezTo>
                    <a:cubicBezTo>
                      <a:pt x="274" y="345"/>
                      <a:pt x="272" y="345"/>
                      <a:pt x="271" y="345"/>
                    </a:cubicBezTo>
                    <a:cubicBezTo>
                      <a:pt x="270" y="345"/>
                      <a:pt x="270" y="345"/>
                      <a:pt x="269" y="345"/>
                    </a:cubicBezTo>
                    <a:cubicBezTo>
                      <a:pt x="268" y="345"/>
                      <a:pt x="267" y="345"/>
                      <a:pt x="266" y="346"/>
                    </a:cubicBezTo>
                    <a:cubicBezTo>
                      <a:pt x="266" y="346"/>
                      <a:pt x="266" y="347"/>
                      <a:pt x="266" y="348"/>
                    </a:cubicBezTo>
                    <a:cubicBezTo>
                      <a:pt x="267" y="348"/>
                      <a:pt x="267" y="348"/>
                      <a:pt x="268" y="348"/>
                    </a:cubicBezTo>
                    <a:cubicBezTo>
                      <a:pt x="269" y="348"/>
                      <a:pt x="270" y="348"/>
                      <a:pt x="271" y="347"/>
                    </a:cubicBezTo>
                    <a:cubicBezTo>
                      <a:pt x="272" y="347"/>
                      <a:pt x="273" y="346"/>
                      <a:pt x="273" y="346"/>
                    </a:cubicBezTo>
                    <a:cubicBezTo>
                      <a:pt x="272" y="347"/>
                      <a:pt x="271" y="348"/>
                      <a:pt x="269" y="349"/>
                    </a:cubicBezTo>
                    <a:cubicBezTo>
                      <a:pt x="268" y="349"/>
                      <a:pt x="267" y="350"/>
                      <a:pt x="266" y="351"/>
                    </a:cubicBezTo>
                    <a:cubicBezTo>
                      <a:pt x="265" y="352"/>
                      <a:pt x="266" y="352"/>
                      <a:pt x="267" y="352"/>
                    </a:cubicBezTo>
                    <a:cubicBezTo>
                      <a:pt x="266" y="353"/>
                      <a:pt x="263" y="354"/>
                      <a:pt x="261" y="355"/>
                    </a:cubicBezTo>
                    <a:cubicBezTo>
                      <a:pt x="259" y="356"/>
                      <a:pt x="256" y="356"/>
                      <a:pt x="254" y="357"/>
                    </a:cubicBezTo>
                    <a:cubicBezTo>
                      <a:pt x="256" y="357"/>
                      <a:pt x="258" y="357"/>
                      <a:pt x="261" y="357"/>
                    </a:cubicBezTo>
                    <a:cubicBezTo>
                      <a:pt x="263" y="356"/>
                      <a:pt x="265" y="355"/>
                      <a:pt x="268" y="354"/>
                    </a:cubicBezTo>
                    <a:cubicBezTo>
                      <a:pt x="271" y="353"/>
                      <a:pt x="271" y="353"/>
                      <a:pt x="271" y="353"/>
                    </a:cubicBezTo>
                    <a:cubicBezTo>
                      <a:pt x="272" y="353"/>
                      <a:pt x="273" y="352"/>
                      <a:pt x="274" y="352"/>
                    </a:cubicBezTo>
                    <a:cubicBezTo>
                      <a:pt x="277" y="351"/>
                      <a:pt x="279" y="350"/>
                      <a:pt x="281" y="349"/>
                    </a:cubicBezTo>
                    <a:cubicBezTo>
                      <a:pt x="278" y="351"/>
                      <a:pt x="274" y="352"/>
                      <a:pt x="271" y="354"/>
                    </a:cubicBezTo>
                    <a:cubicBezTo>
                      <a:pt x="269" y="355"/>
                      <a:pt x="267" y="355"/>
                      <a:pt x="265" y="356"/>
                    </a:cubicBezTo>
                    <a:cubicBezTo>
                      <a:pt x="263" y="357"/>
                      <a:pt x="261" y="358"/>
                      <a:pt x="259" y="358"/>
                    </a:cubicBezTo>
                    <a:cubicBezTo>
                      <a:pt x="260" y="358"/>
                      <a:pt x="261" y="358"/>
                      <a:pt x="262" y="358"/>
                    </a:cubicBezTo>
                    <a:cubicBezTo>
                      <a:pt x="263" y="358"/>
                      <a:pt x="264" y="358"/>
                      <a:pt x="264" y="358"/>
                    </a:cubicBezTo>
                    <a:cubicBezTo>
                      <a:pt x="266" y="357"/>
                      <a:pt x="267" y="357"/>
                      <a:pt x="268" y="356"/>
                    </a:cubicBezTo>
                    <a:cubicBezTo>
                      <a:pt x="269" y="355"/>
                      <a:pt x="269" y="355"/>
                      <a:pt x="269" y="355"/>
                    </a:cubicBezTo>
                    <a:cubicBezTo>
                      <a:pt x="270" y="356"/>
                      <a:pt x="273" y="355"/>
                      <a:pt x="272" y="355"/>
                    </a:cubicBezTo>
                    <a:cubicBezTo>
                      <a:pt x="270" y="356"/>
                      <a:pt x="268" y="357"/>
                      <a:pt x="266" y="358"/>
                    </a:cubicBezTo>
                    <a:cubicBezTo>
                      <a:pt x="264" y="359"/>
                      <a:pt x="262" y="360"/>
                      <a:pt x="260" y="361"/>
                    </a:cubicBezTo>
                    <a:cubicBezTo>
                      <a:pt x="261" y="361"/>
                      <a:pt x="262" y="361"/>
                      <a:pt x="263" y="361"/>
                    </a:cubicBezTo>
                    <a:cubicBezTo>
                      <a:pt x="263" y="360"/>
                      <a:pt x="264" y="360"/>
                      <a:pt x="264" y="360"/>
                    </a:cubicBezTo>
                    <a:cubicBezTo>
                      <a:pt x="265" y="360"/>
                      <a:pt x="266" y="360"/>
                      <a:pt x="268" y="360"/>
                    </a:cubicBezTo>
                    <a:cubicBezTo>
                      <a:pt x="259" y="363"/>
                      <a:pt x="250" y="364"/>
                      <a:pt x="241" y="366"/>
                    </a:cubicBezTo>
                    <a:cubicBezTo>
                      <a:pt x="241" y="366"/>
                      <a:pt x="239" y="367"/>
                      <a:pt x="241" y="366"/>
                    </a:cubicBezTo>
                    <a:cubicBezTo>
                      <a:pt x="242" y="366"/>
                      <a:pt x="238" y="366"/>
                      <a:pt x="241" y="365"/>
                    </a:cubicBezTo>
                    <a:cubicBezTo>
                      <a:pt x="243" y="365"/>
                      <a:pt x="245" y="364"/>
                      <a:pt x="246" y="364"/>
                    </a:cubicBezTo>
                    <a:cubicBezTo>
                      <a:pt x="248" y="364"/>
                      <a:pt x="250" y="364"/>
                      <a:pt x="251" y="363"/>
                    </a:cubicBezTo>
                    <a:cubicBezTo>
                      <a:pt x="250" y="363"/>
                      <a:pt x="248" y="364"/>
                      <a:pt x="248" y="363"/>
                    </a:cubicBezTo>
                    <a:cubicBezTo>
                      <a:pt x="248" y="362"/>
                      <a:pt x="252" y="362"/>
                      <a:pt x="254" y="361"/>
                    </a:cubicBezTo>
                    <a:cubicBezTo>
                      <a:pt x="252" y="360"/>
                      <a:pt x="248" y="361"/>
                      <a:pt x="244" y="362"/>
                    </a:cubicBezTo>
                    <a:cubicBezTo>
                      <a:pt x="245" y="362"/>
                      <a:pt x="247" y="362"/>
                      <a:pt x="247" y="362"/>
                    </a:cubicBezTo>
                    <a:cubicBezTo>
                      <a:pt x="245" y="363"/>
                      <a:pt x="242" y="363"/>
                      <a:pt x="240" y="364"/>
                    </a:cubicBezTo>
                    <a:cubicBezTo>
                      <a:pt x="238" y="364"/>
                      <a:pt x="236" y="364"/>
                      <a:pt x="234" y="365"/>
                    </a:cubicBezTo>
                    <a:cubicBezTo>
                      <a:pt x="234" y="365"/>
                      <a:pt x="233" y="365"/>
                      <a:pt x="233" y="365"/>
                    </a:cubicBezTo>
                    <a:cubicBezTo>
                      <a:pt x="231" y="364"/>
                      <a:pt x="227" y="365"/>
                      <a:pt x="224" y="364"/>
                    </a:cubicBezTo>
                    <a:cubicBezTo>
                      <a:pt x="223" y="364"/>
                      <a:pt x="222" y="364"/>
                      <a:pt x="222" y="365"/>
                    </a:cubicBezTo>
                    <a:cubicBezTo>
                      <a:pt x="222" y="365"/>
                      <a:pt x="223" y="365"/>
                      <a:pt x="224" y="365"/>
                    </a:cubicBezTo>
                    <a:cubicBezTo>
                      <a:pt x="225" y="365"/>
                      <a:pt x="226" y="365"/>
                      <a:pt x="227" y="365"/>
                    </a:cubicBezTo>
                    <a:cubicBezTo>
                      <a:pt x="231" y="365"/>
                      <a:pt x="229" y="366"/>
                      <a:pt x="228" y="366"/>
                    </a:cubicBezTo>
                    <a:cubicBezTo>
                      <a:pt x="230" y="366"/>
                      <a:pt x="231" y="366"/>
                      <a:pt x="233" y="366"/>
                    </a:cubicBezTo>
                    <a:cubicBezTo>
                      <a:pt x="234" y="366"/>
                      <a:pt x="236" y="366"/>
                      <a:pt x="237" y="366"/>
                    </a:cubicBezTo>
                    <a:cubicBezTo>
                      <a:pt x="235" y="367"/>
                      <a:pt x="233" y="367"/>
                      <a:pt x="231" y="367"/>
                    </a:cubicBezTo>
                    <a:cubicBezTo>
                      <a:pt x="228" y="367"/>
                      <a:pt x="228" y="367"/>
                      <a:pt x="226" y="368"/>
                    </a:cubicBezTo>
                    <a:cubicBezTo>
                      <a:pt x="230" y="368"/>
                      <a:pt x="234" y="367"/>
                      <a:pt x="237" y="367"/>
                    </a:cubicBezTo>
                    <a:cubicBezTo>
                      <a:pt x="239" y="367"/>
                      <a:pt x="240" y="367"/>
                      <a:pt x="242" y="367"/>
                    </a:cubicBezTo>
                    <a:cubicBezTo>
                      <a:pt x="243" y="367"/>
                      <a:pt x="244" y="367"/>
                      <a:pt x="245" y="367"/>
                    </a:cubicBezTo>
                    <a:cubicBezTo>
                      <a:pt x="245" y="367"/>
                      <a:pt x="244" y="367"/>
                      <a:pt x="243" y="367"/>
                    </a:cubicBezTo>
                    <a:cubicBezTo>
                      <a:pt x="242" y="367"/>
                      <a:pt x="241" y="368"/>
                      <a:pt x="240" y="368"/>
                    </a:cubicBezTo>
                    <a:cubicBezTo>
                      <a:pt x="238" y="368"/>
                      <a:pt x="236" y="368"/>
                      <a:pt x="234" y="368"/>
                    </a:cubicBezTo>
                    <a:cubicBezTo>
                      <a:pt x="232" y="368"/>
                      <a:pt x="230" y="369"/>
                      <a:pt x="228" y="369"/>
                    </a:cubicBezTo>
                    <a:cubicBezTo>
                      <a:pt x="227" y="369"/>
                      <a:pt x="226" y="369"/>
                      <a:pt x="225" y="368"/>
                    </a:cubicBezTo>
                    <a:cubicBezTo>
                      <a:pt x="218" y="367"/>
                      <a:pt x="211" y="366"/>
                      <a:pt x="204" y="365"/>
                    </a:cubicBezTo>
                    <a:cubicBezTo>
                      <a:pt x="203" y="364"/>
                      <a:pt x="201" y="364"/>
                      <a:pt x="201" y="364"/>
                    </a:cubicBezTo>
                    <a:cubicBezTo>
                      <a:pt x="200" y="363"/>
                      <a:pt x="202" y="364"/>
                      <a:pt x="202" y="364"/>
                    </a:cubicBezTo>
                    <a:cubicBezTo>
                      <a:pt x="200" y="363"/>
                      <a:pt x="204" y="363"/>
                      <a:pt x="201" y="363"/>
                    </a:cubicBezTo>
                    <a:cubicBezTo>
                      <a:pt x="200" y="362"/>
                      <a:pt x="198" y="362"/>
                      <a:pt x="197" y="361"/>
                    </a:cubicBezTo>
                    <a:cubicBezTo>
                      <a:pt x="198" y="362"/>
                      <a:pt x="199" y="362"/>
                      <a:pt x="200" y="362"/>
                    </a:cubicBezTo>
                    <a:cubicBezTo>
                      <a:pt x="201" y="362"/>
                      <a:pt x="205" y="364"/>
                      <a:pt x="205" y="363"/>
                    </a:cubicBezTo>
                    <a:cubicBezTo>
                      <a:pt x="205" y="362"/>
                      <a:pt x="201" y="362"/>
                      <a:pt x="199" y="361"/>
                    </a:cubicBezTo>
                    <a:cubicBezTo>
                      <a:pt x="199" y="361"/>
                      <a:pt x="199" y="361"/>
                      <a:pt x="198" y="360"/>
                    </a:cubicBezTo>
                    <a:cubicBezTo>
                      <a:pt x="200" y="361"/>
                      <a:pt x="201" y="361"/>
                      <a:pt x="203" y="362"/>
                    </a:cubicBezTo>
                    <a:cubicBezTo>
                      <a:pt x="204" y="363"/>
                      <a:pt x="205" y="363"/>
                      <a:pt x="206" y="362"/>
                    </a:cubicBezTo>
                    <a:cubicBezTo>
                      <a:pt x="206" y="362"/>
                      <a:pt x="207" y="362"/>
                      <a:pt x="205" y="361"/>
                    </a:cubicBezTo>
                    <a:cubicBezTo>
                      <a:pt x="204" y="361"/>
                      <a:pt x="203" y="361"/>
                      <a:pt x="202" y="361"/>
                    </a:cubicBezTo>
                    <a:cubicBezTo>
                      <a:pt x="197" y="360"/>
                      <a:pt x="191" y="358"/>
                      <a:pt x="186" y="355"/>
                    </a:cubicBezTo>
                    <a:cubicBezTo>
                      <a:pt x="183" y="355"/>
                      <a:pt x="182" y="355"/>
                      <a:pt x="180" y="355"/>
                    </a:cubicBezTo>
                    <a:cubicBezTo>
                      <a:pt x="180" y="355"/>
                      <a:pt x="181" y="355"/>
                      <a:pt x="182" y="356"/>
                    </a:cubicBezTo>
                    <a:cubicBezTo>
                      <a:pt x="179" y="354"/>
                      <a:pt x="179" y="354"/>
                      <a:pt x="177" y="354"/>
                    </a:cubicBezTo>
                    <a:cubicBezTo>
                      <a:pt x="176" y="354"/>
                      <a:pt x="174" y="352"/>
                      <a:pt x="173" y="352"/>
                    </a:cubicBezTo>
                    <a:cubicBezTo>
                      <a:pt x="174" y="353"/>
                      <a:pt x="175" y="353"/>
                      <a:pt x="176" y="354"/>
                    </a:cubicBezTo>
                    <a:cubicBezTo>
                      <a:pt x="177" y="355"/>
                      <a:pt x="178" y="355"/>
                      <a:pt x="179" y="356"/>
                    </a:cubicBezTo>
                    <a:cubicBezTo>
                      <a:pt x="180" y="357"/>
                      <a:pt x="181" y="357"/>
                      <a:pt x="182" y="358"/>
                    </a:cubicBezTo>
                    <a:cubicBezTo>
                      <a:pt x="183" y="358"/>
                      <a:pt x="184" y="359"/>
                      <a:pt x="185" y="359"/>
                    </a:cubicBezTo>
                    <a:cubicBezTo>
                      <a:pt x="185" y="359"/>
                      <a:pt x="181" y="358"/>
                      <a:pt x="182" y="359"/>
                    </a:cubicBezTo>
                    <a:cubicBezTo>
                      <a:pt x="184" y="359"/>
                      <a:pt x="185" y="360"/>
                      <a:pt x="187" y="361"/>
                    </a:cubicBezTo>
                    <a:cubicBezTo>
                      <a:pt x="187" y="361"/>
                      <a:pt x="187" y="361"/>
                      <a:pt x="187" y="361"/>
                    </a:cubicBezTo>
                    <a:cubicBezTo>
                      <a:pt x="186" y="361"/>
                      <a:pt x="185" y="361"/>
                      <a:pt x="184" y="360"/>
                    </a:cubicBezTo>
                    <a:cubicBezTo>
                      <a:pt x="183" y="359"/>
                      <a:pt x="181" y="359"/>
                      <a:pt x="180" y="358"/>
                    </a:cubicBezTo>
                    <a:cubicBezTo>
                      <a:pt x="182" y="359"/>
                      <a:pt x="183" y="360"/>
                      <a:pt x="184" y="360"/>
                    </a:cubicBezTo>
                    <a:cubicBezTo>
                      <a:pt x="185" y="361"/>
                      <a:pt x="186" y="361"/>
                      <a:pt x="187" y="362"/>
                    </a:cubicBezTo>
                    <a:cubicBezTo>
                      <a:pt x="188" y="362"/>
                      <a:pt x="189" y="363"/>
                      <a:pt x="189" y="363"/>
                    </a:cubicBezTo>
                    <a:cubicBezTo>
                      <a:pt x="192" y="363"/>
                      <a:pt x="194" y="364"/>
                      <a:pt x="196" y="365"/>
                    </a:cubicBezTo>
                    <a:cubicBezTo>
                      <a:pt x="197" y="366"/>
                      <a:pt x="198" y="366"/>
                      <a:pt x="200" y="367"/>
                    </a:cubicBezTo>
                    <a:cubicBezTo>
                      <a:pt x="200" y="367"/>
                      <a:pt x="201" y="368"/>
                      <a:pt x="203" y="368"/>
                    </a:cubicBezTo>
                    <a:cubicBezTo>
                      <a:pt x="205" y="368"/>
                      <a:pt x="203" y="368"/>
                      <a:pt x="204" y="368"/>
                    </a:cubicBezTo>
                    <a:cubicBezTo>
                      <a:pt x="205" y="367"/>
                      <a:pt x="203" y="367"/>
                      <a:pt x="201" y="366"/>
                    </a:cubicBezTo>
                    <a:cubicBezTo>
                      <a:pt x="200" y="366"/>
                      <a:pt x="199" y="366"/>
                      <a:pt x="199" y="365"/>
                    </a:cubicBezTo>
                    <a:cubicBezTo>
                      <a:pt x="208" y="368"/>
                      <a:pt x="216" y="370"/>
                      <a:pt x="226" y="371"/>
                    </a:cubicBezTo>
                    <a:cubicBezTo>
                      <a:pt x="225" y="371"/>
                      <a:pt x="224" y="371"/>
                      <a:pt x="223" y="372"/>
                    </a:cubicBezTo>
                    <a:cubicBezTo>
                      <a:pt x="225" y="372"/>
                      <a:pt x="227" y="372"/>
                      <a:pt x="229" y="372"/>
                    </a:cubicBezTo>
                    <a:cubicBezTo>
                      <a:pt x="228" y="372"/>
                      <a:pt x="227" y="372"/>
                      <a:pt x="227" y="372"/>
                    </a:cubicBezTo>
                    <a:cubicBezTo>
                      <a:pt x="226" y="372"/>
                      <a:pt x="225" y="372"/>
                      <a:pt x="224" y="372"/>
                    </a:cubicBezTo>
                    <a:cubicBezTo>
                      <a:pt x="224" y="372"/>
                      <a:pt x="224" y="372"/>
                      <a:pt x="223" y="372"/>
                    </a:cubicBezTo>
                    <a:cubicBezTo>
                      <a:pt x="223" y="372"/>
                      <a:pt x="221" y="372"/>
                      <a:pt x="221" y="372"/>
                    </a:cubicBezTo>
                    <a:cubicBezTo>
                      <a:pt x="223" y="371"/>
                      <a:pt x="219" y="371"/>
                      <a:pt x="216" y="370"/>
                    </a:cubicBezTo>
                    <a:cubicBezTo>
                      <a:pt x="214" y="370"/>
                      <a:pt x="213" y="370"/>
                      <a:pt x="212" y="369"/>
                    </a:cubicBezTo>
                    <a:cubicBezTo>
                      <a:pt x="215" y="370"/>
                      <a:pt x="216" y="371"/>
                      <a:pt x="215" y="371"/>
                    </a:cubicBezTo>
                    <a:cubicBezTo>
                      <a:pt x="214" y="371"/>
                      <a:pt x="215" y="372"/>
                      <a:pt x="216" y="372"/>
                    </a:cubicBezTo>
                    <a:cubicBezTo>
                      <a:pt x="215" y="372"/>
                      <a:pt x="214" y="372"/>
                      <a:pt x="212" y="372"/>
                    </a:cubicBezTo>
                    <a:cubicBezTo>
                      <a:pt x="211" y="372"/>
                      <a:pt x="209" y="372"/>
                      <a:pt x="206" y="372"/>
                    </a:cubicBezTo>
                    <a:cubicBezTo>
                      <a:pt x="206" y="372"/>
                      <a:pt x="206" y="372"/>
                      <a:pt x="206" y="372"/>
                    </a:cubicBezTo>
                    <a:cubicBezTo>
                      <a:pt x="206" y="372"/>
                      <a:pt x="206" y="372"/>
                      <a:pt x="206" y="372"/>
                    </a:cubicBezTo>
                    <a:cubicBezTo>
                      <a:pt x="204" y="371"/>
                      <a:pt x="204" y="371"/>
                      <a:pt x="205" y="372"/>
                    </a:cubicBezTo>
                    <a:cubicBezTo>
                      <a:pt x="203" y="372"/>
                      <a:pt x="201" y="371"/>
                      <a:pt x="200" y="371"/>
                    </a:cubicBezTo>
                    <a:cubicBezTo>
                      <a:pt x="199" y="371"/>
                      <a:pt x="199" y="371"/>
                      <a:pt x="197" y="370"/>
                    </a:cubicBezTo>
                    <a:cubicBezTo>
                      <a:pt x="196" y="369"/>
                      <a:pt x="192" y="368"/>
                      <a:pt x="190" y="366"/>
                    </a:cubicBezTo>
                    <a:cubicBezTo>
                      <a:pt x="187" y="366"/>
                      <a:pt x="186" y="365"/>
                      <a:pt x="185" y="364"/>
                    </a:cubicBezTo>
                    <a:cubicBezTo>
                      <a:pt x="184" y="364"/>
                      <a:pt x="185" y="363"/>
                      <a:pt x="183" y="362"/>
                    </a:cubicBezTo>
                    <a:cubicBezTo>
                      <a:pt x="181" y="362"/>
                      <a:pt x="182" y="363"/>
                      <a:pt x="182" y="363"/>
                    </a:cubicBezTo>
                    <a:cubicBezTo>
                      <a:pt x="183" y="364"/>
                      <a:pt x="182" y="364"/>
                      <a:pt x="184" y="365"/>
                    </a:cubicBezTo>
                    <a:cubicBezTo>
                      <a:pt x="186" y="366"/>
                      <a:pt x="185" y="366"/>
                      <a:pt x="184" y="365"/>
                    </a:cubicBezTo>
                    <a:cubicBezTo>
                      <a:pt x="183" y="365"/>
                      <a:pt x="183" y="365"/>
                      <a:pt x="183" y="365"/>
                    </a:cubicBezTo>
                    <a:cubicBezTo>
                      <a:pt x="182" y="365"/>
                      <a:pt x="182" y="366"/>
                      <a:pt x="183" y="366"/>
                    </a:cubicBezTo>
                    <a:cubicBezTo>
                      <a:pt x="184" y="367"/>
                      <a:pt x="184" y="367"/>
                      <a:pt x="185" y="367"/>
                    </a:cubicBezTo>
                    <a:cubicBezTo>
                      <a:pt x="186" y="368"/>
                      <a:pt x="188" y="368"/>
                      <a:pt x="189" y="369"/>
                    </a:cubicBezTo>
                    <a:cubicBezTo>
                      <a:pt x="191" y="370"/>
                      <a:pt x="194" y="370"/>
                      <a:pt x="194" y="371"/>
                    </a:cubicBezTo>
                    <a:cubicBezTo>
                      <a:pt x="191" y="370"/>
                      <a:pt x="191" y="370"/>
                      <a:pt x="191" y="370"/>
                    </a:cubicBezTo>
                    <a:cubicBezTo>
                      <a:pt x="189" y="369"/>
                      <a:pt x="189" y="369"/>
                      <a:pt x="189" y="369"/>
                    </a:cubicBezTo>
                    <a:cubicBezTo>
                      <a:pt x="187" y="369"/>
                      <a:pt x="185" y="368"/>
                      <a:pt x="183" y="367"/>
                    </a:cubicBezTo>
                    <a:cubicBezTo>
                      <a:pt x="182" y="366"/>
                      <a:pt x="180" y="366"/>
                      <a:pt x="179" y="365"/>
                    </a:cubicBezTo>
                    <a:cubicBezTo>
                      <a:pt x="178" y="365"/>
                      <a:pt x="176" y="364"/>
                      <a:pt x="175" y="363"/>
                    </a:cubicBezTo>
                    <a:cubicBezTo>
                      <a:pt x="172" y="362"/>
                      <a:pt x="170" y="361"/>
                      <a:pt x="167" y="359"/>
                    </a:cubicBezTo>
                    <a:cubicBezTo>
                      <a:pt x="165" y="358"/>
                      <a:pt x="166" y="359"/>
                      <a:pt x="166" y="360"/>
                    </a:cubicBezTo>
                    <a:cubicBezTo>
                      <a:pt x="167" y="360"/>
                      <a:pt x="170" y="362"/>
                      <a:pt x="168" y="361"/>
                    </a:cubicBezTo>
                    <a:cubicBezTo>
                      <a:pt x="166" y="361"/>
                      <a:pt x="165" y="360"/>
                      <a:pt x="164" y="359"/>
                    </a:cubicBezTo>
                    <a:cubicBezTo>
                      <a:pt x="163" y="359"/>
                      <a:pt x="163" y="359"/>
                      <a:pt x="160" y="358"/>
                    </a:cubicBezTo>
                    <a:cubicBezTo>
                      <a:pt x="162" y="359"/>
                      <a:pt x="164" y="360"/>
                      <a:pt x="165" y="361"/>
                    </a:cubicBezTo>
                    <a:cubicBezTo>
                      <a:pt x="165" y="361"/>
                      <a:pt x="164" y="361"/>
                      <a:pt x="164" y="361"/>
                    </a:cubicBezTo>
                    <a:cubicBezTo>
                      <a:pt x="162" y="360"/>
                      <a:pt x="161" y="359"/>
                      <a:pt x="160" y="358"/>
                    </a:cubicBezTo>
                    <a:cubicBezTo>
                      <a:pt x="160" y="358"/>
                      <a:pt x="159" y="358"/>
                      <a:pt x="159" y="358"/>
                    </a:cubicBezTo>
                    <a:cubicBezTo>
                      <a:pt x="158" y="356"/>
                      <a:pt x="155" y="353"/>
                      <a:pt x="150" y="349"/>
                    </a:cubicBezTo>
                    <a:cubicBezTo>
                      <a:pt x="151" y="350"/>
                      <a:pt x="152" y="350"/>
                      <a:pt x="153" y="351"/>
                    </a:cubicBezTo>
                    <a:cubicBezTo>
                      <a:pt x="150" y="348"/>
                      <a:pt x="147" y="345"/>
                      <a:pt x="143" y="342"/>
                    </a:cubicBezTo>
                    <a:cubicBezTo>
                      <a:pt x="143" y="342"/>
                      <a:pt x="143" y="342"/>
                      <a:pt x="144" y="343"/>
                    </a:cubicBezTo>
                    <a:cubicBezTo>
                      <a:pt x="144" y="344"/>
                      <a:pt x="146" y="345"/>
                      <a:pt x="147" y="347"/>
                    </a:cubicBezTo>
                    <a:cubicBezTo>
                      <a:pt x="145" y="345"/>
                      <a:pt x="142" y="343"/>
                      <a:pt x="143" y="344"/>
                    </a:cubicBezTo>
                    <a:cubicBezTo>
                      <a:pt x="143" y="345"/>
                      <a:pt x="143" y="345"/>
                      <a:pt x="147" y="349"/>
                    </a:cubicBezTo>
                    <a:cubicBezTo>
                      <a:pt x="149" y="351"/>
                      <a:pt x="151" y="352"/>
                      <a:pt x="154" y="354"/>
                    </a:cubicBezTo>
                    <a:cubicBezTo>
                      <a:pt x="156" y="356"/>
                      <a:pt x="158" y="358"/>
                      <a:pt x="161" y="359"/>
                    </a:cubicBezTo>
                    <a:cubicBezTo>
                      <a:pt x="161" y="360"/>
                      <a:pt x="163" y="360"/>
                      <a:pt x="164" y="361"/>
                    </a:cubicBezTo>
                    <a:cubicBezTo>
                      <a:pt x="165" y="362"/>
                      <a:pt x="166" y="363"/>
                      <a:pt x="166" y="363"/>
                    </a:cubicBezTo>
                    <a:cubicBezTo>
                      <a:pt x="166" y="363"/>
                      <a:pt x="165" y="363"/>
                      <a:pt x="164" y="362"/>
                    </a:cubicBezTo>
                    <a:cubicBezTo>
                      <a:pt x="163" y="361"/>
                      <a:pt x="162" y="360"/>
                      <a:pt x="161" y="360"/>
                    </a:cubicBezTo>
                    <a:cubicBezTo>
                      <a:pt x="159" y="359"/>
                      <a:pt x="158" y="358"/>
                      <a:pt x="157" y="357"/>
                    </a:cubicBezTo>
                    <a:cubicBezTo>
                      <a:pt x="153" y="354"/>
                      <a:pt x="153" y="354"/>
                      <a:pt x="153" y="354"/>
                    </a:cubicBezTo>
                    <a:cubicBezTo>
                      <a:pt x="152" y="353"/>
                      <a:pt x="151" y="352"/>
                      <a:pt x="149" y="351"/>
                    </a:cubicBezTo>
                    <a:cubicBezTo>
                      <a:pt x="147" y="350"/>
                      <a:pt x="145" y="347"/>
                      <a:pt x="142" y="345"/>
                    </a:cubicBezTo>
                    <a:cubicBezTo>
                      <a:pt x="142" y="346"/>
                      <a:pt x="142" y="346"/>
                      <a:pt x="142" y="346"/>
                    </a:cubicBezTo>
                    <a:cubicBezTo>
                      <a:pt x="140" y="344"/>
                      <a:pt x="138" y="343"/>
                      <a:pt x="136" y="342"/>
                    </a:cubicBezTo>
                    <a:cubicBezTo>
                      <a:pt x="135" y="340"/>
                      <a:pt x="133" y="338"/>
                      <a:pt x="131" y="336"/>
                    </a:cubicBezTo>
                    <a:cubicBezTo>
                      <a:pt x="130" y="334"/>
                      <a:pt x="128" y="332"/>
                      <a:pt x="127" y="331"/>
                    </a:cubicBezTo>
                    <a:cubicBezTo>
                      <a:pt x="126" y="329"/>
                      <a:pt x="124" y="327"/>
                      <a:pt x="123" y="326"/>
                    </a:cubicBezTo>
                    <a:cubicBezTo>
                      <a:pt x="120" y="323"/>
                      <a:pt x="120" y="322"/>
                      <a:pt x="119" y="320"/>
                    </a:cubicBezTo>
                    <a:cubicBezTo>
                      <a:pt x="119" y="320"/>
                      <a:pt x="118" y="318"/>
                      <a:pt x="119" y="319"/>
                    </a:cubicBezTo>
                    <a:cubicBezTo>
                      <a:pt x="120" y="320"/>
                      <a:pt x="121" y="322"/>
                      <a:pt x="122" y="324"/>
                    </a:cubicBezTo>
                    <a:cubicBezTo>
                      <a:pt x="122" y="324"/>
                      <a:pt x="123" y="324"/>
                      <a:pt x="123" y="325"/>
                    </a:cubicBezTo>
                    <a:cubicBezTo>
                      <a:pt x="121" y="321"/>
                      <a:pt x="121" y="321"/>
                      <a:pt x="124" y="325"/>
                    </a:cubicBezTo>
                    <a:cubicBezTo>
                      <a:pt x="126" y="326"/>
                      <a:pt x="127" y="327"/>
                      <a:pt x="128" y="329"/>
                    </a:cubicBezTo>
                    <a:cubicBezTo>
                      <a:pt x="129" y="330"/>
                      <a:pt x="131" y="331"/>
                      <a:pt x="132" y="332"/>
                    </a:cubicBezTo>
                    <a:cubicBezTo>
                      <a:pt x="132" y="333"/>
                      <a:pt x="133" y="333"/>
                      <a:pt x="134" y="334"/>
                    </a:cubicBezTo>
                    <a:cubicBezTo>
                      <a:pt x="134" y="335"/>
                      <a:pt x="135" y="335"/>
                      <a:pt x="136" y="336"/>
                    </a:cubicBezTo>
                    <a:cubicBezTo>
                      <a:pt x="137" y="337"/>
                      <a:pt x="139" y="339"/>
                      <a:pt x="141" y="341"/>
                    </a:cubicBezTo>
                    <a:cubicBezTo>
                      <a:pt x="139" y="339"/>
                      <a:pt x="138" y="337"/>
                      <a:pt x="136" y="335"/>
                    </a:cubicBezTo>
                    <a:cubicBezTo>
                      <a:pt x="136" y="335"/>
                      <a:pt x="135" y="334"/>
                      <a:pt x="134" y="333"/>
                    </a:cubicBezTo>
                    <a:cubicBezTo>
                      <a:pt x="133" y="332"/>
                      <a:pt x="133" y="332"/>
                      <a:pt x="132" y="331"/>
                    </a:cubicBezTo>
                    <a:cubicBezTo>
                      <a:pt x="129" y="327"/>
                      <a:pt x="124" y="322"/>
                      <a:pt x="123" y="318"/>
                    </a:cubicBezTo>
                    <a:cubicBezTo>
                      <a:pt x="126" y="322"/>
                      <a:pt x="128" y="326"/>
                      <a:pt x="132" y="330"/>
                    </a:cubicBezTo>
                    <a:cubicBezTo>
                      <a:pt x="131" y="329"/>
                      <a:pt x="131" y="328"/>
                      <a:pt x="130" y="328"/>
                    </a:cubicBezTo>
                    <a:cubicBezTo>
                      <a:pt x="130" y="327"/>
                      <a:pt x="130" y="326"/>
                      <a:pt x="129" y="326"/>
                    </a:cubicBezTo>
                    <a:cubicBezTo>
                      <a:pt x="128" y="324"/>
                      <a:pt x="127" y="323"/>
                      <a:pt x="125" y="321"/>
                    </a:cubicBezTo>
                    <a:cubicBezTo>
                      <a:pt x="121" y="316"/>
                      <a:pt x="119" y="310"/>
                      <a:pt x="116" y="305"/>
                    </a:cubicBezTo>
                    <a:cubicBezTo>
                      <a:pt x="114" y="302"/>
                      <a:pt x="114" y="302"/>
                      <a:pt x="114" y="302"/>
                    </a:cubicBezTo>
                    <a:cubicBezTo>
                      <a:pt x="114" y="302"/>
                      <a:pt x="114" y="303"/>
                      <a:pt x="113" y="301"/>
                    </a:cubicBezTo>
                    <a:cubicBezTo>
                      <a:pt x="112" y="299"/>
                      <a:pt x="112" y="298"/>
                      <a:pt x="112" y="298"/>
                    </a:cubicBezTo>
                    <a:cubicBezTo>
                      <a:pt x="112" y="298"/>
                      <a:pt x="113" y="299"/>
                      <a:pt x="115" y="301"/>
                    </a:cubicBezTo>
                    <a:cubicBezTo>
                      <a:pt x="115" y="302"/>
                      <a:pt x="116" y="303"/>
                      <a:pt x="116" y="304"/>
                    </a:cubicBezTo>
                    <a:cubicBezTo>
                      <a:pt x="118" y="307"/>
                      <a:pt x="118" y="307"/>
                      <a:pt x="118" y="307"/>
                    </a:cubicBezTo>
                    <a:cubicBezTo>
                      <a:pt x="119" y="308"/>
                      <a:pt x="119" y="309"/>
                      <a:pt x="120" y="310"/>
                    </a:cubicBezTo>
                    <a:cubicBezTo>
                      <a:pt x="120" y="311"/>
                      <a:pt x="121" y="312"/>
                      <a:pt x="122" y="313"/>
                    </a:cubicBezTo>
                    <a:cubicBezTo>
                      <a:pt x="122" y="314"/>
                      <a:pt x="123" y="315"/>
                      <a:pt x="124" y="316"/>
                    </a:cubicBezTo>
                    <a:cubicBezTo>
                      <a:pt x="124" y="317"/>
                      <a:pt x="125" y="317"/>
                      <a:pt x="125" y="318"/>
                    </a:cubicBezTo>
                    <a:cubicBezTo>
                      <a:pt x="126" y="318"/>
                      <a:pt x="126" y="319"/>
                      <a:pt x="127" y="319"/>
                    </a:cubicBezTo>
                    <a:cubicBezTo>
                      <a:pt x="127" y="319"/>
                      <a:pt x="126" y="317"/>
                      <a:pt x="125" y="315"/>
                    </a:cubicBezTo>
                    <a:cubicBezTo>
                      <a:pt x="123" y="312"/>
                      <a:pt x="126" y="317"/>
                      <a:pt x="125" y="316"/>
                    </a:cubicBezTo>
                    <a:cubicBezTo>
                      <a:pt x="124" y="315"/>
                      <a:pt x="123" y="314"/>
                      <a:pt x="123" y="314"/>
                    </a:cubicBezTo>
                    <a:cubicBezTo>
                      <a:pt x="123" y="313"/>
                      <a:pt x="121" y="310"/>
                      <a:pt x="121" y="309"/>
                    </a:cubicBezTo>
                    <a:cubicBezTo>
                      <a:pt x="122" y="310"/>
                      <a:pt x="122" y="311"/>
                      <a:pt x="123" y="311"/>
                    </a:cubicBezTo>
                    <a:cubicBezTo>
                      <a:pt x="123" y="311"/>
                      <a:pt x="123" y="311"/>
                      <a:pt x="123" y="311"/>
                    </a:cubicBezTo>
                    <a:cubicBezTo>
                      <a:pt x="123" y="311"/>
                      <a:pt x="123" y="311"/>
                      <a:pt x="123" y="311"/>
                    </a:cubicBezTo>
                    <a:cubicBezTo>
                      <a:pt x="123" y="311"/>
                      <a:pt x="123" y="311"/>
                      <a:pt x="123" y="311"/>
                    </a:cubicBezTo>
                    <a:cubicBezTo>
                      <a:pt x="125" y="315"/>
                      <a:pt x="127" y="318"/>
                      <a:pt x="130" y="320"/>
                    </a:cubicBezTo>
                    <a:cubicBezTo>
                      <a:pt x="130" y="321"/>
                      <a:pt x="133" y="323"/>
                      <a:pt x="134" y="325"/>
                    </a:cubicBezTo>
                    <a:cubicBezTo>
                      <a:pt x="136" y="328"/>
                      <a:pt x="138" y="330"/>
                      <a:pt x="141" y="333"/>
                    </a:cubicBezTo>
                    <a:cubicBezTo>
                      <a:pt x="141" y="333"/>
                      <a:pt x="140" y="331"/>
                      <a:pt x="138" y="329"/>
                    </a:cubicBezTo>
                    <a:cubicBezTo>
                      <a:pt x="138" y="329"/>
                      <a:pt x="137" y="328"/>
                      <a:pt x="137" y="327"/>
                    </a:cubicBezTo>
                    <a:cubicBezTo>
                      <a:pt x="137" y="327"/>
                      <a:pt x="137" y="327"/>
                      <a:pt x="137" y="327"/>
                    </a:cubicBezTo>
                    <a:cubicBezTo>
                      <a:pt x="137" y="328"/>
                      <a:pt x="138" y="328"/>
                      <a:pt x="139" y="329"/>
                    </a:cubicBezTo>
                    <a:cubicBezTo>
                      <a:pt x="140" y="331"/>
                      <a:pt x="141" y="332"/>
                      <a:pt x="144" y="334"/>
                    </a:cubicBezTo>
                    <a:cubicBezTo>
                      <a:pt x="142" y="333"/>
                      <a:pt x="142" y="332"/>
                      <a:pt x="141" y="331"/>
                    </a:cubicBezTo>
                    <a:cubicBezTo>
                      <a:pt x="142" y="332"/>
                      <a:pt x="142" y="332"/>
                      <a:pt x="142" y="332"/>
                    </a:cubicBezTo>
                    <a:cubicBezTo>
                      <a:pt x="143" y="334"/>
                      <a:pt x="145" y="333"/>
                      <a:pt x="146" y="336"/>
                    </a:cubicBezTo>
                    <a:cubicBezTo>
                      <a:pt x="148" y="338"/>
                      <a:pt x="150" y="339"/>
                      <a:pt x="152" y="340"/>
                    </a:cubicBezTo>
                    <a:cubicBezTo>
                      <a:pt x="151" y="339"/>
                      <a:pt x="149" y="338"/>
                      <a:pt x="148" y="336"/>
                    </a:cubicBezTo>
                    <a:cubicBezTo>
                      <a:pt x="152" y="340"/>
                      <a:pt x="155" y="342"/>
                      <a:pt x="158" y="345"/>
                    </a:cubicBezTo>
                    <a:cubicBezTo>
                      <a:pt x="164" y="349"/>
                      <a:pt x="164" y="349"/>
                      <a:pt x="169" y="351"/>
                    </a:cubicBezTo>
                    <a:cubicBezTo>
                      <a:pt x="165" y="349"/>
                      <a:pt x="161" y="347"/>
                      <a:pt x="159" y="344"/>
                    </a:cubicBezTo>
                    <a:cubicBezTo>
                      <a:pt x="161" y="346"/>
                      <a:pt x="163" y="347"/>
                      <a:pt x="165" y="348"/>
                    </a:cubicBezTo>
                    <a:cubicBezTo>
                      <a:pt x="166" y="349"/>
                      <a:pt x="168" y="351"/>
                      <a:pt x="169" y="350"/>
                    </a:cubicBezTo>
                    <a:cubicBezTo>
                      <a:pt x="169" y="350"/>
                      <a:pt x="166" y="349"/>
                      <a:pt x="166" y="348"/>
                    </a:cubicBezTo>
                    <a:cubicBezTo>
                      <a:pt x="166" y="348"/>
                      <a:pt x="165" y="347"/>
                      <a:pt x="165" y="347"/>
                    </a:cubicBezTo>
                    <a:cubicBezTo>
                      <a:pt x="167" y="347"/>
                      <a:pt x="168" y="348"/>
                      <a:pt x="170" y="348"/>
                    </a:cubicBezTo>
                    <a:cubicBezTo>
                      <a:pt x="171" y="349"/>
                      <a:pt x="170" y="348"/>
                      <a:pt x="171" y="347"/>
                    </a:cubicBezTo>
                    <a:cubicBezTo>
                      <a:pt x="171" y="347"/>
                      <a:pt x="170" y="346"/>
                      <a:pt x="168" y="345"/>
                    </a:cubicBezTo>
                    <a:cubicBezTo>
                      <a:pt x="165" y="344"/>
                      <a:pt x="164" y="342"/>
                      <a:pt x="164" y="341"/>
                    </a:cubicBezTo>
                    <a:cubicBezTo>
                      <a:pt x="163" y="341"/>
                      <a:pt x="161" y="340"/>
                      <a:pt x="159" y="339"/>
                    </a:cubicBezTo>
                    <a:cubicBezTo>
                      <a:pt x="158" y="338"/>
                      <a:pt x="156" y="336"/>
                      <a:pt x="154" y="335"/>
                    </a:cubicBezTo>
                    <a:cubicBezTo>
                      <a:pt x="151" y="331"/>
                      <a:pt x="151" y="332"/>
                      <a:pt x="151" y="333"/>
                    </a:cubicBezTo>
                    <a:cubicBezTo>
                      <a:pt x="151" y="333"/>
                      <a:pt x="152" y="333"/>
                      <a:pt x="151" y="333"/>
                    </a:cubicBezTo>
                    <a:cubicBezTo>
                      <a:pt x="151" y="333"/>
                      <a:pt x="151" y="333"/>
                      <a:pt x="151" y="333"/>
                    </a:cubicBezTo>
                    <a:cubicBezTo>
                      <a:pt x="149" y="333"/>
                      <a:pt x="153" y="335"/>
                      <a:pt x="153" y="335"/>
                    </a:cubicBezTo>
                    <a:cubicBezTo>
                      <a:pt x="152" y="335"/>
                      <a:pt x="151" y="335"/>
                      <a:pt x="150" y="334"/>
                    </a:cubicBezTo>
                    <a:cubicBezTo>
                      <a:pt x="145" y="329"/>
                      <a:pt x="141" y="324"/>
                      <a:pt x="137" y="319"/>
                    </a:cubicBezTo>
                    <a:cubicBezTo>
                      <a:pt x="136" y="317"/>
                      <a:pt x="136" y="316"/>
                      <a:pt x="135" y="315"/>
                    </a:cubicBezTo>
                    <a:cubicBezTo>
                      <a:pt x="135" y="314"/>
                      <a:pt x="134" y="314"/>
                      <a:pt x="134" y="313"/>
                    </a:cubicBezTo>
                    <a:cubicBezTo>
                      <a:pt x="134" y="313"/>
                      <a:pt x="135" y="312"/>
                      <a:pt x="136" y="313"/>
                    </a:cubicBezTo>
                    <a:cubicBezTo>
                      <a:pt x="136" y="313"/>
                      <a:pt x="137" y="314"/>
                      <a:pt x="135" y="311"/>
                    </a:cubicBezTo>
                    <a:cubicBezTo>
                      <a:pt x="134" y="309"/>
                      <a:pt x="133" y="308"/>
                      <a:pt x="132" y="306"/>
                    </a:cubicBezTo>
                    <a:cubicBezTo>
                      <a:pt x="131" y="305"/>
                      <a:pt x="130" y="304"/>
                      <a:pt x="129" y="302"/>
                    </a:cubicBezTo>
                    <a:cubicBezTo>
                      <a:pt x="127" y="300"/>
                      <a:pt x="125" y="296"/>
                      <a:pt x="123" y="292"/>
                    </a:cubicBezTo>
                    <a:cubicBezTo>
                      <a:pt x="127" y="299"/>
                      <a:pt x="123" y="292"/>
                      <a:pt x="123" y="291"/>
                    </a:cubicBezTo>
                    <a:cubicBezTo>
                      <a:pt x="124" y="293"/>
                      <a:pt x="125" y="294"/>
                      <a:pt x="126" y="297"/>
                    </a:cubicBezTo>
                    <a:cubicBezTo>
                      <a:pt x="125" y="294"/>
                      <a:pt x="125" y="293"/>
                      <a:pt x="124" y="290"/>
                    </a:cubicBezTo>
                    <a:cubicBezTo>
                      <a:pt x="121" y="285"/>
                      <a:pt x="120" y="279"/>
                      <a:pt x="117" y="275"/>
                    </a:cubicBezTo>
                    <a:cubicBezTo>
                      <a:pt x="118" y="277"/>
                      <a:pt x="119" y="279"/>
                      <a:pt x="119" y="281"/>
                    </a:cubicBezTo>
                    <a:cubicBezTo>
                      <a:pt x="120" y="284"/>
                      <a:pt x="121" y="286"/>
                      <a:pt x="122" y="288"/>
                    </a:cubicBezTo>
                    <a:cubicBezTo>
                      <a:pt x="122" y="289"/>
                      <a:pt x="122" y="290"/>
                      <a:pt x="122" y="289"/>
                    </a:cubicBezTo>
                    <a:cubicBezTo>
                      <a:pt x="121" y="287"/>
                      <a:pt x="121" y="287"/>
                      <a:pt x="121" y="287"/>
                    </a:cubicBezTo>
                    <a:cubicBezTo>
                      <a:pt x="121" y="287"/>
                      <a:pt x="121" y="288"/>
                      <a:pt x="121" y="288"/>
                    </a:cubicBezTo>
                    <a:cubicBezTo>
                      <a:pt x="121" y="291"/>
                      <a:pt x="120" y="290"/>
                      <a:pt x="118" y="284"/>
                    </a:cubicBezTo>
                    <a:cubicBezTo>
                      <a:pt x="117" y="283"/>
                      <a:pt x="116" y="282"/>
                      <a:pt x="116" y="280"/>
                    </a:cubicBezTo>
                    <a:cubicBezTo>
                      <a:pt x="115" y="279"/>
                      <a:pt x="115" y="278"/>
                      <a:pt x="114" y="276"/>
                    </a:cubicBezTo>
                    <a:cubicBezTo>
                      <a:pt x="114" y="275"/>
                      <a:pt x="113" y="273"/>
                      <a:pt x="113" y="272"/>
                    </a:cubicBezTo>
                    <a:cubicBezTo>
                      <a:pt x="112" y="266"/>
                      <a:pt x="112" y="264"/>
                      <a:pt x="114" y="265"/>
                    </a:cubicBezTo>
                    <a:cubicBezTo>
                      <a:pt x="114" y="265"/>
                      <a:pt x="115" y="267"/>
                      <a:pt x="115" y="266"/>
                    </a:cubicBezTo>
                    <a:cubicBezTo>
                      <a:pt x="115" y="266"/>
                      <a:pt x="116" y="266"/>
                      <a:pt x="115" y="264"/>
                    </a:cubicBezTo>
                    <a:cubicBezTo>
                      <a:pt x="115" y="263"/>
                      <a:pt x="115" y="262"/>
                      <a:pt x="114" y="262"/>
                    </a:cubicBezTo>
                    <a:cubicBezTo>
                      <a:pt x="113" y="259"/>
                      <a:pt x="112" y="255"/>
                      <a:pt x="111" y="251"/>
                    </a:cubicBezTo>
                    <a:cubicBezTo>
                      <a:pt x="112" y="251"/>
                      <a:pt x="112" y="250"/>
                      <a:pt x="112" y="249"/>
                    </a:cubicBezTo>
                    <a:cubicBezTo>
                      <a:pt x="112" y="247"/>
                      <a:pt x="113" y="244"/>
                      <a:pt x="113" y="242"/>
                    </a:cubicBezTo>
                    <a:cubicBezTo>
                      <a:pt x="114" y="240"/>
                      <a:pt x="115" y="238"/>
                      <a:pt x="115" y="235"/>
                    </a:cubicBezTo>
                    <a:cubicBezTo>
                      <a:pt x="116" y="236"/>
                      <a:pt x="115" y="239"/>
                      <a:pt x="116" y="240"/>
                    </a:cubicBezTo>
                    <a:cubicBezTo>
                      <a:pt x="116" y="237"/>
                      <a:pt x="116" y="236"/>
                      <a:pt x="117" y="235"/>
                    </a:cubicBezTo>
                    <a:cubicBezTo>
                      <a:pt x="117" y="235"/>
                      <a:pt x="118" y="234"/>
                      <a:pt x="118" y="234"/>
                    </a:cubicBezTo>
                    <a:cubicBezTo>
                      <a:pt x="118" y="231"/>
                      <a:pt x="119" y="229"/>
                      <a:pt x="120" y="227"/>
                    </a:cubicBezTo>
                    <a:cubicBezTo>
                      <a:pt x="120" y="226"/>
                      <a:pt x="121" y="225"/>
                      <a:pt x="121" y="224"/>
                    </a:cubicBezTo>
                    <a:cubicBezTo>
                      <a:pt x="121" y="223"/>
                      <a:pt x="122" y="222"/>
                      <a:pt x="122" y="221"/>
                    </a:cubicBezTo>
                    <a:cubicBezTo>
                      <a:pt x="122" y="222"/>
                      <a:pt x="121" y="224"/>
                      <a:pt x="122" y="224"/>
                    </a:cubicBezTo>
                    <a:cubicBezTo>
                      <a:pt x="123" y="219"/>
                      <a:pt x="123" y="220"/>
                      <a:pt x="123" y="217"/>
                    </a:cubicBezTo>
                    <a:cubicBezTo>
                      <a:pt x="123" y="215"/>
                      <a:pt x="122" y="216"/>
                      <a:pt x="120" y="219"/>
                    </a:cubicBezTo>
                    <a:cubicBezTo>
                      <a:pt x="118" y="223"/>
                      <a:pt x="119" y="223"/>
                      <a:pt x="119" y="223"/>
                    </a:cubicBezTo>
                    <a:cubicBezTo>
                      <a:pt x="119" y="224"/>
                      <a:pt x="120" y="221"/>
                      <a:pt x="121" y="221"/>
                    </a:cubicBezTo>
                    <a:cubicBezTo>
                      <a:pt x="120" y="222"/>
                      <a:pt x="120" y="223"/>
                      <a:pt x="120" y="224"/>
                    </a:cubicBezTo>
                    <a:cubicBezTo>
                      <a:pt x="120" y="225"/>
                      <a:pt x="119" y="226"/>
                      <a:pt x="119" y="226"/>
                    </a:cubicBezTo>
                    <a:cubicBezTo>
                      <a:pt x="119" y="227"/>
                      <a:pt x="118" y="227"/>
                      <a:pt x="118" y="228"/>
                    </a:cubicBezTo>
                    <a:cubicBezTo>
                      <a:pt x="117" y="228"/>
                      <a:pt x="116" y="227"/>
                      <a:pt x="116" y="228"/>
                    </a:cubicBezTo>
                    <a:cubicBezTo>
                      <a:pt x="114" y="231"/>
                      <a:pt x="116" y="226"/>
                      <a:pt x="115" y="227"/>
                    </a:cubicBezTo>
                    <a:cubicBezTo>
                      <a:pt x="114" y="230"/>
                      <a:pt x="114" y="228"/>
                      <a:pt x="114" y="227"/>
                    </a:cubicBezTo>
                    <a:cubicBezTo>
                      <a:pt x="113" y="225"/>
                      <a:pt x="113" y="229"/>
                      <a:pt x="113" y="228"/>
                    </a:cubicBezTo>
                    <a:cubicBezTo>
                      <a:pt x="113" y="226"/>
                      <a:pt x="113" y="225"/>
                      <a:pt x="114" y="223"/>
                    </a:cubicBezTo>
                    <a:cubicBezTo>
                      <a:pt x="114" y="223"/>
                      <a:pt x="114" y="223"/>
                      <a:pt x="114" y="223"/>
                    </a:cubicBezTo>
                    <a:cubicBezTo>
                      <a:pt x="113" y="226"/>
                      <a:pt x="113" y="226"/>
                      <a:pt x="113" y="226"/>
                    </a:cubicBezTo>
                    <a:cubicBezTo>
                      <a:pt x="113" y="225"/>
                      <a:pt x="113" y="223"/>
                      <a:pt x="114" y="222"/>
                    </a:cubicBezTo>
                    <a:cubicBezTo>
                      <a:pt x="115" y="219"/>
                      <a:pt x="115" y="219"/>
                      <a:pt x="115" y="219"/>
                    </a:cubicBezTo>
                    <a:cubicBezTo>
                      <a:pt x="116" y="216"/>
                      <a:pt x="116" y="214"/>
                      <a:pt x="118" y="212"/>
                    </a:cubicBezTo>
                    <a:cubicBezTo>
                      <a:pt x="118" y="212"/>
                      <a:pt x="118" y="212"/>
                      <a:pt x="118" y="212"/>
                    </a:cubicBezTo>
                    <a:cubicBezTo>
                      <a:pt x="118" y="213"/>
                      <a:pt x="116" y="214"/>
                      <a:pt x="117" y="215"/>
                    </a:cubicBezTo>
                    <a:cubicBezTo>
                      <a:pt x="118" y="213"/>
                      <a:pt x="118" y="212"/>
                      <a:pt x="119" y="210"/>
                    </a:cubicBezTo>
                    <a:cubicBezTo>
                      <a:pt x="120" y="208"/>
                      <a:pt x="120" y="207"/>
                      <a:pt x="120" y="205"/>
                    </a:cubicBezTo>
                    <a:cubicBezTo>
                      <a:pt x="121" y="204"/>
                      <a:pt x="118" y="207"/>
                      <a:pt x="120" y="204"/>
                    </a:cubicBezTo>
                    <a:cubicBezTo>
                      <a:pt x="122" y="202"/>
                      <a:pt x="121" y="201"/>
                      <a:pt x="122" y="200"/>
                    </a:cubicBezTo>
                    <a:cubicBezTo>
                      <a:pt x="123" y="197"/>
                      <a:pt x="123" y="196"/>
                      <a:pt x="124" y="194"/>
                    </a:cubicBezTo>
                    <a:cubicBezTo>
                      <a:pt x="124" y="193"/>
                      <a:pt x="125" y="192"/>
                      <a:pt x="125" y="191"/>
                    </a:cubicBezTo>
                    <a:cubicBezTo>
                      <a:pt x="125" y="193"/>
                      <a:pt x="124" y="195"/>
                      <a:pt x="124" y="196"/>
                    </a:cubicBezTo>
                    <a:cubicBezTo>
                      <a:pt x="125" y="193"/>
                      <a:pt x="125" y="195"/>
                      <a:pt x="127" y="193"/>
                    </a:cubicBezTo>
                    <a:cubicBezTo>
                      <a:pt x="126" y="195"/>
                      <a:pt x="125" y="196"/>
                      <a:pt x="125" y="197"/>
                    </a:cubicBezTo>
                    <a:cubicBezTo>
                      <a:pt x="125" y="197"/>
                      <a:pt x="125" y="197"/>
                      <a:pt x="125" y="197"/>
                    </a:cubicBezTo>
                    <a:cubicBezTo>
                      <a:pt x="126" y="195"/>
                      <a:pt x="127" y="192"/>
                      <a:pt x="128" y="190"/>
                    </a:cubicBezTo>
                    <a:cubicBezTo>
                      <a:pt x="129" y="189"/>
                      <a:pt x="129" y="188"/>
                      <a:pt x="130" y="187"/>
                    </a:cubicBezTo>
                    <a:cubicBezTo>
                      <a:pt x="130" y="187"/>
                      <a:pt x="131" y="187"/>
                      <a:pt x="131" y="186"/>
                    </a:cubicBezTo>
                    <a:cubicBezTo>
                      <a:pt x="129" y="191"/>
                      <a:pt x="127" y="195"/>
                      <a:pt x="126" y="199"/>
                    </a:cubicBezTo>
                    <a:cubicBezTo>
                      <a:pt x="127" y="197"/>
                      <a:pt x="129" y="194"/>
                      <a:pt x="129" y="191"/>
                    </a:cubicBezTo>
                    <a:cubicBezTo>
                      <a:pt x="129" y="190"/>
                      <a:pt x="130" y="189"/>
                      <a:pt x="131" y="188"/>
                    </a:cubicBezTo>
                    <a:cubicBezTo>
                      <a:pt x="131" y="188"/>
                      <a:pt x="131" y="187"/>
                      <a:pt x="132" y="186"/>
                    </a:cubicBezTo>
                    <a:cubicBezTo>
                      <a:pt x="132" y="186"/>
                      <a:pt x="132" y="186"/>
                      <a:pt x="132" y="186"/>
                    </a:cubicBezTo>
                    <a:cubicBezTo>
                      <a:pt x="132" y="187"/>
                      <a:pt x="132" y="187"/>
                      <a:pt x="132" y="187"/>
                    </a:cubicBezTo>
                    <a:cubicBezTo>
                      <a:pt x="132" y="188"/>
                      <a:pt x="132" y="189"/>
                      <a:pt x="131" y="189"/>
                    </a:cubicBezTo>
                    <a:cubicBezTo>
                      <a:pt x="131" y="190"/>
                      <a:pt x="131" y="191"/>
                      <a:pt x="130" y="191"/>
                    </a:cubicBezTo>
                    <a:cubicBezTo>
                      <a:pt x="130" y="192"/>
                      <a:pt x="130" y="193"/>
                      <a:pt x="129" y="194"/>
                    </a:cubicBezTo>
                    <a:cubicBezTo>
                      <a:pt x="129" y="195"/>
                      <a:pt x="128" y="197"/>
                      <a:pt x="127" y="198"/>
                    </a:cubicBezTo>
                    <a:cubicBezTo>
                      <a:pt x="127" y="199"/>
                      <a:pt x="126" y="201"/>
                      <a:pt x="127" y="200"/>
                    </a:cubicBezTo>
                    <a:cubicBezTo>
                      <a:pt x="128" y="199"/>
                      <a:pt x="128" y="200"/>
                      <a:pt x="128" y="200"/>
                    </a:cubicBezTo>
                    <a:cubicBezTo>
                      <a:pt x="129" y="200"/>
                      <a:pt x="129" y="200"/>
                      <a:pt x="128" y="203"/>
                    </a:cubicBezTo>
                    <a:cubicBezTo>
                      <a:pt x="127" y="205"/>
                      <a:pt x="126" y="207"/>
                      <a:pt x="127" y="209"/>
                    </a:cubicBezTo>
                    <a:cubicBezTo>
                      <a:pt x="128" y="202"/>
                      <a:pt x="131" y="196"/>
                      <a:pt x="133" y="190"/>
                    </a:cubicBezTo>
                    <a:cubicBezTo>
                      <a:pt x="133" y="189"/>
                      <a:pt x="134" y="188"/>
                      <a:pt x="134" y="187"/>
                    </a:cubicBezTo>
                    <a:cubicBezTo>
                      <a:pt x="134" y="187"/>
                      <a:pt x="135" y="187"/>
                      <a:pt x="135" y="187"/>
                    </a:cubicBezTo>
                    <a:cubicBezTo>
                      <a:pt x="136" y="187"/>
                      <a:pt x="136" y="187"/>
                      <a:pt x="138" y="184"/>
                    </a:cubicBezTo>
                    <a:cubicBezTo>
                      <a:pt x="140" y="182"/>
                      <a:pt x="141" y="179"/>
                      <a:pt x="144" y="177"/>
                    </a:cubicBezTo>
                    <a:cubicBezTo>
                      <a:pt x="143" y="178"/>
                      <a:pt x="142" y="179"/>
                      <a:pt x="142" y="179"/>
                    </a:cubicBezTo>
                    <a:cubicBezTo>
                      <a:pt x="141" y="180"/>
                      <a:pt x="141" y="181"/>
                      <a:pt x="140" y="181"/>
                    </a:cubicBezTo>
                    <a:cubicBezTo>
                      <a:pt x="139" y="183"/>
                      <a:pt x="138" y="184"/>
                      <a:pt x="137" y="186"/>
                    </a:cubicBezTo>
                    <a:cubicBezTo>
                      <a:pt x="135" y="189"/>
                      <a:pt x="135" y="190"/>
                      <a:pt x="136" y="191"/>
                    </a:cubicBezTo>
                    <a:cubicBezTo>
                      <a:pt x="136" y="191"/>
                      <a:pt x="138" y="188"/>
                      <a:pt x="139" y="187"/>
                    </a:cubicBezTo>
                    <a:cubicBezTo>
                      <a:pt x="139" y="186"/>
                      <a:pt x="140" y="185"/>
                      <a:pt x="140" y="185"/>
                    </a:cubicBezTo>
                    <a:cubicBezTo>
                      <a:pt x="141" y="184"/>
                      <a:pt x="142" y="182"/>
                      <a:pt x="143" y="182"/>
                    </a:cubicBezTo>
                    <a:cubicBezTo>
                      <a:pt x="143" y="182"/>
                      <a:pt x="142" y="184"/>
                      <a:pt x="141" y="185"/>
                    </a:cubicBezTo>
                    <a:cubicBezTo>
                      <a:pt x="140" y="187"/>
                      <a:pt x="138" y="190"/>
                      <a:pt x="137" y="192"/>
                    </a:cubicBezTo>
                    <a:cubicBezTo>
                      <a:pt x="136" y="194"/>
                      <a:pt x="134" y="197"/>
                      <a:pt x="133" y="199"/>
                    </a:cubicBezTo>
                    <a:cubicBezTo>
                      <a:pt x="133" y="199"/>
                      <a:pt x="133" y="199"/>
                      <a:pt x="133" y="199"/>
                    </a:cubicBezTo>
                    <a:cubicBezTo>
                      <a:pt x="132" y="201"/>
                      <a:pt x="131" y="203"/>
                      <a:pt x="131" y="205"/>
                    </a:cubicBezTo>
                    <a:cubicBezTo>
                      <a:pt x="130" y="205"/>
                      <a:pt x="130" y="205"/>
                      <a:pt x="130" y="204"/>
                    </a:cubicBezTo>
                    <a:cubicBezTo>
                      <a:pt x="129" y="204"/>
                      <a:pt x="130" y="203"/>
                      <a:pt x="131" y="202"/>
                    </a:cubicBezTo>
                    <a:cubicBezTo>
                      <a:pt x="131" y="202"/>
                      <a:pt x="132" y="201"/>
                      <a:pt x="131" y="200"/>
                    </a:cubicBezTo>
                    <a:cubicBezTo>
                      <a:pt x="130" y="202"/>
                      <a:pt x="129" y="204"/>
                      <a:pt x="128" y="206"/>
                    </a:cubicBezTo>
                    <a:cubicBezTo>
                      <a:pt x="128" y="207"/>
                      <a:pt x="127" y="208"/>
                      <a:pt x="128" y="208"/>
                    </a:cubicBezTo>
                    <a:cubicBezTo>
                      <a:pt x="129" y="206"/>
                      <a:pt x="130" y="206"/>
                      <a:pt x="132" y="203"/>
                    </a:cubicBezTo>
                    <a:cubicBezTo>
                      <a:pt x="135" y="199"/>
                      <a:pt x="137" y="198"/>
                      <a:pt x="139" y="195"/>
                    </a:cubicBezTo>
                    <a:cubicBezTo>
                      <a:pt x="142" y="190"/>
                      <a:pt x="142" y="193"/>
                      <a:pt x="143" y="193"/>
                    </a:cubicBezTo>
                    <a:cubicBezTo>
                      <a:pt x="144" y="193"/>
                      <a:pt x="144" y="192"/>
                      <a:pt x="143" y="194"/>
                    </a:cubicBezTo>
                    <a:cubicBezTo>
                      <a:pt x="143" y="195"/>
                      <a:pt x="144" y="195"/>
                      <a:pt x="145" y="195"/>
                    </a:cubicBezTo>
                    <a:cubicBezTo>
                      <a:pt x="146" y="194"/>
                      <a:pt x="146" y="192"/>
                      <a:pt x="147" y="191"/>
                    </a:cubicBezTo>
                    <a:cubicBezTo>
                      <a:pt x="148" y="191"/>
                      <a:pt x="148" y="190"/>
                      <a:pt x="149" y="189"/>
                    </a:cubicBezTo>
                    <a:cubicBezTo>
                      <a:pt x="149" y="191"/>
                      <a:pt x="148" y="192"/>
                      <a:pt x="148" y="194"/>
                    </a:cubicBezTo>
                    <a:cubicBezTo>
                      <a:pt x="147" y="195"/>
                      <a:pt x="145" y="197"/>
                      <a:pt x="144" y="199"/>
                    </a:cubicBezTo>
                    <a:cubicBezTo>
                      <a:pt x="144" y="200"/>
                      <a:pt x="144" y="200"/>
                      <a:pt x="144" y="200"/>
                    </a:cubicBezTo>
                    <a:cubicBezTo>
                      <a:pt x="145" y="199"/>
                      <a:pt x="145" y="199"/>
                      <a:pt x="146" y="199"/>
                    </a:cubicBezTo>
                    <a:cubicBezTo>
                      <a:pt x="146" y="199"/>
                      <a:pt x="147" y="199"/>
                      <a:pt x="148" y="197"/>
                    </a:cubicBezTo>
                    <a:cubicBezTo>
                      <a:pt x="150" y="195"/>
                      <a:pt x="152" y="193"/>
                      <a:pt x="154" y="191"/>
                    </a:cubicBezTo>
                    <a:cubicBezTo>
                      <a:pt x="155" y="190"/>
                      <a:pt x="156" y="189"/>
                      <a:pt x="157" y="188"/>
                    </a:cubicBezTo>
                    <a:cubicBezTo>
                      <a:pt x="158" y="187"/>
                      <a:pt x="159" y="186"/>
                      <a:pt x="160" y="185"/>
                    </a:cubicBezTo>
                    <a:cubicBezTo>
                      <a:pt x="159" y="188"/>
                      <a:pt x="155" y="190"/>
                      <a:pt x="155" y="193"/>
                    </a:cubicBezTo>
                    <a:cubicBezTo>
                      <a:pt x="156" y="192"/>
                      <a:pt x="156" y="190"/>
                      <a:pt x="158" y="190"/>
                    </a:cubicBezTo>
                    <a:cubicBezTo>
                      <a:pt x="154" y="195"/>
                      <a:pt x="157" y="194"/>
                      <a:pt x="157" y="195"/>
                    </a:cubicBezTo>
                    <a:cubicBezTo>
                      <a:pt x="158" y="194"/>
                      <a:pt x="159" y="192"/>
                      <a:pt x="160" y="192"/>
                    </a:cubicBezTo>
                    <a:cubicBezTo>
                      <a:pt x="160" y="192"/>
                      <a:pt x="160" y="193"/>
                      <a:pt x="159" y="193"/>
                    </a:cubicBezTo>
                    <a:cubicBezTo>
                      <a:pt x="158" y="194"/>
                      <a:pt x="158" y="195"/>
                      <a:pt x="159" y="195"/>
                    </a:cubicBezTo>
                    <a:cubicBezTo>
                      <a:pt x="159" y="195"/>
                      <a:pt x="160" y="194"/>
                      <a:pt x="160" y="193"/>
                    </a:cubicBezTo>
                    <a:cubicBezTo>
                      <a:pt x="161" y="191"/>
                      <a:pt x="163" y="189"/>
                      <a:pt x="163" y="188"/>
                    </a:cubicBezTo>
                    <a:cubicBezTo>
                      <a:pt x="164" y="187"/>
                      <a:pt x="165" y="185"/>
                      <a:pt x="166" y="185"/>
                    </a:cubicBezTo>
                    <a:cubicBezTo>
                      <a:pt x="167" y="184"/>
                      <a:pt x="167" y="183"/>
                      <a:pt x="168" y="183"/>
                    </a:cubicBezTo>
                    <a:cubicBezTo>
                      <a:pt x="169" y="183"/>
                      <a:pt x="172" y="181"/>
                      <a:pt x="174" y="179"/>
                    </a:cubicBezTo>
                    <a:cubicBezTo>
                      <a:pt x="173" y="181"/>
                      <a:pt x="172" y="182"/>
                      <a:pt x="170" y="183"/>
                    </a:cubicBezTo>
                    <a:cubicBezTo>
                      <a:pt x="167" y="186"/>
                      <a:pt x="165" y="189"/>
                      <a:pt x="163" y="192"/>
                    </a:cubicBezTo>
                    <a:cubicBezTo>
                      <a:pt x="165" y="191"/>
                      <a:pt x="166" y="189"/>
                      <a:pt x="168" y="188"/>
                    </a:cubicBezTo>
                    <a:cubicBezTo>
                      <a:pt x="168" y="188"/>
                      <a:pt x="170" y="186"/>
                      <a:pt x="170" y="186"/>
                    </a:cubicBezTo>
                    <a:cubicBezTo>
                      <a:pt x="171" y="187"/>
                      <a:pt x="170" y="188"/>
                      <a:pt x="169" y="189"/>
                    </a:cubicBezTo>
                    <a:cubicBezTo>
                      <a:pt x="168" y="191"/>
                      <a:pt x="167" y="191"/>
                      <a:pt x="166" y="191"/>
                    </a:cubicBezTo>
                    <a:cubicBezTo>
                      <a:pt x="166" y="191"/>
                      <a:pt x="166" y="192"/>
                      <a:pt x="166" y="192"/>
                    </a:cubicBezTo>
                    <a:cubicBezTo>
                      <a:pt x="163" y="195"/>
                      <a:pt x="162" y="195"/>
                      <a:pt x="162" y="193"/>
                    </a:cubicBezTo>
                    <a:cubicBezTo>
                      <a:pt x="162" y="193"/>
                      <a:pt x="161" y="193"/>
                      <a:pt x="160" y="194"/>
                    </a:cubicBezTo>
                    <a:cubicBezTo>
                      <a:pt x="158" y="197"/>
                      <a:pt x="156" y="199"/>
                      <a:pt x="155" y="201"/>
                    </a:cubicBezTo>
                    <a:cubicBezTo>
                      <a:pt x="153" y="202"/>
                      <a:pt x="152" y="204"/>
                      <a:pt x="151" y="206"/>
                    </a:cubicBezTo>
                    <a:cubicBezTo>
                      <a:pt x="150" y="208"/>
                      <a:pt x="149" y="210"/>
                      <a:pt x="148" y="211"/>
                    </a:cubicBezTo>
                    <a:cubicBezTo>
                      <a:pt x="149" y="211"/>
                      <a:pt x="150" y="209"/>
                      <a:pt x="151" y="208"/>
                    </a:cubicBezTo>
                    <a:cubicBezTo>
                      <a:pt x="151" y="209"/>
                      <a:pt x="150" y="210"/>
                      <a:pt x="150" y="212"/>
                    </a:cubicBezTo>
                    <a:cubicBezTo>
                      <a:pt x="149" y="213"/>
                      <a:pt x="149" y="215"/>
                      <a:pt x="148" y="217"/>
                    </a:cubicBezTo>
                    <a:cubicBezTo>
                      <a:pt x="148" y="218"/>
                      <a:pt x="148" y="219"/>
                      <a:pt x="147" y="220"/>
                    </a:cubicBezTo>
                    <a:cubicBezTo>
                      <a:pt x="146" y="220"/>
                      <a:pt x="145" y="222"/>
                      <a:pt x="144" y="225"/>
                    </a:cubicBezTo>
                    <a:cubicBezTo>
                      <a:pt x="146" y="223"/>
                      <a:pt x="146" y="223"/>
                      <a:pt x="147" y="223"/>
                    </a:cubicBezTo>
                    <a:cubicBezTo>
                      <a:pt x="146" y="224"/>
                      <a:pt x="145" y="224"/>
                      <a:pt x="144" y="226"/>
                    </a:cubicBezTo>
                    <a:cubicBezTo>
                      <a:pt x="144" y="229"/>
                      <a:pt x="146" y="227"/>
                      <a:pt x="147" y="227"/>
                    </a:cubicBezTo>
                    <a:cubicBezTo>
                      <a:pt x="146" y="228"/>
                      <a:pt x="145" y="230"/>
                      <a:pt x="145" y="231"/>
                    </a:cubicBezTo>
                    <a:cubicBezTo>
                      <a:pt x="145" y="231"/>
                      <a:pt x="145" y="232"/>
                      <a:pt x="146" y="232"/>
                    </a:cubicBezTo>
                    <a:cubicBezTo>
                      <a:pt x="146" y="232"/>
                      <a:pt x="146" y="231"/>
                      <a:pt x="146" y="231"/>
                    </a:cubicBezTo>
                    <a:cubicBezTo>
                      <a:pt x="147" y="229"/>
                      <a:pt x="148" y="227"/>
                      <a:pt x="148" y="225"/>
                    </a:cubicBezTo>
                    <a:cubicBezTo>
                      <a:pt x="149" y="225"/>
                      <a:pt x="149" y="224"/>
                      <a:pt x="150" y="223"/>
                    </a:cubicBezTo>
                    <a:cubicBezTo>
                      <a:pt x="150" y="222"/>
                      <a:pt x="151" y="221"/>
                      <a:pt x="151" y="220"/>
                    </a:cubicBezTo>
                    <a:cubicBezTo>
                      <a:pt x="150" y="222"/>
                      <a:pt x="150" y="224"/>
                      <a:pt x="149" y="225"/>
                    </a:cubicBezTo>
                    <a:cubicBezTo>
                      <a:pt x="150" y="225"/>
                      <a:pt x="150" y="224"/>
                      <a:pt x="150" y="223"/>
                    </a:cubicBezTo>
                    <a:cubicBezTo>
                      <a:pt x="151" y="222"/>
                      <a:pt x="153" y="220"/>
                      <a:pt x="152" y="219"/>
                    </a:cubicBezTo>
                    <a:cubicBezTo>
                      <a:pt x="151" y="219"/>
                      <a:pt x="153" y="217"/>
                      <a:pt x="153" y="217"/>
                    </a:cubicBezTo>
                    <a:cubicBezTo>
                      <a:pt x="153" y="217"/>
                      <a:pt x="154" y="216"/>
                      <a:pt x="155" y="215"/>
                    </a:cubicBezTo>
                    <a:cubicBezTo>
                      <a:pt x="156" y="214"/>
                      <a:pt x="157" y="213"/>
                      <a:pt x="158" y="214"/>
                    </a:cubicBezTo>
                    <a:cubicBezTo>
                      <a:pt x="156" y="215"/>
                      <a:pt x="156" y="217"/>
                      <a:pt x="155" y="219"/>
                    </a:cubicBezTo>
                    <a:cubicBezTo>
                      <a:pt x="154" y="220"/>
                      <a:pt x="153" y="221"/>
                      <a:pt x="152" y="222"/>
                    </a:cubicBezTo>
                    <a:cubicBezTo>
                      <a:pt x="151" y="224"/>
                      <a:pt x="151" y="225"/>
                      <a:pt x="150" y="227"/>
                    </a:cubicBezTo>
                    <a:cubicBezTo>
                      <a:pt x="149" y="229"/>
                      <a:pt x="150" y="229"/>
                      <a:pt x="150" y="229"/>
                    </a:cubicBezTo>
                    <a:cubicBezTo>
                      <a:pt x="151" y="229"/>
                      <a:pt x="151" y="229"/>
                      <a:pt x="152" y="228"/>
                    </a:cubicBezTo>
                    <a:cubicBezTo>
                      <a:pt x="152" y="226"/>
                      <a:pt x="153" y="225"/>
                      <a:pt x="153" y="224"/>
                    </a:cubicBezTo>
                    <a:cubicBezTo>
                      <a:pt x="154" y="222"/>
                      <a:pt x="155" y="221"/>
                      <a:pt x="155" y="220"/>
                    </a:cubicBezTo>
                    <a:cubicBezTo>
                      <a:pt x="157" y="216"/>
                      <a:pt x="157" y="216"/>
                      <a:pt x="157" y="216"/>
                    </a:cubicBezTo>
                    <a:cubicBezTo>
                      <a:pt x="158" y="214"/>
                      <a:pt x="159" y="213"/>
                      <a:pt x="159" y="212"/>
                    </a:cubicBezTo>
                    <a:cubicBezTo>
                      <a:pt x="160" y="211"/>
                      <a:pt x="161" y="210"/>
                      <a:pt x="162" y="210"/>
                    </a:cubicBezTo>
                    <a:cubicBezTo>
                      <a:pt x="160" y="212"/>
                      <a:pt x="162" y="210"/>
                      <a:pt x="162" y="211"/>
                    </a:cubicBezTo>
                    <a:cubicBezTo>
                      <a:pt x="162" y="211"/>
                      <a:pt x="162" y="212"/>
                      <a:pt x="161" y="213"/>
                    </a:cubicBezTo>
                    <a:cubicBezTo>
                      <a:pt x="160" y="214"/>
                      <a:pt x="160" y="215"/>
                      <a:pt x="159" y="216"/>
                    </a:cubicBezTo>
                    <a:cubicBezTo>
                      <a:pt x="158" y="217"/>
                      <a:pt x="158" y="219"/>
                      <a:pt x="157" y="220"/>
                    </a:cubicBezTo>
                    <a:cubicBezTo>
                      <a:pt x="158" y="219"/>
                      <a:pt x="159" y="218"/>
                      <a:pt x="160" y="217"/>
                    </a:cubicBezTo>
                    <a:cubicBezTo>
                      <a:pt x="161" y="215"/>
                      <a:pt x="163" y="213"/>
                      <a:pt x="164" y="211"/>
                    </a:cubicBezTo>
                    <a:cubicBezTo>
                      <a:pt x="165" y="209"/>
                      <a:pt x="166" y="209"/>
                      <a:pt x="167" y="208"/>
                    </a:cubicBezTo>
                    <a:cubicBezTo>
                      <a:pt x="168" y="206"/>
                      <a:pt x="169" y="205"/>
                      <a:pt x="170" y="204"/>
                    </a:cubicBezTo>
                    <a:cubicBezTo>
                      <a:pt x="170" y="205"/>
                      <a:pt x="169" y="207"/>
                      <a:pt x="167" y="208"/>
                    </a:cubicBezTo>
                    <a:cubicBezTo>
                      <a:pt x="167" y="209"/>
                      <a:pt x="166" y="210"/>
                      <a:pt x="166" y="210"/>
                    </a:cubicBezTo>
                    <a:cubicBezTo>
                      <a:pt x="165" y="211"/>
                      <a:pt x="165" y="211"/>
                      <a:pt x="165" y="211"/>
                    </a:cubicBezTo>
                    <a:cubicBezTo>
                      <a:pt x="165" y="212"/>
                      <a:pt x="165" y="213"/>
                      <a:pt x="164" y="214"/>
                    </a:cubicBezTo>
                    <a:cubicBezTo>
                      <a:pt x="164" y="214"/>
                      <a:pt x="165" y="212"/>
                      <a:pt x="166" y="210"/>
                    </a:cubicBezTo>
                    <a:cubicBezTo>
                      <a:pt x="168" y="209"/>
                      <a:pt x="169" y="207"/>
                      <a:pt x="169" y="207"/>
                    </a:cubicBezTo>
                    <a:cubicBezTo>
                      <a:pt x="169" y="208"/>
                      <a:pt x="169" y="208"/>
                      <a:pt x="169" y="208"/>
                    </a:cubicBezTo>
                    <a:cubicBezTo>
                      <a:pt x="169" y="208"/>
                      <a:pt x="168" y="209"/>
                      <a:pt x="167" y="210"/>
                    </a:cubicBezTo>
                    <a:cubicBezTo>
                      <a:pt x="166" y="211"/>
                      <a:pt x="166" y="212"/>
                      <a:pt x="166" y="212"/>
                    </a:cubicBezTo>
                    <a:cubicBezTo>
                      <a:pt x="167" y="211"/>
                      <a:pt x="168" y="209"/>
                      <a:pt x="169" y="209"/>
                    </a:cubicBezTo>
                    <a:cubicBezTo>
                      <a:pt x="170" y="209"/>
                      <a:pt x="173" y="205"/>
                      <a:pt x="173" y="205"/>
                    </a:cubicBezTo>
                    <a:cubicBezTo>
                      <a:pt x="173" y="206"/>
                      <a:pt x="172" y="207"/>
                      <a:pt x="171" y="209"/>
                    </a:cubicBezTo>
                    <a:cubicBezTo>
                      <a:pt x="173" y="207"/>
                      <a:pt x="175" y="207"/>
                      <a:pt x="177" y="203"/>
                    </a:cubicBezTo>
                    <a:cubicBezTo>
                      <a:pt x="177" y="203"/>
                      <a:pt x="178" y="202"/>
                      <a:pt x="179" y="202"/>
                    </a:cubicBezTo>
                    <a:cubicBezTo>
                      <a:pt x="180" y="201"/>
                      <a:pt x="181" y="200"/>
                      <a:pt x="182" y="200"/>
                    </a:cubicBezTo>
                    <a:cubicBezTo>
                      <a:pt x="183" y="199"/>
                      <a:pt x="184" y="198"/>
                      <a:pt x="185" y="197"/>
                    </a:cubicBezTo>
                    <a:cubicBezTo>
                      <a:pt x="185" y="197"/>
                      <a:pt x="185" y="197"/>
                      <a:pt x="185" y="197"/>
                    </a:cubicBezTo>
                    <a:cubicBezTo>
                      <a:pt x="185" y="197"/>
                      <a:pt x="185" y="197"/>
                      <a:pt x="185" y="197"/>
                    </a:cubicBezTo>
                    <a:cubicBezTo>
                      <a:pt x="185" y="197"/>
                      <a:pt x="184" y="198"/>
                      <a:pt x="183" y="199"/>
                    </a:cubicBezTo>
                    <a:cubicBezTo>
                      <a:pt x="182" y="200"/>
                      <a:pt x="182" y="200"/>
                      <a:pt x="183" y="200"/>
                    </a:cubicBezTo>
                    <a:cubicBezTo>
                      <a:pt x="183" y="200"/>
                      <a:pt x="184" y="200"/>
                      <a:pt x="184" y="199"/>
                    </a:cubicBezTo>
                    <a:cubicBezTo>
                      <a:pt x="184" y="199"/>
                      <a:pt x="185" y="197"/>
                      <a:pt x="186" y="197"/>
                    </a:cubicBezTo>
                    <a:cubicBezTo>
                      <a:pt x="187" y="196"/>
                      <a:pt x="188" y="196"/>
                      <a:pt x="188" y="195"/>
                    </a:cubicBezTo>
                    <a:cubicBezTo>
                      <a:pt x="189" y="195"/>
                      <a:pt x="189" y="194"/>
                      <a:pt x="189" y="194"/>
                    </a:cubicBezTo>
                    <a:cubicBezTo>
                      <a:pt x="190" y="194"/>
                      <a:pt x="191" y="193"/>
                      <a:pt x="191" y="193"/>
                    </a:cubicBezTo>
                    <a:cubicBezTo>
                      <a:pt x="191" y="195"/>
                      <a:pt x="192" y="194"/>
                      <a:pt x="194" y="192"/>
                    </a:cubicBezTo>
                    <a:cubicBezTo>
                      <a:pt x="195" y="192"/>
                      <a:pt x="195" y="191"/>
                      <a:pt x="196" y="191"/>
                    </a:cubicBezTo>
                    <a:cubicBezTo>
                      <a:pt x="194" y="192"/>
                      <a:pt x="193" y="192"/>
                      <a:pt x="193" y="191"/>
                    </a:cubicBezTo>
                    <a:cubicBezTo>
                      <a:pt x="194" y="190"/>
                      <a:pt x="193" y="191"/>
                      <a:pt x="192" y="191"/>
                    </a:cubicBezTo>
                    <a:cubicBezTo>
                      <a:pt x="193" y="190"/>
                      <a:pt x="193" y="189"/>
                      <a:pt x="193" y="188"/>
                    </a:cubicBezTo>
                    <a:cubicBezTo>
                      <a:pt x="194" y="187"/>
                      <a:pt x="195" y="186"/>
                      <a:pt x="196" y="185"/>
                    </a:cubicBezTo>
                    <a:cubicBezTo>
                      <a:pt x="196" y="185"/>
                      <a:pt x="196" y="185"/>
                      <a:pt x="196" y="185"/>
                    </a:cubicBezTo>
                    <a:cubicBezTo>
                      <a:pt x="196" y="185"/>
                      <a:pt x="196" y="185"/>
                      <a:pt x="196" y="185"/>
                    </a:cubicBezTo>
                    <a:cubicBezTo>
                      <a:pt x="197" y="184"/>
                      <a:pt x="197" y="184"/>
                      <a:pt x="196" y="184"/>
                    </a:cubicBezTo>
                    <a:cubicBezTo>
                      <a:pt x="197" y="183"/>
                      <a:pt x="198" y="183"/>
                      <a:pt x="199" y="182"/>
                    </a:cubicBezTo>
                    <a:cubicBezTo>
                      <a:pt x="199" y="182"/>
                      <a:pt x="199" y="181"/>
                      <a:pt x="200" y="181"/>
                    </a:cubicBezTo>
                    <a:cubicBezTo>
                      <a:pt x="201" y="182"/>
                      <a:pt x="204" y="180"/>
                      <a:pt x="205" y="180"/>
                    </a:cubicBezTo>
                    <a:cubicBezTo>
                      <a:pt x="206" y="179"/>
                      <a:pt x="207" y="179"/>
                      <a:pt x="208" y="179"/>
                    </a:cubicBezTo>
                    <a:cubicBezTo>
                      <a:pt x="209" y="179"/>
                      <a:pt x="209" y="180"/>
                      <a:pt x="210" y="179"/>
                    </a:cubicBezTo>
                    <a:cubicBezTo>
                      <a:pt x="211" y="179"/>
                      <a:pt x="210" y="178"/>
                      <a:pt x="210" y="178"/>
                    </a:cubicBezTo>
                    <a:cubicBezTo>
                      <a:pt x="209" y="178"/>
                      <a:pt x="210" y="177"/>
                      <a:pt x="208" y="178"/>
                    </a:cubicBezTo>
                    <a:cubicBezTo>
                      <a:pt x="207" y="178"/>
                      <a:pt x="207" y="177"/>
                      <a:pt x="208" y="177"/>
                    </a:cubicBezTo>
                    <a:cubicBezTo>
                      <a:pt x="209" y="177"/>
                      <a:pt x="208" y="177"/>
                      <a:pt x="208" y="176"/>
                    </a:cubicBezTo>
                    <a:cubicBezTo>
                      <a:pt x="208" y="176"/>
                      <a:pt x="208" y="175"/>
                      <a:pt x="207" y="176"/>
                    </a:cubicBezTo>
                    <a:cubicBezTo>
                      <a:pt x="207" y="176"/>
                      <a:pt x="206" y="176"/>
                      <a:pt x="206" y="176"/>
                    </a:cubicBezTo>
                    <a:cubicBezTo>
                      <a:pt x="205" y="176"/>
                      <a:pt x="205" y="176"/>
                      <a:pt x="204" y="177"/>
                    </a:cubicBezTo>
                    <a:cubicBezTo>
                      <a:pt x="203" y="178"/>
                      <a:pt x="201" y="179"/>
                      <a:pt x="200" y="178"/>
                    </a:cubicBezTo>
                    <a:cubicBezTo>
                      <a:pt x="201" y="177"/>
                      <a:pt x="203" y="177"/>
                      <a:pt x="204" y="176"/>
                    </a:cubicBezTo>
                    <a:cubicBezTo>
                      <a:pt x="205" y="176"/>
                      <a:pt x="206" y="175"/>
                      <a:pt x="207" y="175"/>
                    </a:cubicBezTo>
                    <a:cubicBezTo>
                      <a:pt x="211" y="173"/>
                      <a:pt x="214" y="172"/>
                      <a:pt x="217" y="170"/>
                    </a:cubicBezTo>
                    <a:cubicBezTo>
                      <a:pt x="219" y="169"/>
                      <a:pt x="218" y="169"/>
                      <a:pt x="217" y="169"/>
                    </a:cubicBezTo>
                    <a:cubicBezTo>
                      <a:pt x="217" y="169"/>
                      <a:pt x="215" y="170"/>
                      <a:pt x="216" y="169"/>
                    </a:cubicBezTo>
                    <a:cubicBezTo>
                      <a:pt x="217" y="168"/>
                      <a:pt x="218" y="169"/>
                      <a:pt x="219" y="168"/>
                    </a:cubicBezTo>
                    <a:cubicBezTo>
                      <a:pt x="219" y="167"/>
                      <a:pt x="219" y="167"/>
                      <a:pt x="221" y="166"/>
                    </a:cubicBezTo>
                    <a:cubicBezTo>
                      <a:pt x="219" y="166"/>
                      <a:pt x="218" y="167"/>
                      <a:pt x="217" y="167"/>
                    </a:cubicBezTo>
                    <a:cubicBezTo>
                      <a:pt x="217" y="167"/>
                      <a:pt x="217" y="166"/>
                      <a:pt x="218" y="166"/>
                    </a:cubicBezTo>
                    <a:cubicBezTo>
                      <a:pt x="219" y="165"/>
                      <a:pt x="220" y="165"/>
                      <a:pt x="221" y="165"/>
                    </a:cubicBezTo>
                    <a:cubicBezTo>
                      <a:pt x="221" y="165"/>
                      <a:pt x="221" y="165"/>
                      <a:pt x="221" y="165"/>
                    </a:cubicBezTo>
                    <a:cubicBezTo>
                      <a:pt x="223" y="166"/>
                      <a:pt x="225" y="166"/>
                      <a:pt x="230" y="165"/>
                    </a:cubicBezTo>
                    <a:cubicBezTo>
                      <a:pt x="228" y="166"/>
                      <a:pt x="228" y="166"/>
                      <a:pt x="227" y="166"/>
                    </a:cubicBezTo>
                    <a:cubicBezTo>
                      <a:pt x="228" y="167"/>
                      <a:pt x="230" y="166"/>
                      <a:pt x="231" y="167"/>
                    </a:cubicBezTo>
                    <a:cubicBezTo>
                      <a:pt x="232" y="167"/>
                      <a:pt x="234" y="167"/>
                      <a:pt x="236" y="166"/>
                    </a:cubicBezTo>
                    <a:cubicBezTo>
                      <a:pt x="236" y="165"/>
                      <a:pt x="234" y="165"/>
                      <a:pt x="232" y="165"/>
                    </a:cubicBezTo>
                    <a:cubicBezTo>
                      <a:pt x="233" y="165"/>
                      <a:pt x="235" y="165"/>
                      <a:pt x="235" y="164"/>
                    </a:cubicBezTo>
                    <a:cubicBezTo>
                      <a:pt x="234" y="163"/>
                      <a:pt x="234" y="162"/>
                      <a:pt x="231" y="163"/>
                    </a:cubicBezTo>
                    <a:cubicBezTo>
                      <a:pt x="229" y="163"/>
                      <a:pt x="227" y="163"/>
                      <a:pt x="225" y="164"/>
                    </a:cubicBezTo>
                    <a:cubicBezTo>
                      <a:pt x="223" y="164"/>
                      <a:pt x="221" y="164"/>
                      <a:pt x="220" y="165"/>
                    </a:cubicBezTo>
                    <a:cubicBezTo>
                      <a:pt x="219" y="165"/>
                      <a:pt x="216" y="166"/>
                      <a:pt x="215" y="165"/>
                    </a:cubicBezTo>
                    <a:cubicBezTo>
                      <a:pt x="215" y="164"/>
                      <a:pt x="218" y="165"/>
                      <a:pt x="219" y="164"/>
                    </a:cubicBezTo>
                    <a:cubicBezTo>
                      <a:pt x="220" y="164"/>
                      <a:pt x="221" y="163"/>
                      <a:pt x="223" y="163"/>
                    </a:cubicBezTo>
                    <a:cubicBezTo>
                      <a:pt x="226" y="163"/>
                      <a:pt x="230" y="162"/>
                      <a:pt x="234" y="162"/>
                    </a:cubicBezTo>
                    <a:cubicBezTo>
                      <a:pt x="234" y="162"/>
                      <a:pt x="234" y="161"/>
                      <a:pt x="234" y="161"/>
                    </a:cubicBezTo>
                    <a:cubicBezTo>
                      <a:pt x="236" y="160"/>
                      <a:pt x="237" y="160"/>
                      <a:pt x="239" y="160"/>
                    </a:cubicBezTo>
                    <a:cubicBezTo>
                      <a:pt x="240" y="159"/>
                      <a:pt x="242" y="159"/>
                      <a:pt x="244" y="160"/>
                    </a:cubicBezTo>
                    <a:cubicBezTo>
                      <a:pt x="245" y="160"/>
                      <a:pt x="246" y="160"/>
                      <a:pt x="248" y="160"/>
                    </a:cubicBezTo>
                    <a:cubicBezTo>
                      <a:pt x="249" y="160"/>
                      <a:pt x="251" y="160"/>
                      <a:pt x="252" y="160"/>
                    </a:cubicBezTo>
                    <a:cubicBezTo>
                      <a:pt x="255" y="160"/>
                      <a:pt x="255" y="161"/>
                      <a:pt x="256" y="161"/>
                    </a:cubicBezTo>
                    <a:cubicBezTo>
                      <a:pt x="257" y="161"/>
                      <a:pt x="257" y="162"/>
                      <a:pt x="257" y="162"/>
                    </a:cubicBezTo>
                    <a:cubicBezTo>
                      <a:pt x="256" y="162"/>
                      <a:pt x="254" y="162"/>
                      <a:pt x="253" y="161"/>
                    </a:cubicBezTo>
                    <a:cubicBezTo>
                      <a:pt x="253" y="161"/>
                      <a:pt x="253" y="161"/>
                      <a:pt x="252" y="161"/>
                    </a:cubicBezTo>
                    <a:cubicBezTo>
                      <a:pt x="255" y="162"/>
                      <a:pt x="255" y="163"/>
                      <a:pt x="251" y="163"/>
                    </a:cubicBezTo>
                    <a:cubicBezTo>
                      <a:pt x="250" y="163"/>
                      <a:pt x="249" y="163"/>
                      <a:pt x="248" y="163"/>
                    </a:cubicBezTo>
                    <a:cubicBezTo>
                      <a:pt x="247" y="163"/>
                      <a:pt x="246" y="164"/>
                      <a:pt x="245" y="164"/>
                    </a:cubicBezTo>
                    <a:cubicBezTo>
                      <a:pt x="244" y="164"/>
                      <a:pt x="242" y="164"/>
                      <a:pt x="241" y="165"/>
                    </a:cubicBezTo>
                    <a:cubicBezTo>
                      <a:pt x="240" y="165"/>
                      <a:pt x="239" y="165"/>
                      <a:pt x="237" y="165"/>
                    </a:cubicBezTo>
                    <a:cubicBezTo>
                      <a:pt x="239" y="165"/>
                      <a:pt x="240" y="165"/>
                      <a:pt x="241" y="166"/>
                    </a:cubicBezTo>
                    <a:cubicBezTo>
                      <a:pt x="242" y="166"/>
                      <a:pt x="244" y="166"/>
                      <a:pt x="245" y="166"/>
                    </a:cubicBezTo>
                    <a:cubicBezTo>
                      <a:pt x="246" y="166"/>
                      <a:pt x="247" y="165"/>
                      <a:pt x="248" y="165"/>
                    </a:cubicBezTo>
                    <a:cubicBezTo>
                      <a:pt x="248" y="166"/>
                      <a:pt x="249" y="166"/>
                      <a:pt x="250" y="166"/>
                    </a:cubicBezTo>
                    <a:cubicBezTo>
                      <a:pt x="252" y="166"/>
                      <a:pt x="254" y="166"/>
                      <a:pt x="254" y="167"/>
                    </a:cubicBezTo>
                    <a:cubicBezTo>
                      <a:pt x="253" y="167"/>
                      <a:pt x="252" y="167"/>
                      <a:pt x="250" y="167"/>
                    </a:cubicBezTo>
                    <a:cubicBezTo>
                      <a:pt x="249" y="166"/>
                      <a:pt x="247" y="166"/>
                      <a:pt x="245" y="167"/>
                    </a:cubicBezTo>
                    <a:cubicBezTo>
                      <a:pt x="246" y="167"/>
                      <a:pt x="247" y="167"/>
                      <a:pt x="247" y="167"/>
                    </a:cubicBezTo>
                    <a:cubicBezTo>
                      <a:pt x="248" y="167"/>
                      <a:pt x="248" y="167"/>
                      <a:pt x="248" y="167"/>
                    </a:cubicBezTo>
                    <a:cubicBezTo>
                      <a:pt x="249" y="168"/>
                      <a:pt x="251" y="168"/>
                      <a:pt x="252" y="168"/>
                    </a:cubicBezTo>
                    <a:cubicBezTo>
                      <a:pt x="253" y="167"/>
                      <a:pt x="254" y="167"/>
                      <a:pt x="255" y="168"/>
                    </a:cubicBezTo>
                    <a:cubicBezTo>
                      <a:pt x="256" y="168"/>
                      <a:pt x="257" y="168"/>
                      <a:pt x="258" y="168"/>
                    </a:cubicBezTo>
                    <a:cubicBezTo>
                      <a:pt x="259" y="169"/>
                      <a:pt x="261" y="170"/>
                      <a:pt x="263" y="170"/>
                    </a:cubicBezTo>
                    <a:cubicBezTo>
                      <a:pt x="265" y="171"/>
                      <a:pt x="265" y="171"/>
                      <a:pt x="265" y="170"/>
                    </a:cubicBezTo>
                    <a:cubicBezTo>
                      <a:pt x="265" y="170"/>
                      <a:pt x="265" y="169"/>
                      <a:pt x="266" y="170"/>
                    </a:cubicBezTo>
                    <a:cubicBezTo>
                      <a:pt x="268" y="170"/>
                      <a:pt x="268" y="171"/>
                      <a:pt x="268" y="171"/>
                    </a:cubicBezTo>
                    <a:cubicBezTo>
                      <a:pt x="267" y="172"/>
                      <a:pt x="267" y="172"/>
                      <a:pt x="265" y="172"/>
                    </a:cubicBezTo>
                    <a:cubicBezTo>
                      <a:pt x="264" y="172"/>
                      <a:pt x="264" y="171"/>
                      <a:pt x="263" y="171"/>
                    </a:cubicBezTo>
                    <a:cubicBezTo>
                      <a:pt x="261" y="171"/>
                      <a:pt x="261" y="171"/>
                      <a:pt x="261" y="171"/>
                    </a:cubicBezTo>
                    <a:cubicBezTo>
                      <a:pt x="259" y="171"/>
                      <a:pt x="258" y="170"/>
                      <a:pt x="257" y="170"/>
                    </a:cubicBezTo>
                    <a:cubicBezTo>
                      <a:pt x="256" y="170"/>
                      <a:pt x="255" y="170"/>
                      <a:pt x="255" y="170"/>
                    </a:cubicBezTo>
                    <a:cubicBezTo>
                      <a:pt x="254" y="170"/>
                      <a:pt x="254" y="170"/>
                      <a:pt x="253" y="170"/>
                    </a:cubicBezTo>
                    <a:cubicBezTo>
                      <a:pt x="253" y="170"/>
                      <a:pt x="252" y="171"/>
                      <a:pt x="252" y="171"/>
                    </a:cubicBezTo>
                    <a:cubicBezTo>
                      <a:pt x="252" y="171"/>
                      <a:pt x="253" y="172"/>
                      <a:pt x="254" y="172"/>
                    </a:cubicBezTo>
                    <a:cubicBezTo>
                      <a:pt x="256" y="172"/>
                      <a:pt x="253" y="172"/>
                      <a:pt x="254" y="171"/>
                    </a:cubicBezTo>
                    <a:cubicBezTo>
                      <a:pt x="255" y="171"/>
                      <a:pt x="256" y="171"/>
                      <a:pt x="256" y="171"/>
                    </a:cubicBezTo>
                    <a:cubicBezTo>
                      <a:pt x="256" y="172"/>
                      <a:pt x="258" y="172"/>
                      <a:pt x="259" y="173"/>
                    </a:cubicBezTo>
                    <a:cubicBezTo>
                      <a:pt x="258" y="172"/>
                      <a:pt x="257" y="173"/>
                      <a:pt x="257" y="173"/>
                    </a:cubicBezTo>
                    <a:cubicBezTo>
                      <a:pt x="257" y="173"/>
                      <a:pt x="257" y="173"/>
                      <a:pt x="257" y="173"/>
                    </a:cubicBezTo>
                    <a:cubicBezTo>
                      <a:pt x="257" y="173"/>
                      <a:pt x="257" y="173"/>
                      <a:pt x="257" y="173"/>
                    </a:cubicBezTo>
                    <a:cubicBezTo>
                      <a:pt x="257" y="173"/>
                      <a:pt x="257" y="173"/>
                      <a:pt x="257" y="173"/>
                    </a:cubicBezTo>
                    <a:cubicBezTo>
                      <a:pt x="254" y="172"/>
                      <a:pt x="252" y="172"/>
                      <a:pt x="250" y="173"/>
                    </a:cubicBezTo>
                    <a:cubicBezTo>
                      <a:pt x="249" y="173"/>
                      <a:pt x="247" y="174"/>
                      <a:pt x="246" y="173"/>
                    </a:cubicBezTo>
                    <a:cubicBezTo>
                      <a:pt x="244" y="172"/>
                      <a:pt x="242" y="173"/>
                      <a:pt x="240" y="173"/>
                    </a:cubicBezTo>
                    <a:cubicBezTo>
                      <a:pt x="240" y="174"/>
                      <a:pt x="241" y="174"/>
                      <a:pt x="242" y="174"/>
                    </a:cubicBezTo>
                    <a:cubicBezTo>
                      <a:pt x="243" y="174"/>
                      <a:pt x="244" y="174"/>
                      <a:pt x="244" y="174"/>
                    </a:cubicBezTo>
                    <a:cubicBezTo>
                      <a:pt x="244" y="174"/>
                      <a:pt x="244" y="174"/>
                      <a:pt x="244" y="174"/>
                    </a:cubicBezTo>
                    <a:cubicBezTo>
                      <a:pt x="243" y="174"/>
                      <a:pt x="243" y="174"/>
                      <a:pt x="242" y="174"/>
                    </a:cubicBezTo>
                    <a:cubicBezTo>
                      <a:pt x="241" y="174"/>
                      <a:pt x="240" y="174"/>
                      <a:pt x="238" y="174"/>
                    </a:cubicBezTo>
                    <a:cubicBezTo>
                      <a:pt x="239" y="174"/>
                      <a:pt x="240" y="174"/>
                      <a:pt x="240" y="174"/>
                    </a:cubicBezTo>
                    <a:cubicBezTo>
                      <a:pt x="240" y="175"/>
                      <a:pt x="240" y="175"/>
                      <a:pt x="240" y="175"/>
                    </a:cubicBezTo>
                    <a:cubicBezTo>
                      <a:pt x="238" y="174"/>
                      <a:pt x="238" y="176"/>
                      <a:pt x="236" y="176"/>
                    </a:cubicBezTo>
                    <a:cubicBezTo>
                      <a:pt x="235" y="175"/>
                      <a:pt x="233" y="176"/>
                      <a:pt x="232" y="176"/>
                    </a:cubicBezTo>
                    <a:cubicBezTo>
                      <a:pt x="233" y="176"/>
                      <a:pt x="234" y="176"/>
                      <a:pt x="235" y="177"/>
                    </a:cubicBezTo>
                    <a:cubicBezTo>
                      <a:pt x="234" y="177"/>
                      <a:pt x="233" y="177"/>
                      <a:pt x="232" y="177"/>
                    </a:cubicBezTo>
                    <a:cubicBezTo>
                      <a:pt x="230" y="177"/>
                      <a:pt x="229" y="178"/>
                      <a:pt x="228" y="178"/>
                    </a:cubicBezTo>
                    <a:cubicBezTo>
                      <a:pt x="226" y="178"/>
                      <a:pt x="225" y="178"/>
                      <a:pt x="224" y="179"/>
                    </a:cubicBezTo>
                    <a:cubicBezTo>
                      <a:pt x="223" y="179"/>
                      <a:pt x="222" y="179"/>
                      <a:pt x="221" y="180"/>
                    </a:cubicBezTo>
                    <a:cubicBezTo>
                      <a:pt x="223" y="180"/>
                      <a:pt x="226" y="178"/>
                      <a:pt x="228" y="179"/>
                    </a:cubicBezTo>
                    <a:cubicBezTo>
                      <a:pt x="226" y="180"/>
                      <a:pt x="225" y="180"/>
                      <a:pt x="224" y="180"/>
                    </a:cubicBezTo>
                    <a:cubicBezTo>
                      <a:pt x="223" y="180"/>
                      <a:pt x="222" y="180"/>
                      <a:pt x="221" y="181"/>
                    </a:cubicBezTo>
                    <a:cubicBezTo>
                      <a:pt x="221" y="182"/>
                      <a:pt x="223" y="181"/>
                      <a:pt x="224" y="181"/>
                    </a:cubicBezTo>
                    <a:cubicBezTo>
                      <a:pt x="224" y="181"/>
                      <a:pt x="224" y="182"/>
                      <a:pt x="224" y="182"/>
                    </a:cubicBezTo>
                    <a:cubicBezTo>
                      <a:pt x="224" y="183"/>
                      <a:pt x="223" y="184"/>
                      <a:pt x="222" y="185"/>
                    </a:cubicBezTo>
                    <a:cubicBezTo>
                      <a:pt x="222" y="185"/>
                      <a:pt x="222" y="186"/>
                      <a:pt x="222" y="187"/>
                    </a:cubicBezTo>
                    <a:cubicBezTo>
                      <a:pt x="222" y="187"/>
                      <a:pt x="223" y="187"/>
                      <a:pt x="224" y="186"/>
                    </a:cubicBezTo>
                    <a:cubicBezTo>
                      <a:pt x="226" y="186"/>
                      <a:pt x="227" y="186"/>
                      <a:pt x="228" y="187"/>
                    </a:cubicBezTo>
                    <a:cubicBezTo>
                      <a:pt x="228" y="186"/>
                      <a:pt x="231" y="184"/>
                      <a:pt x="234" y="185"/>
                    </a:cubicBezTo>
                    <a:cubicBezTo>
                      <a:pt x="236" y="185"/>
                      <a:pt x="236" y="184"/>
                      <a:pt x="236" y="184"/>
                    </a:cubicBezTo>
                    <a:cubicBezTo>
                      <a:pt x="236" y="183"/>
                      <a:pt x="235" y="183"/>
                      <a:pt x="235" y="183"/>
                    </a:cubicBezTo>
                    <a:cubicBezTo>
                      <a:pt x="235" y="183"/>
                      <a:pt x="235" y="183"/>
                      <a:pt x="235" y="183"/>
                    </a:cubicBezTo>
                    <a:cubicBezTo>
                      <a:pt x="236" y="182"/>
                      <a:pt x="234" y="183"/>
                      <a:pt x="234" y="183"/>
                    </a:cubicBezTo>
                    <a:cubicBezTo>
                      <a:pt x="235" y="182"/>
                      <a:pt x="235" y="181"/>
                      <a:pt x="236" y="182"/>
                    </a:cubicBezTo>
                    <a:cubicBezTo>
                      <a:pt x="237" y="182"/>
                      <a:pt x="237" y="182"/>
                      <a:pt x="238" y="182"/>
                    </a:cubicBezTo>
                    <a:cubicBezTo>
                      <a:pt x="239" y="182"/>
                      <a:pt x="240" y="182"/>
                      <a:pt x="241" y="182"/>
                    </a:cubicBezTo>
                    <a:cubicBezTo>
                      <a:pt x="243" y="182"/>
                      <a:pt x="245" y="182"/>
                      <a:pt x="246" y="183"/>
                    </a:cubicBezTo>
                    <a:cubicBezTo>
                      <a:pt x="250" y="184"/>
                      <a:pt x="250" y="184"/>
                      <a:pt x="249" y="186"/>
                    </a:cubicBezTo>
                    <a:cubicBezTo>
                      <a:pt x="249" y="186"/>
                      <a:pt x="248" y="187"/>
                      <a:pt x="250" y="187"/>
                    </a:cubicBezTo>
                    <a:cubicBezTo>
                      <a:pt x="250" y="187"/>
                      <a:pt x="251" y="187"/>
                      <a:pt x="252" y="187"/>
                    </a:cubicBezTo>
                    <a:cubicBezTo>
                      <a:pt x="253" y="187"/>
                      <a:pt x="254" y="187"/>
                      <a:pt x="255" y="187"/>
                    </a:cubicBezTo>
                    <a:cubicBezTo>
                      <a:pt x="256" y="187"/>
                      <a:pt x="257" y="187"/>
                      <a:pt x="258" y="187"/>
                    </a:cubicBezTo>
                    <a:cubicBezTo>
                      <a:pt x="259" y="187"/>
                      <a:pt x="260" y="187"/>
                      <a:pt x="261" y="188"/>
                    </a:cubicBezTo>
                    <a:cubicBezTo>
                      <a:pt x="257" y="188"/>
                      <a:pt x="261" y="189"/>
                      <a:pt x="261" y="189"/>
                    </a:cubicBezTo>
                    <a:cubicBezTo>
                      <a:pt x="260" y="190"/>
                      <a:pt x="260" y="189"/>
                      <a:pt x="258" y="188"/>
                    </a:cubicBezTo>
                    <a:cubicBezTo>
                      <a:pt x="260" y="189"/>
                      <a:pt x="259" y="191"/>
                      <a:pt x="261" y="191"/>
                    </a:cubicBezTo>
                    <a:cubicBezTo>
                      <a:pt x="262" y="191"/>
                      <a:pt x="262" y="191"/>
                      <a:pt x="263" y="191"/>
                    </a:cubicBezTo>
                    <a:cubicBezTo>
                      <a:pt x="265" y="192"/>
                      <a:pt x="265" y="192"/>
                      <a:pt x="265" y="192"/>
                    </a:cubicBezTo>
                    <a:cubicBezTo>
                      <a:pt x="266" y="193"/>
                      <a:pt x="268" y="193"/>
                      <a:pt x="269" y="193"/>
                    </a:cubicBezTo>
                    <a:cubicBezTo>
                      <a:pt x="268" y="193"/>
                      <a:pt x="267" y="192"/>
                      <a:pt x="266" y="191"/>
                    </a:cubicBezTo>
                    <a:cubicBezTo>
                      <a:pt x="265" y="191"/>
                      <a:pt x="264" y="190"/>
                      <a:pt x="263" y="190"/>
                    </a:cubicBezTo>
                    <a:cubicBezTo>
                      <a:pt x="262" y="190"/>
                      <a:pt x="262" y="189"/>
                      <a:pt x="262" y="189"/>
                    </a:cubicBezTo>
                    <a:cubicBezTo>
                      <a:pt x="263" y="189"/>
                      <a:pt x="264" y="189"/>
                      <a:pt x="264" y="189"/>
                    </a:cubicBezTo>
                    <a:cubicBezTo>
                      <a:pt x="264" y="189"/>
                      <a:pt x="264" y="189"/>
                      <a:pt x="263" y="189"/>
                    </a:cubicBezTo>
                    <a:cubicBezTo>
                      <a:pt x="263" y="187"/>
                      <a:pt x="264" y="186"/>
                      <a:pt x="267" y="188"/>
                    </a:cubicBezTo>
                    <a:cubicBezTo>
                      <a:pt x="268" y="188"/>
                      <a:pt x="268" y="188"/>
                      <a:pt x="269" y="188"/>
                    </a:cubicBezTo>
                    <a:cubicBezTo>
                      <a:pt x="270" y="188"/>
                      <a:pt x="271" y="188"/>
                      <a:pt x="272" y="188"/>
                    </a:cubicBezTo>
                    <a:cubicBezTo>
                      <a:pt x="272" y="189"/>
                      <a:pt x="273" y="189"/>
                      <a:pt x="274" y="189"/>
                    </a:cubicBezTo>
                    <a:cubicBezTo>
                      <a:pt x="276" y="191"/>
                      <a:pt x="276" y="193"/>
                      <a:pt x="275" y="194"/>
                    </a:cubicBezTo>
                    <a:cubicBezTo>
                      <a:pt x="274" y="195"/>
                      <a:pt x="273" y="194"/>
                      <a:pt x="273" y="195"/>
                    </a:cubicBezTo>
                    <a:cubicBezTo>
                      <a:pt x="273" y="196"/>
                      <a:pt x="273" y="196"/>
                      <a:pt x="273" y="196"/>
                    </a:cubicBezTo>
                    <a:cubicBezTo>
                      <a:pt x="274" y="197"/>
                      <a:pt x="274" y="197"/>
                      <a:pt x="275" y="197"/>
                    </a:cubicBezTo>
                    <a:cubicBezTo>
                      <a:pt x="276" y="197"/>
                      <a:pt x="277" y="197"/>
                      <a:pt x="278" y="198"/>
                    </a:cubicBezTo>
                    <a:cubicBezTo>
                      <a:pt x="279" y="198"/>
                      <a:pt x="281" y="198"/>
                      <a:pt x="282" y="199"/>
                    </a:cubicBezTo>
                    <a:cubicBezTo>
                      <a:pt x="282" y="199"/>
                      <a:pt x="283" y="199"/>
                      <a:pt x="283" y="200"/>
                    </a:cubicBezTo>
                    <a:cubicBezTo>
                      <a:pt x="283" y="200"/>
                      <a:pt x="281" y="199"/>
                      <a:pt x="282" y="200"/>
                    </a:cubicBezTo>
                    <a:cubicBezTo>
                      <a:pt x="283" y="201"/>
                      <a:pt x="283" y="202"/>
                      <a:pt x="284" y="202"/>
                    </a:cubicBezTo>
                    <a:cubicBezTo>
                      <a:pt x="285" y="203"/>
                      <a:pt x="286" y="203"/>
                      <a:pt x="286" y="204"/>
                    </a:cubicBezTo>
                    <a:cubicBezTo>
                      <a:pt x="288" y="204"/>
                      <a:pt x="288" y="203"/>
                      <a:pt x="287" y="201"/>
                    </a:cubicBezTo>
                    <a:cubicBezTo>
                      <a:pt x="287" y="201"/>
                      <a:pt x="287" y="200"/>
                      <a:pt x="288" y="200"/>
                    </a:cubicBezTo>
                    <a:cubicBezTo>
                      <a:pt x="288" y="201"/>
                      <a:pt x="289" y="202"/>
                      <a:pt x="289" y="202"/>
                    </a:cubicBezTo>
                    <a:cubicBezTo>
                      <a:pt x="290" y="203"/>
                      <a:pt x="290" y="203"/>
                      <a:pt x="289" y="203"/>
                    </a:cubicBezTo>
                    <a:cubicBezTo>
                      <a:pt x="289" y="203"/>
                      <a:pt x="289" y="204"/>
                      <a:pt x="289" y="204"/>
                    </a:cubicBezTo>
                    <a:cubicBezTo>
                      <a:pt x="290" y="205"/>
                      <a:pt x="290" y="206"/>
                      <a:pt x="290" y="206"/>
                    </a:cubicBezTo>
                    <a:cubicBezTo>
                      <a:pt x="291" y="207"/>
                      <a:pt x="291" y="207"/>
                      <a:pt x="291" y="208"/>
                    </a:cubicBezTo>
                    <a:cubicBezTo>
                      <a:pt x="291" y="208"/>
                      <a:pt x="291" y="208"/>
                      <a:pt x="291" y="209"/>
                    </a:cubicBezTo>
                    <a:cubicBezTo>
                      <a:pt x="292" y="211"/>
                      <a:pt x="293" y="212"/>
                      <a:pt x="294" y="214"/>
                    </a:cubicBezTo>
                    <a:cubicBezTo>
                      <a:pt x="295" y="214"/>
                      <a:pt x="294" y="214"/>
                      <a:pt x="295" y="214"/>
                    </a:cubicBezTo>
                    <a:cubicBezTo>
                      <a:pt x="294" y="213"/>
                      <a:pt x="293" y="213"/>
                      <a:pt x="292" y="212"/>
                    </a:cubicBezTo>
                    <a:cubicBezTo>
                      <a:pt x="292" y="211"/>
                      <a:pt x="291" y="210"/>
                      <a:pt x="290" y="209"/>
                    </a:cubicBezTo>
                    <a:cubicBezTo>
                      <a:pt x="290" y="209"/>
                      <a:pt x="290" y="209"/>
                      <a:pt x="290" y="210"/>
                    </a:cubicBezTo>
                    <a:cubicBezTo>
                      <a:pt x="291" y="211"/>
                      <a:pt x="292" y="212"/>
                      <a:pt x="292" y="213"/>
                    </a:cubicBezTo>
                    <a:cubicBezTo>
                      <a:pt x="293" y="213"/>
                      <a:pt x="293" y="214"/>
                      <a:pt x="293" y="214"/>
                    </a:cubicBezTo>
                    <a:cubicBezTo>
                      <a:pt x="294" y="215"/>
                      <a:pt x="294" y="215"/>
                      <a:pt x="294" y="216"/>
                    </a:cubicBezTo>
                    <a:cubicBezTo>
                      <a:pt x="294" y="218"/>
                      <a:pt x="295" y="219"/>
                      <a:pt x="295" y="221"/>
                    </a:cubicBezTo>
                    <a:cubicBezTo>
                      <a:pt x="296" y="221"/>
                      <a:pt x="296" y="222"/>
                      <a:pt x="296" y="222"/>
                    </a:cubicBezTo>
                    <a:cubicBezTo>
                      <a:pt x="297" y="222"/>
                      <a:pt x="298" y="222"/>
                      <a:pt x="297" y="220"/>
                    </a:cubicBezTo>
                    <a:cubicBezTo>
                      <a:pt x="297" y="219"/>
                      <a:pt x="297" y="219"/>
                      <a:pt x="296" y="219"/>
                    </a:cubicBezTo>
                    <a:cubicBezTo>
                      <a:pt x="296" y="219"/>
                      <a:pt x="296" y="220"/>
                      <a:pt x="296" y="219"/>
                    </a:cubicBezTo>
                    <a:cubicBezTo>
                      <a:pt x="295" y="218"/>
                      <a:pt x="294" y="217"/>
                      <a:pt x="295" y="217"/>
                    </a:cubicBezTo>
                    <a:cubicBezTo>
                      <a:pt x="296" y="217"/>
                      <a:pt x="294" y="216"/>
                      <a:pt x="295" y="215"/>
                    </a:cubicBezTo>
                    <a:cubicBezTo>
                      <a:pt x="296" y="217"/>
                      <a:pt x="298" y="217"/>
                      <a:pt x="298" y="219"/>
                    </a:cubicBezTo>
                    <a:cubicBezTo>
                      <a:pt x="298" y="220"/>
                      <a:pt x="298" y="220"/>
                      <a:pt x="298" y="220"/>
                    </a:cubicBezTo>
                    <a:cubicBezTo>
                      <a:pt x="298" y="220"/>
                      <a:pt x="298" y="220"/>
                      <a:pt x="298" y="220"/>
                    </a:cubicBezTo>
                    <a:cubicBezTo>
                      <a:pt x="300" y="221"/>
                      <a:pt x="302" y="224"/>
                      <a:pt x="303" y="227"/>
                    </a:cubicBezTo>
                    <a:cubicBezTo>
                      <a:pt x="304" y="228"/>
                      <a:pt x="304" y="229"/>
                      <a:pt x="304" y="230"/>
                    </a:cubicBezTo>
                    <a:cubicBezTo>
                      <a:pt x="303" y="231"/>
                      <a:pt x="303" y="232"/>
                      <a:pt x="302" y="232"/>
                    </a:cubicBezTo>
                    <a:cubicBezTo>
                      <a:pt x="302" y="232"/>
                      <a:pt x="301" y="232"/>
                      <a:pt x="300" y="233"/>
                    </a:cubicBezTo>
                    <a:cubicBezTo>
                      <a:pt x="300" y="234"/>
                      <a:pt x="301" y="236"/>
                      <a:pt x="302" y="237"/>
                    </a:cubicBezTo>
                    <a:cubicBezTo>
                      <a:pt x="303" y="238"/>
                      <a:pt x="303" y="239"/>
                      <a:pt x="303" y="240"/>
                    </a:cubicBezTo>
                    <a:cubicBezTo>
                      <a:pt x="303" y="241"/>
                      <a:pt x="303" y="242"/>
                      <a:pt x="303" y="244"/>
                    </a:cubicBezTo>
                    <a:cubicBezTo>
                      <a:pt x="303" y="245"/>
                      <a:pt x="303" y="246"/>
                      <a:pt x="303" y="247"/>
                    </a:cubicBezTo>
                    <a:cubicBezTo>
                      <a:pt x="304" y="244"/>
                      <a:pt x="303" y="241"/>
                      <a:pt x="303" y="239"/>
                    </a:cubicBezTo>
                    <a:cubicBezTo>
                      <a:pt x="303" y="238"/>
                      <a:pt x="303" y="238"/>
                      <a:pt x="303" y="238"/>
                    </a:cubicBezTo>
                    <a:cubicBezTo>
                      <a:pt x="303" y="237"/>
                      <a:pt x="303" y="237"/>
                      <a:pt x="303" y="237"/>
                    </a:cubicBezTo>
                    <a:cubicBezTo>
                      <a:pt x="303" y="236"/>
                      <a:pt x="303" y="236"/>
                      <a:pt x="303" y="235"/>
                    </a:cubicBezTo>
                    <a:cubicBezTo>
                      <a:pt x="303" y="235"/>
                      <a:pt x="303" y="234"/>
                      <a:pt x="303" y="233"/>
                    </a:cubicBezTo>
                    <a:cubicBezTo>
                      <a:pt x="304" y="235"/>
                      <a:pt x="304" y="237"/>
                      <a:pt x="304" y="238"/>
                    </a:cubicBezTo>
                    <a:cubicBezTo>
                      <a:pt x="304" y="240"/>
                      <a:pt x="304" y="241"/>
                      <a:pt x="305" y="243"/>
                    </a:cubicBezTo>
                    <a:cubicBezTo>
                      <a:pt x="305" y="242"/>
                      <a:pt x="306" y="241"/>
                      <a:pt x="306" y="244"/>
                    </a:cubicBezTo>
                    <a:cubicBezTo>
                      <a:pt x="306" y="245"/>
                      <a:pt x="306" y="246"/>
                      <a:pt x="306" y="246"/>
                    </a:cubicBezTo>
                    <a:cubicBezTo>
                      <a:pt x="306" y="248"/>
                      <a:pt x="306" y="249"/>
                      <a:pt x="307" y="251"/>
                    </a:cubicBezTo>
                    <a:cubicBezTo>
                      <a:pt x="307" y="252"/>
                      <a:pt x="307" y="253"/>
                      <a:pt x="307" y="254"/>
                    </a:cubicBezTo>
                    <a:cubicBezTo>
                      <a:pt x="307" y="253"/>
                      <a:pt x="308" y="252"/>
                      <a:pt x="308" y="251"/>
                    </a:cubicBezTo>
                    <a:cubicBezTo>
                      <a:pt x="308" y="249"/>
                      <a:pt x="308" y="248"/>
                      <a:pt x="308" y="247"/>
                    </a:cubicBezTo>
                    <a:cubicBezTo>
                      <a:pt x="308" y="245"/>
                      <a:pt x="308" y="244"/>
                      <a:pt x="308" y="243"/>
                    </a:cubicBezTo>
                    <a:cubicBezTo>
                      <a:pt x="308" y="241"/>
                      <a:pt x="308" y="240"/>
                      <a:pt x="308" y="239"/>
                    </a:cubicBezTo>
                    <a:cubicBezTo>
                      <a:pt x="309" y="241"/>
                      <a:pt x="309" y="243"/>
                      <a:pt x="310" y="245"/>
                    </a:cubicBezTo>
                    <a:cubicBezTo>
                      <a:pt x="310" y="245"/>
                      <a:pt x="310" y="245"/>
                      <a:pt x="310" y="244"/>
                    </a:cubicBezTo>
                    <a:cubicBezTo>
                      <a:pt x="310" y="243"/>
                      <a:pt x="309" y="242"/>
                      <a:pt x="309" y="241"/>
                    </a:cubicBezTo>
                    <a:cubicBezTo>
                      <a:pt x="309" y="239"/>
                      <a:pt x="309" y="237"/>
                      <a:pt x="309" y="236"/>
                    </a:cubicBezTo>
                    <a:cubicBezTo>
                      <a:pt x="309" y="236"/>
                      <a:pt x="309" y="236"/>
                      <a:pt x="309" y="236"/>
                    </a:cubicBezTo>
                    <a:cubicBezTo>
                      <a:pt x="309" y="236"/>
                      <a:pt x="309" y="236"/>
                      <a:pt x="309" y="236"/>
                    </a:cubicBezTo>
                    <a:cubicBezTo>
                      <a:pt x="310" y="240"/>
                      <a:pt x="311" y="243"/>
                      <a:pt x="310" y="248"/>
                    </a:cubicBezTo>
                    <a:cubicBezTo>
                      <a:pt x="310" y="248"/>
                      <a:pt x="311" y="248"/>
                      <a:pt x="311" y="248"/>
                    </a:cubicBezTo>
                    <a:cubicBezTo>
                      <a:pt x="312" y="250"/>
                      <a:pt x="312" y="253"/>
                      <a:pt x="312" y="256"/>
                    </a:cubicBezTo>
                    <a:cubicBezTo>
                      <a:pt x="311" y="260"/>
                      <a:pt x="313" y="256"/>
                      <a:pt x="313" y="257"/>
                    </a:cubicBezTo>
                    <a:cubicBezTo>
                      <a:pt x="313" y="258"/>
                      <a:pt x="313" y="257"/>
                      <a:pt x="313" y="256"/>
                    </a:cubicBezTo>
                    <a:cubicBezTo>
                      <a:pt x="313" y="253"/>
                      <a:pt x="313" y="251"/>
                      <a:pt x="314" y="247"/>
                    </a:cubicBezTo>
                    <a:cubicBezTo>
                      <a:pt x="314" y="248"/>
                      <a:pt x="314" y="249"/>
                      <a:pt x="314" y="249"/>
                    </a:cubicBezTo>
                    <a:cubicBezTo>
                      <a:pt x="314" y="250"/>
                      <a:pt x="314" y="251"/>
                      <a:pt x="314" y="251"/>
                    </a:cubicBezTo>
                    <a:cubicBezTo>
                      <a:pt x="315" y="251"/>
                      <a:pt x="315" y="249"/>
                      <a:pt x="315" y="249"/>
                    </a:cubicBezTo>
                    <a:cubicBezTo>
                      <a:pt x="314" y="247"/>
                      <a:pt x="314" y="246"/>
                      <a:pt x="314" y="245"/>
                    </a:cubicBezTo>
                    <a:cubicBezTo>
                      <a:pt x="314" y="243"/>
                      <a:pt x="314" y="243"/>
                      <a:pt x="314" y="243"/>
                    </a:cubicBezTo>
                    <a:cubicBezTo>
                      <a:pt x="314" y="242"/>
                      <a:pt x="314" y="242"/>
                      <a:pt x="314" y="241"/>
                    </a:cubicBezTo>
                    <a:cubicBezTo>
                      <a:pt x="315" y="241"/>
                      <a:pt x="315" y="242"/>
                      <a:pt x="315" y="243"/>
                    </a:cubicBezTo>
                    <a:cubicBezTo>
                      <a:pt x="315" y="243"/>
                      <a:pt x="315" y="244"/>
                      <a:pt x="315" y="245"/>
                    </a:cubicBezTo>
                    <a:cubicBezTo>
                      <a:pt x="315" y="246"/>
                      <a:pt x="315" y="248"/>
                      <a:pt x="316" y="248"/>
                    </a:cubicBezTo>
                    <a:cubicBezTo>
                      <a:pt x="316" y="248"/>
                      <a:pt x="316" y="248"/>
                      <a:pt x="316" y="249"/>
                    </a:cubicBezTo>
                    <a:cubicBezTo>
                      <a:pt x="316" y="249"/>
                      <a:pt x="316" y="250"/>
                      <a:pt x="316" y="250"/>
                    </a:cubicBezTo>
                    <a:cubicBezTo>
                      <a:pt x="316" y="251"/>
                      <a:pt x="316" y="251"/>
                      <a:pt x="316" y="251"/>
                    </a:cubicBezTo>
                    <a:cubicBezTo>
                      <a:pt x="315" y="251"/>
                      <a:pt x="315" y="251"/>
                      <a:pt x="315" y="252"/>
                    </a:cubicBezTo>
                    <a:cubicBezTo>
                      <a:pt x="315" y="255"/>
                      <a:pt x="314" y="258"/>
                      <a:pt x="313" y="261"/>
                    </a:cubicBezTo>
                    <a:cubicBezTo>
                      <a:pt x="313" y="263"/>
                      <a:pt x="313" y="266"/>
                      <a:pt x="312" y="268"/>
                    </a:cubicBezTo>
                    <a:cubicBezTo>
                      <a:pt x="313" y="267"/>
                      <a:pt x="313" y="266"/>
                      <a:pt x="313" y="266"/>
                    </a:cubicBezTo>
                    <a:cubicBezTo>
                      <a:pt x="314" y="265"/>
                      <a:pt x="314" y="264"/>
                      <a:pt x="314" y="264"/>
                    </a:cubicBezTo>
                    <a:cubicBezTo>
                      <a:pt x="315" y="263"/>
                      <a:pt x="316" y="262"/>
                      <a:pt x="317" y="261"/>
                    </a:cubicBezTo>
                    <a:cubicBezTo>
                      <a:pt x="317" y="262"/>
                      <a:pt x="316" y="265"/>
                      <a:pt x="316" y="266"/>
                    </a:cubicBezTo>
                    <a:cubicBezTo>
                      <a:pt x="317" y="266"/>
                      <a:pt x="317" y="263"/>
                      <a:pt x="318" y="261"/>
                    </a:cubicBezTo>
                    <a:cubicBezTo>
                      <a:pt x="318" y="263"/>
                      <a:pt x="317" y="264"/>
                      <a:pt x="317" y="266"/>
                    </a:cubicBezTo>
                    <a:cubicBezTo>
                      <a:pt x="317" y="267"/>
                      <a:pt x="317" y="268"/>
                      <a:pt x="317" y="269"/>
                    </a:cubicBezTo>
                    <a:cubicBezTo>
                      <a:pt x="318" y="268"/>
                      <a:pt x="318" y="267"/>
                      <a:pt x="318" y="266"/>
                    </a:cubicBezTo>
                    <a:cubicBezTo>
                      <a:pt x="318" y="265"/>
                      <a:pt x="318" y="263"/>
                      <a:pt x="319" y="262"/>
                    </a:cubicBezTo>
                    <a:cubicBezTo>
                      <a:pt x="319" y="263"/>
                      <a:pt x="319" y="265"/>
                      <a:pt x="319" y="267"/>
                    </a:cubicBezTo>
                    <a:cubicBezTo>
                      <a:pt x="318" y="268"/>
                      <a:pt x="318" y="270"/>
                      <a:pt x="317" y="271"/>
                    </a:cubicBezTo>
                    <a:cubicBezTo>
                      <a:pt x="317" y="272"/>
                      <a:pt x="317" y="274"/>
                      <a:pt x="316" y="275"/>
                    </a:cubicBezTo>
                    <a:cubicBezTo>
                      <a:pt x="316" y="276"/>
                      <a:pt x="316" y="278"/>
                      <a:pt x="316" y="279"/>
                    </a:cubicBezTo>
                    <a:cubicBezTo>
                      <a:pt x="317" y="278"/>
                      <a:pt x="317" y="275"/>
                      <a:pt x="318" y="274"/>
                    </a:cubicBezTo>
                    <a:cubicBezTo>
                      <a:pt x="319" y="272"/>
                      <a:pt x="319" y="269"/>
                      <a:pt x="320" y="267"/>
                    </a:cubicBezTo>
                    <a:cubicBezTo>
                      <a:pt x="319" y="266"/>
                      <a:pt x="319" y="266"/>
                      <a:pt x="319" y="266"/>
                    </a:cubicBezTo>
                    <a:cubicBezTo>
                      <a:pt x="319" y="264"/>
                      <a:pt x="320" y="262"/>
                      <a:pt x="320" y="261"/>
                    </a:cubicBezTo>
                    <a:cubicBezTo>
                      <a:pt x="320" y="258"/>
                      <a:pt x="320" y="258"/>
                      <a:pt x="320" y="258"/>
                    </a:cubicBezTo>
                    <a:cubicBezTo>
                      <a:pt x="320" y="256"/>
                      <a:pt x="320" y="256"/>
                      <a:pt x="320" y="256"/>
                    </a:cubicBezTo>
                    <a:cubicBezTo>
                      <a:pt x="321" y="254"/>
                      <a:pt x="321" y="253"/>
                      <a:pt x="321" y="251"/>
                    </a:cubicBezTo>
                    <a:cubicBezTo>
                      <a:pt x="321" y="250"/>
                      <a:pt x="321" y="250"/>
                      <a:pt x="321" y="249"/>
                    </a:cubicBezTo>
                    <a:cubicBezTo>
                      <a:pt x="321" y="246"/>
                      <a:pt x="321" y="246"/>
                      <a:pt x="321" y="246"/>
                    </a:cubicBezTo>
                    <a:cubicBezTo>
                      <a:pt x="321" y="246"/>
                      <a:pt x="321" y="246"/>
                      <a:pt x="322" y="246"/>
                    </a:cubicBezTo>
                    <a:cubicBezTo>
                      <a:pt x="322" y="246"/>
                      <a:pt x="321" y="259"/>
                      <a:pt x="321" y="261"/>
                    </a:cubicBezTo>
                    <a:cubicBezTo>
                      <a:pt x="321" y="261"/>
                      <a:pt x="321" y="260"/>
                      <a:pt x="322" y="259"/>
                    </a:cubicBezTo>
                    <a:cubicBezTo>
                      <a:pt x="321" y="261"/>
                      <a:pt x="321" y="262"/>
                      <a:pt x="321" y="264"/>
                    </a:cubicBezTo>
                    <a:cubicBezTo>
                      <a:pt x="320" y="265"/>
                      <a:pt x="320" y="267"/>
                      <a:pt x="320" y="268"/>
                    </a:cubicBezTo>
                    <a:cubicBezTo>
                      <a:pt x="320" y="271"/>
                      <a:pt x="323" y="269"/>
                      <a:pt x="322" y="274"/>
                    </a:cubicBezTo>
                    <a:cubicBezTo>
                      <a:pt x="323" y="270"/>
                      <a:pt x="324" y="269"/>
                      <a:pt x="325" y="270"/>
                    </a:cubicBezTo>
                    <a:cubicBezTo>
                      <a:pt x="326" y="271"/>
                      <a:pt x="325" y="274"/>
                      <a:pt x="325" y="276"/>
                    </a:cubicBezTo>
                    <a:close/>
                    <a:moveTo>
                      <a:pt x="155" y="205"/>
                    </a:moveTo>
                    <a:cubicBezTo>
                      <a:pt x="155" y="205"/>
                      <a:pt x="155" y="205"/>
                      <a:pt x="155" y="205"/>
                    </a:cubicBezTo>
                    <a:cubicBezTo>
                      <a:pt x="155" y="205"/>
                      <a:pt x="155" y="205"/>
                      <a:pt x="155" y="206"/>
                    </a:cubicBezTo>
                    <a:cubicBezTo>
                      <a:pt x="155" y="206"/>
                      <a:pt x="155" y="207"/>
                      <a:pt x="155" y="207"/>
                    </a:cubicBezTo>
                    <a:cubicBezTo>
                      <a:pt x="155" y="207"/>
                      <a:pt x="155" y="206"/>
                      <a:pt x="155" y="206"/>
                    </a:cubicBezTo>
                    <a:cubicBezTo>
                      <a:pt x="155" y="205"/>
                      <a:pt x="155" y="205"/>
                      <a:pt x="155" y="205"/>
                    </a:cubicBezTo>
                    <a:close/>
                    <a:moveTo>
                      <a:pt x="337" y="70"/>
                    </a:moveTo>
                    <a:cubicBezTo>
                      <a:pt x="331" y="67"/>
                      <a:pt x="331" y="67"/>
                      <a:pt x="331" y="67"/>
                    </a:cubicBezTo>
                    <a:cubicBezTo>
                      <a:pt x="323" y="64"/>
                      <a:pt x="323" y="64"/>
                      <a:pt x="323" y="64"/>
                    </a:cubicBezTo>
                    <a:cubicBezTo>
                      <a:pt x="321" y="63"/>
                      <a:pt x="319" y="62"/>
                      <a:pt x="318" y="61"/>
                    </a:cubicBezTo>
                    <a:cubicBezTo>
                      <a:pt x="318" y="61"/>
                      <a:pt x="318" y="61"/>
                      <a:pt x="318" y="61"/>
                    </a:cubicBezTo>
                    <a:cubicBezTo>
                      <a:pt x="319" y="62"/>
                      <a:pt x="320" y="62"/>
                      <a:pt x="320" y="62"/>
                    </a:cubicBezTo>
                    <a:cubicBezTo>
                      <a:pt x="323" y="63"/>
                      <a:pt x="325" y="64"/>
                      <a:pt x="326" y="64"/>
                    </a:cubicBezTo>
                    <a:cubicBezTo>
                      <a:pt x="326" y="64"/>
                      <a:pt x="326" y="64"/>
                      <a:pt x="326" y="64"/>
                    </a:cubicBezTo>
                    <a:cubicBezTo>
                      <a:pt x="327" y="65"/>
                      <a:pt x="329" y="65"/>
                      <a:pt x="330" y="65"/>
                    </a:cubicBezTo>
                    <a:cubicBezTo>
                      <a:pt x="331" y="66"/>
                      <a:pt x="332" y="66"/>
                      <a:pt x="333" y="67"/>
                    </a:cubicBezTo>
                    <a:cubicBezTo>
                      <a:pt x="335" y="67"/>
                      <a:pt x="338" y="68"/>
                      <a:pt x="340" y="70"/>
                    </a:cubicBezTo>
                    <a:cubicBezTo>
                      <a:pt x="339" y="70"/>
                      <a:pt x="338" y="69"/>
                      <a:pt x="337" y="69"/>
                    </a:cubicBezTo>
                    <a:cubicBezTo>
                      <a:pt x="336" y="68"/>
                      <a:pt x="335" y="68"/>
                      <a:pt x="335" y="68"/>
                    </a:cubicBezTo>
                    <a:cubicBezTo>
                      <a:pt x="335" y="68"/>
                      <a:pt x="336" y="69"/>
                      <a:pt x="337" y="70"/>
                    </a:cubicBezTo>
                    <a:cubicBezTo>
                      <a:pt x="338" y="70"/>
                      <a:pt x="340" y="71"/>
                      <a:pt x="340" y="71"/>
                    </a:cubicBezTo>
                    <a:cubicBezTo>
                      <a:pt x="344" y="73"/>
                      <a:pt x="347" y="74"/>
                      <a:pt x="350" y="76"/>
                    </a:cubicBezTo>
                    <a:cubicBezTo>
                      <a:pt x="352" y="77"/>
                      <a:pt x="353" y="78"/>
                      <a:pt x="354" y="79"/>
                    </a:cubicBezTo>
                    <a:cubicBezTo>
                      <a:pt x="356" y="80"/>
                      <a:pt x="357" y="81"/>
                      <a:pt x="359" y="82"/>
                    </a:cubicBezTo>
                    <a:cubicBezTo>
                      <a:pt x="360" y="83"/>
                      <a:pt x="361" y="84"/>
                      <a:pt x="362" y="85"/>
                    </a:cubicBezTo>
                    <a:cubicBezTo>
                      <a:pt x="363" y="85"/>
                      <a:pt x="364" y="86"/>
                      <a:pt x="364" y="87"/>
                    </a:cubicBezTo>
                    <a:cubicBezTo>
                      <a:pt x="364" y="86"/>
                      <a:pt x="363" y="86"/>
                      <a:pt x="362" y="85"/>
                    </a:cubicBezTo>
                    <a:cubicBezTo>
                      <a:pt x="359" y="83"/>
                      <a:pt x="356" y="81"/>
                      <a:pt x="352" y="78"/>
                    </a:cubicBezTo>
                    <a:cubicBezTo>
                      <a:pt x="342" y="73"/>
                      <a:pt x="342" y="73"/>
                      <a:pt x="342" y="73"/>
                    </a:cubicBezTo>
                    <a:cubicBezTo>
                      <a:pt x="340" y="72"/>
                      <a:pt x="338" y="71"/>
                      <a:pt x="337" y="70"/>
                    </a:cubicBezTo>
                    <a:close/>
                    <a:moveTo>
                      <a:pt x="343" y="387"/>
                    </a:moveTo>
                    <a:cubicBezTo>
                      <a:pt x="343" y="387"/>
                      <a:pt x="343" y="387"/>
                      <a:pt x="343" y="387"/>
                    </a:cubicBezTo>
                    <a:cubicBezTo>
                      <a:pt x="344" y="386"/>
                      <a:pt x="345" y="385"/>
                      <a:pt x="346" y="385"/>
                    </a:cubicBezTo>
                    <a:cubicBezTo>
                      <a:pt x="345" y="386"/>
                      <a:pt x="344" y="387"/>
                      <a:pt x="343" y="387"/>
                    </a:cubicBezTo>
                    <a:close/>
                    <a:moveTo>
                      <a:pt x="351" y="384"/>
                    </a:moveTo>
                    <a:cubicBezTo>
                      <a:pt x="354" y="381"/>
                      <a:pt x="357" y="378"/>
                      <a:pt x="361" y="375"/>
                    </a:cubicBezTo>
                    <a:cubicBezTo>
                      <a:pt x="361" y="375"/>
                      <a:pt x="361" y="375"/>
                      <a:pt x="361" y="375"/>
                    </a:cubicBezTo>
                    <a:cubicBezTo>
                      <a:pt x="361" y="375"/>
                      <a:pt x="361" y="375"/>
                      <a:pt x="361" y="375"/>
                    </a:cubicBezTo>
                    <a:cubicBezTo>
                      <a:pt x="358" y="378"/>
                      <a:pt x="354" y="381"/>
                      <a:pt x="351" y="384"/>
                    </a:cubicBezTo>
                    <a:close/>
                    <a:moveTo>
                      <a:pt x="362" y="375"/>
                    </a:moveTo>
                    <a:cubicBezTo>
                      <a:pt x="362" y="376"/>
                      <a:pt x="361" y="376"/>
                      <a:pt x="361" y="377"/>
                    </a:cubicBezTo>
                    <a:cubicBezTo>
                      <a:pt x="361" y="376"/>
                      <a:pt x="362" y="375"/>
                      <a:pt x="363" y="374"/>
                    </a:cubicBezTo>
                    <a:cubicBezTo>
                      <a:pt x="363" y="375"/>
                      <a:pt x="363" y="375"/>
                      <a:pt x="362" y="375"/>
                    </a:cubicBezTo>
                    <a:close/>
                    <a:moveTo>
                      <a:pt x="364" y="373"/>
                    </a:moveTo>
                    <a:cubicBezTo>
                      <a:pt x="364" y="373"/>
                      <a:pt x="364" y="373"/>
                      <a:pt x="364" y="373"/>
                    </a:cubicBezTo>
                    <a:cubicBezTo>
                      <a:pt x="363" y="374"/>
                      <a:pt x="363" y="374"/>
                      <a:pt x="362" y="375"/>
                    </a:cubicBezTo>
                    <a:cubicBezTo>
                      <a:pt x="363" y="374"/>
                      <a:pt x="364" y="372"/>
                      <a:pt x="365" y="372"/>
                    </a:cubicBezTo>
                    <a:cubicBezTo>
                      <a:pt x="365" y="372"/>
                      <a:pt x="365" y="372"/>
                      <a:pt x="364" y="373"/>
                    </a:cubicBezTo>
                    <a:close/>
                    <a:moveTo>
                      <a:pt x="368" y="361"/>
                    </a:moveTo>
                    <a:cubicBezTo>
                      <a:pt x="364" y="365"/>
                      <a:pt x="360" y="369"/>
                      <a:pt x="357" y="373"/>
                    </a:cubicBezTo>
                    <a:cubicBezTo>
                      <a:pt x="363" y="368"/>
                      <a:pt x="369" y="362"/>
                      <a:pt x="374" y="355"/>
                    </a:cubicBezTo>
                    <a:cubicBezTo>
                      <a:pt x="374" y="356"/>
                      <a:pt x="374" y="357"/>
                      <a:pt x="373" y="357"/>
                    </a:cubicBezTo>
                    <a:cubicBezTo>
                      <a:pt x="372" y="360"/>
                      <a:pt x="369" y="363"/>
                      <a:pt x="366" y="366"/>
                    </a:cubicBezTo>
                    <a:cubicBezTo>
                      <a:pt x="362" y="370"/>
                      <a:pt x="357" y="374"/>
                      <a:pt x="352" y="378"/>
                    </a:cubicBezTo>
                    <a:cubicBezTo>
                      <a:pt x="351" y="379"/>
                      <a:pt x="351" y="380"/>
                      <a:pt x="350" y="380"/>
                    </a:cubicBezTo>
                    <a:cubicBezTo>
                      <a:pt x="351" y="380"/>
                      <a:pt x="352" y="379"/>
                      <a:pt x="353" y="379"/>
                    </a:cubicBezTo>
                    <a:cubicBezTo>
                      <a:pt x="350" y="380"/>
                      <a:pt x="348" y="382"/>
                      <a:pt x="346" y="384"/>
                    </a:cubicBezTo>
                    <a:cubicBezTo>
                      <a:pt x="345" y="385"/>
                      <a:pt x="344" y="385"/>
                      <a:pt x="343" y="386"/>
                    </a:cubicBezTo>
                    <a:cubicBezTo>
                      <a:pt x="343" y="386"/>
                      <a:pt x="344" y="386"/>
                      <a:pt x="344" y="386"/>
                    </a:cubicBezTo>
                    <a:cubicBezTo>
                      <a:pt x="344" y="385"/>
                      <a:pt x="344" y="385"/>
                      <a:pt x="345" y="384"/>
                    </a:cubicBezTo>
                    <a:cubicBezTo>
                      <a:pt x="347" y="382"/>
                      <a:pt x="347" y="381"/>
                      <a:pt x="351" y="379"/>
                    </a:cubicBezTo>
                    <a:cubicBezTo>
                      <a:pt x="350" y="379"/>
                      <a:pt x="349" y="380"/>
                      <a:pt x="349" y="380"/>
                    </a:cubicBezTo>
                    <a:cubicBezTo>
                      <a:pt x="351" y="378"/>
                      <a:pt x="353" y="377"/>
                      <a:pt x="355" y="375"/>
                    </a:cubicBezTo>
                    <a:cubicBezTo>
                      <a:pt x="357" y="373"/>
                      <a:pt x="358" y="371"/>
                      <a:pt x="360" y="368"/>
                    </a:cubicBezTo>
                    <a:cubicBezTo>
                      <a:pt x="364" y="364"/>
                      <a:pt x="368" y="360"/>
                      <a:pt x="372" y="355"/>
                    </a:cubicBezTo>
                    <a:cubicBezTo>
                      <a:pt x="373" y="353"/>
                      <a:pt x="375" y="351"/>
                      <a:pt x="377" y="349"/>
                    </a:cubicBezTo>
                    <a:cubicBezTo>
                      <a:pt x="374" y="353"/>
                      <a:pt x="371" y="357"/>
                      <a:pt x="368" y="361"/>
                    </a:cubicBezTo>
                    <a:close/>
                    <a:moveTo>
                      <a:pt x="376" y="93"/>
                    </a:moveTo>
                    <a:cubicBezTo>
                      <a:pt x="376" y="94"/>
                      <a:pt x="377" y="96"/>
                      <a:pt x="378" y="97"/>
                    </a:cubicBezTo>
                    <a:cubicBezTo>
                      <a:pt x="378" y="97"/>
                      <a:pt x="378" y="97"/>
                      <a:pt x="378" y="97"/>
                    </a:cubicBezTo>
                    <a:cubicBezTo>
                      <a:pt x="375" y="95"/>
                      <a:pt x="373" y="93"/>
                      <a:pt x="371" y="91"/>
                    </a:cubicBezTo>
                    <a:cubicBezTo>
                      <a:pt x="371" y="91"/>
                      <a:pt x="372" y="92"/>
                      <a:pt x="372" y="92"/>
                    </a:cubicBezTo>
                    <a:cubicBezTo>
                      <a:pt x="373" y="92"/>
                      <a:pt x="373" y="92"/>
                      <a:pt x="373" y="92"/>
                    </a:cubicBezTo>
                    <a:cubicBezTo>
                      <a:pt x="369" y="89"/>
                      <a:pt x="366" y="87"/>
                      <a:pt x="364" y="85"/>
                    </a:cubicBezTo>
                    <a:cubicBezTo>
                      <a:pt x="362" y="82"/>
                      <a:pt x="358" y="80"/>
                      <a:pt x="355" y="78"/>
                    </a:cubicBezTo>
                    <a:cubicBezTo>
                      <a:pt x="354" y="77"/>
                      <a:pt x="353" y="76"/>
                      <a:pt x="353" y="77"/>
                    </a:cubicBezTo>
                    <a:cubicBezTo>
                      <a:pt x="353" y="76"/>
                      <a:pt x="352" y="76"/>
                      <a:pt x="352" y="76"/>
                    </a:cubicBezTo>
                    <a:cubicBezTo>
                      <a:pt x="347" y="73"/>
                      <a:pt x="343" y="70"/>
                      <a:pt x="340" y="67"/>
                    </a:cubicBezTo>
                    <a:cubicBezTo>
                      <a:pt x="341" y="67"/>
                      <a:pt x="345" y="70"/>
                      <a:pt x="347" y="71"/>
                    </a:cubicBezTo>
                    <a:cubicBezTo>
                      <a:pt x="349" y="73"/>
                      <a:pt x="352" y="74"/>
                      <a:pt x="354" y="76"/>
                    </a:cubicBezTo>
                    <a:cubicBezTo>
                      <a:pt x="355" y="77"/>
                      <a:pt x="356" y="78"/>
                      <a:pt x="356" y="78"/>
                    </a:cubicBezTo>
                    <a:cubicBezTo>
                      <a:pt x="356" y="77"/>
                      <a:pt x="357" y="78"/>
                      <a:pt x="358" y="79"/>
                    </a:cubicBezTo>
                    <a:cubicBezTo>
                      <a:pt x="359" y="79"/>
                      <a:pt x="360" y="81"/>
                      <a:pt x="362" y="82"/>
                    </a:cubicBezTo>
                    <a:cubicBezTo>
                      <a:pt x="364" y="83"/>
                      <a:pt x="366" y="85"/>
                      <a:pt x="369" y="87"/>
                    </a:cubicBezTo>
                    <a:cubicBezTo>
                      <a:pt x="371" y="89"/>
                      <a:pt x="373" y="91"/>
                      <a:pt x="375" y="93"/>
                    </a:cubicBezTo>
                    <a:cubicBezTo>
                      <a:pt x="374" y="90"/>
                      <a:pt x="376" y="93"/>
                      <a:pt x="380" y="96"/>
                    </a:cubicBezTo>
                    <a:cubicBezTo>
                      <a:pt x="372" y="88"/>
                      <a:pt x="364" y="81"/>
                      <a:pt x="356" y="75"/>
                    </a:cubicBezTo>
                    <a:cubicBezTo>
                      <a:pt x="356" y="75"/>
                      <a:pt x="356" y="75"/>
                      <a:pt x="356" y="75"/>
                    </a:cubicBezTo>
                    <a:cubicBezTo>
                      <a:pt x="359" y="77"/>
                      <a:pt x="362" y="79"/>
                      <a:pt x="365" y="81"/>
                    </a:cubicBezTo>
                    <a:cubicBezTo>
                      <a:pt x="368" y="83"/>
                      <a:pt x="370" y="86"/>
                      <a:pt x="373" y="89"/>
                    </a:cubicBezTo>
                    <a:cubicBezTo>
                      <a:pt x="375" y="91"/>
                      <a:pt x="378" y="93"/>
                      <a:pt x="380" y="95"/>
                    </a:cubicBezTo>
                    <a:cubicBezTo>
                      <a:pt x="380" y="96"/>
                      <a:pt x="380" y="96"/>
                      <a:pt x="380" y="97"/>
                    </a:cubicBezTo>
                    <a:cubicBezTo>
                      <a:pt x="380" y="97"/>
                      <a:pt x="380" y="97"/>
                      <a:pt x="380" y="97"/>
                    </a:cubicBezTo>
                    <a:cubicBezTo>
                      <a:pt x="379" y="96"/>
                      <a:pt x="377" y="95"/>
                      <a:pt x="376" y="93"/>
                    </a:cubicBezTo>
                    <a:close/>
                    <a:moveTo>
                      <a:pt x="344" y="420"/>
                    </a:moveTo>
                    <a:cubicBezTo>
                      <a:pt x="341" y="421"/>
                      <a:pt x="345" y="419"/>
                      <a:pt x="348" y="417"/>
                    </a:cubicBezTo>
                    <a:cubicBezTo>
                      <a:pt x="347" y="418"/>
                      <a:pt x="345" y="419"/>
                      <a:pt x="344" y="420"/>
                    </a:cubicBezTo>
                    <a:close/>
                    <a:moveTo>
                      <a:pt x="363" y="396"/>
                    </a:moveTo>
                    <a:cubicBezTo>
                      <a:pt x="368" y="390"/>
                      <a:pt x="369" y="391"/>
                      <a:pt x="371" y="390"/>
                    </a:cubicBezTo>
                    <a:cubicBezTo>
                      <a:pt x="370" y="391"/>
                      <a:pt x="369" y="392"/>
                      <a:pt x="368" y="392"/>
                    </a:cubicBezTo>
                    <a:cubicBezTo>
                      <a:pt x="364" y="395"/>
                      <a:pt x="364" y="395"/>
                      <a:pt x="364" y="395"/>
                    </a:cubicBezTo>
                    <a:cubicBezTo>
                      <a:pt x="361" y="397"/>
                      <a:pt x="361" y="397"/>
                      <a:pt x="361" y="397"/>
                    </a:cubicBezTo>
                    <a:cubicBezTo>
                      <a:pt x="362" y="397"/>
                      <a:pt x="362" y="396"/>
                      <a:pt x="363" y="396"/>
                    </a:cubicBezTo>
                    <a:close/>
                    <a:moveTo>
                      <a:pt x="351" y="406"/>
                    </a:moveTo>
                    <a:cubicBezTo>
                      <a:pt x="353" y="404"/>
                      <a:pt x="356" y="402"/>
                      <a:pt x="358" y="400"/>
                    </a:cubicBezTo>
                    <a:cubicBezTo>
                      <a:pt x="360" y="399"/>
                      <a:pt x="362" y="397"/>
                      <a:pt x="365" y="395"/>
                    </a:cubicBezTo>
                    <a:cubicBezTo>
                      <a:pt x="366" y="394"/>
                      <a:pt x="367" y="394"/>
                      <a:pt x="368" y="393"/>
                    </a:cubicBezTo>
                    <a:cubicBezTo>
                      <a:pt x="369" y="392"/>
                      <a:pt x="370" y="391"/>
                      <a:pt x="371" y="390"/>
                    </a:cubicBezTo>
                    <a:cubicBezTo>
                      <a:pt x="371" y="390"/>
                      <a:pt x="371" y="390"/>
                      <a:pt x="371" y="390"/>
                    </a:cubicBezTo>
                    <a:cubicBezTo>
                      <a:pt x="372" y="390"/>
                      <a:pt x="372" y="390"/>
                      <a:pt x="372" y="390"/>
                    </a:cubicBezTo>
                    <a:cubicBezTo>
                      <a:pt x="369" y="393"/>
                      <a:pt x="366" y="395"/>
                      <a:pt x="363" y="398"/>
                    </a:cubicBezTo>
                    <a:cubicBezTo>
                      <a:pt x="361" y="399"/>
                      <a:pt x="359" y="401"/>
                      <a:pt x="359" y="401"/>
                    </a:cubicBezTo>
                    <a:cubicBezTo>
                      <a:pt x="359" y="401"/>
                      <a:pt x="360" y="401"/>
                      <a:pt x="361" y="400"/>
                    </a:cubicBezTo>
                    <a:cubicBezTo>
                      <a:pt x="362" y="399"/>
                      <a:pt x="365" y="397"/>
                      <a:pt x="367" y="395"/>
                    </a:cubicBezTo>
                    <a:cubicBezTo>
                      <a:pt x="368" y="394"/>
                      <a:pt x="370" y="392"/>
                      <a:pt x="372" y="390"/>
                    </a:cubicBezTo>
                    <a:cubicBezTo>
                      <a:pt x="372" y="390"/>
                      <a:pt x="372" y="391"/>
                      <a:pt x="372" y="391"/>
                    </a:cubicBezTo>
                    <a:cubicBezTo>
                      <a:pt x="372" y="391"/>
                      <a:pt x="371" y="392"/>
                      <a:pt x="371" y="393"/>
                    </a:cubicBezTo>
                    <a:cubicBezTo>
                      <a:pt x="370" y="393"/>
                      <a:pt x="370" y="394"/>
                      <a:pt x="369" y="394"/>
                    </a:cubicBezTo>
                    <a:cubicBezTo>
                      <a:pt x="368" y="395"/>
                      <a:pt x="368" y="395"/>
                      <a:pt x="367" y="396"/>
                    </a:cubicBezTo>
                    <a:cubicBezTo>
                      <a:pt x="366" y="397"/>
                      <a:pt x="366" y="397"/>
                      <a:pt x="365" y="398"/>
                    </a:cubicBezTo>
                    <a:cubicBezTo>
                      <a:pt x="364" y="399"/>
                      <a:pt x="362" y="400"/>
                      <a:pt x="361" y="401"/>
                    </a:cubicBezTo>
                    <a:cubicBezTo>
                      <a:pt x="356" y="404"/>
                      <a:pt x="354" y="404"/>
                      <a:pt x="351" y="406"/>
                    </a:cubicBezTo>
                    <a:close/>
                    <a:moveTo>
                      <a:pt x="373" y="392"/>
                    </a:moveTo>
                    <a:cubicBezTo>
                      <a:pt x="372" y="393"/>
                      <a:pt x="372" y="394"/>
                      <a:pt x="371" y="395"/>
                    </a:cubicBezTo>
                    <a:cubicBezTo>
                      <a:pt x="371" y="395"/>
                      <a:pt x="370" y="396"/>
                      <a:pt x="370" y="396"/>
                    </a:cubicBezTo>
                    <a:cubicBezTo>
                      <a:pt x="371" y="395"/>
                      <a:pt x="372" y="394"/>
                      <a:pt x="373" y="392"/>
                    </a:cubicBezTo>
                    <a:close/>
                    <a:moveTo>
                      <a:pt x="367" y="397"/>
                    </a:moveTo>
                    <a:cubicBezTo>
                      <a:pt x="367" y="398"/>
                      <a:pt x="366" y="398"/>
                      <a:pt x="365" y="399"/>
                    </a:cubicBezTo>
                    <a:cubicBezTo>
                      <a:pt x="364" y="400"/>
                      <a:pt x="362" y="401"/>
                      <a:pt x="361" y="403"/>
                    </a:cubicBezTo>
                    <a:cubicBezTo>
                      <a:pt x="362" y="401"/>
                      <a:pt x="363" y="400"/>
                      <a:pt x="365" y="399"/>
                    </a:cubicBezTo>
                    <a:cubicBezTo>
                      <a:pt x="365" y="399"/>
                      <a:pt x="366" y="398"/>
                      <a:pt x="367" y="397"/>
                    </a:cubicBezTo>
                    <a:close/>
                    <a:moveTo>
                      <a:pt x="358" y="406"/>
                    </a:move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63" y="402"/>
                      <a:pt x="367" y="399"/>
                      <a:pt x="371" y="395"/>
                    </a:cubicBezTo>
                    <a:cubicBezTo>
                      <a:pt x="371" y="396"/>
                      <a:pt x="370" y="397"/>
                      <a:pt x="369" y="397"/>
                    </a:cubicBezTo>
                    <a:cubicBezTo>
                      <a:pt x="369" y="397"/>
                      <a:pt x="369" y="398"/>
                      <a:pt x="368" y="398"/>
                    </a:cubicBezTo>
                    <a:cubicBezTo>
                      <a:pt x="367" y="400"/>
                      <a:pt x="365" y="401"/>
                      <a:pt x="363" y="402"/>
                    </a:cubicBezTo>
                    <a:cubicBezTo>
                      <a:pt x="362" y="403"/>
                      <a:pt x="360" y="405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lose/>
                    <a:moveTo>
                      <a:pt x="355" y="408"/>
                    </a:moveTo>
                    <a:cubicBezTo>
                      <a:pt x="356" y="408"/>
                      <a:pt x="357" y="407"/>
                      <a:pt x="358" y="406"/>
                    </a:cubicBezTo>
                    <a:cubicBezTo>
                      <a:pt x="360" y="405"/>
                      <a:pt x="362" y="404"/>
                      <a:pt x="364" y="402"/>
                    </a:cubicBezTo>
                    <a:cubicBezTo>
                      <a:pt x="368" y="399"/>
                      <a:pt x="368" y="399"/>
                      <a:pt x="368" y="399"/>
                    </a:cubicBezTo>
                    <a:cubicBezTo>
                      <a:pt x="367" y="400"/>
                      <a:pt x="367" y="400"/>
                      <a:pt x="366" y="401"/>
                    </a:cubicBezTo>
                    <a:cubicBezTo>
                      <a:pt x="362" y="404"/>
                      <a:pt x="357" y="408"/>
                      <a:pt x="352" y="411"/>
                    </a:cubicBezTo>
                    <a:cubicBezTo>
                      <a:pt x="353" y="410"/>
                      <a:pt x="354" y="409"/>
                      <a:pt x="355" y="408"/>
                    </a:cubicBezTo>
                    <a:close/>
                    <a:moveTo>
                      <a:pt x="355" y="412"/>
                    </a:moveTo>
                    <a:cubicBezTo>
                      <a:pt x="354" y="413"/>
                      <a:pt x="351" y="414"/>
                      <a:pt x="352" y="414"/>
                    </a:cubicBezTo>
                    <a:cubicBezTo>
                      <a:pt x="354" y="413"/>
                      <a:pt x="355" y="412"/>
                      <a:pt x="357" y="410"/>
                    </a:cubicBezTo>
                    <a:lnTo>
                      <a:pt x="355" y="412"/>
                    </a:lnTo>
                    <a:close/>
                    <a:moveTo>
                      <a:pt x="360" y="408"/>
                    </a:moveTo>
                    <a:cubicBezTo>
                      <a:pt x="360" y="408"/>
                      <a:pt x="359" y="408"/>
                      <a:pt x="359" y="408"/>
                    </a:cubicBezTo>
                    <a:cubicBezTo>
                      <a:pt x="359" y="408"/>
                      <a:pt x="360" y="407"/>
                      <a:pt x="362" y="406"/>
                    </a:cubicBezTo>
                    <a:cubicBezTo>
                      <a:pt x="362" y="406"/>
                      <a:pt x="363" y="405"/>
                      <a:pt x="363" y="405"/>
                    </a:cubicBezTo>
                    <a:lnTo>
                      <a:pt x="360" y="408"/>
                    </a:lnTo>
                    <a:close/>
                    <a:moveTo>
                      <a:pt x="365" y="405"/>
                    </a:moveTo>
                    <a:cubicBezTo>
                      <a:pt x="365" y="406"/>
                      <a:pt x="364" y="406"/>
                      <a:pt x="363" y="407"/>
                    </a:cubicBezTo>
                    <a:cubicBezTo>
                      <a:pt x="364" y="406"/>
                      <a:pt x="365" y="405"/>
                      <a:pt x="366" y="404"/>
                    </a:cubicBezTo>
                    <a:cubicBezTo>
                      <a:pt x="366" y="404"/>
                      <a:pt x="366" y="405"/>
                      <a:pt x="365" y="405"/>
                    </a:cubicBezTo>
                    <a:close/>
                    <a:moveTo>
                      <a:pt x="372" y="396"/>
                    </a:moveTo>
                    <a:cubicBezTo>
                      <a:pt x="371" y="397"/>
                      <a:pt x="369" y="399"/>
                      <a:pt x="368" y="400"/>
                    </a:cubicBezTo>
                    <a:cubicBezTo>
                      <a:pt x="370" y="398"/>
                      <a:pt x="372" y="395"/>
                      <a:pt x="375" y="393"/>
                    </a:cubicBezTo>
                    <a:cubicBezTo>
                      <a:pt x="374" y="394"/>
                      <a:pt x="373" y="395"/>
                      <a:pt x="372" y="396"/>
                    </a:cubicBezTo>
                    <a:close/>
                    <a:moveTo>
                      <a:pt x="267" y="17"/>
                    </a:moveTo>
                    <a:cubicBezTo>
                      <a:pt x="259" y="17"/>
                      <a:pt x="255" y="16"/>
                      <a:pt x="247" y="15"/>
                    </a:cubicBezTo>
                    <a:cubicBezTo>
                      <a:pt x="244" y="17"/>
                      <a:pt x="247" y="17"/>
                      <a:pt x="267" y="17"/>
                    </a:cubicBezTo>
                    <a:close/>
                    <a:moveTo>
                      <a:pt x="454" y="290"/>
                    </a:moveTo>
                    <a:cubicBezTo>
                      <a:pt x="453" y="294"/>
                      <a:pt x="451" y="299"/>
                      <a:pt x="450" y="298"/>
                    </a:cubicBezTo>
                    <a:cubicBezTo>
                      <a:pt x="450" y="301"/>
                      <a:pt x="450" y="302"/>
                      <a:pt x="450" y="303"/>
                    </a:cubicBezTo>
                    <a:cubicBezTo>
                      <a:pt x="451" y="304"/>
                      <a:pt x="451" y="304"/>
                      <a:pt x="450" y="306"/>
                    </a:cubicBezTo>
                    <a:cubicBezTo>
                      <a:pt x="450" y="307"/>
                      <a:pt x="450" y="308"/>
                      <a:pt x="449" y="309"/>
                    </a:cubicBezTo>
                    <a:cubicBezTo>
                      <a:pt x="450" y="307"/>
                      <a:pt x="451" y="306"/>
                      <a:pt x="451" y="304"/>
                    </a:cubicBezTo>
                    <a:cubicBezTo>
                      <a:pt x="452" y="302"/>
                      <a:pt x="453" y="299"/>
                      <a:pt x="454" y="297"/>
                    </a:cubicBezTo>
                    <a:cubicBezTo>
                      <a:pt x="455" y="292"/>
                      <a:pt x="456" y="288"/>
                      <a:pt x="457" y="282"/>
                    </a:cubicBezTo>
                    <a:cubicBezTo>
                      <a:pt x="458" y="277"/>
                      <a:pt x="459" y="272"/>
                      <a:pt x="460" y="267"/>
                    </a:cubicBezTo>
                    <a:cubicBezTo>
                      <a:pt x="458" y="273"/>
                      <a:pt x="458" y="279"/>
                      <a:pt x="456" y="283"/>
                    </a:cubicBezTo>
                    <a:cubicBezTo>
                      <a:pt x="456" y="286"/>
                      <a:pt x="454" y="296"/>
                      <a:pt x="454" y="290"/>
                    </a:cubicBezTo>
                    <a:close/>
                    <a:moveTo>
                      <a:pt x="475" y="230"/>
                    </a:moveTo>
                    <a:cubicBezTo>
                      <a:pt x="475" y="233"/>
                      <a:pt x="475" y="237"/>
                      <a:pt x="475" y="241"/>
                    </a:cubicBezTo>
                    <a:cubicBezTo>
                      <a:pt x="475" y="244"/>
                      <a:pt x="475" y="248"/>
                      <a:pt x="474" y="251"/>
                    </a:cubicBezTo>
                    <a:cubicBezTo>
                      <a:pt x="475" y="253"/>
                      <a:pt x="474" y="262"/>
                      <a:pt x="475" y="262"/>
                    </a:cubicBezTo>
                    <a:cubicBezTo>
                      <a:pt x="475" y="259"/>
                      <a:pt x="475" y="252"/>
                      <a:pt x="476" y="246"/>
                    </a:cubicBezTo>
                    <a:cubicBezTo>
                      <a:pt x="476" y="239"/>
                      <a:pt x="475" y="233"/>
                      <a:pt x="475" y="230"/>
                    </a:cubicBezTo>
                    <a:close/>
                    <a:moveTo>
                      <a:pt x="474" y="251"/>
                    </a:moveTo>
                    <a:cubicBezTo>
                      <a:pt x="474" y="251"/>
                      <a:pt x="474" y="251"/>
                      <a:pt x="474" y="251"/>
                    </a:cubicBezTo>
                    <a:cubicBezTo>
                      <a:pt x="474" y="251"/>
                      <a:pt x="474" y="251"/>
                      <a:pt x="474" y="251"/>
                    </a:cubicBezTo>
                    <a:cubicBezTo>
                      <a:pt x="474" y="251"/>
                      <a:pt x="474" y="251"/>
                      <a:pt x="474" y="251"/>
                    </a:cubicBezTo>
                    <a:cubicBezTo>
                      <a:pt x="474" y="251"/>
                      <a:pt x="474" y="251"/>
                      <a:pt x="474" y="251"/>
                    </a:cubicBezTo>
                    <a:cubicBezTo>
                      <a:pt x="474" y="251"/>
                      <a:pt x="474" y="251"/>
                      <a:pt x="474" y="251"/>
                    </a:cubicBezTo>
                    <a:close/>
                    <a:moveTo>
                      <a:pt x="472" y="265"/>
                    </a:moveTo>
                    <a:cubicBezTo>
                      <a:pt x="471" y="270"/>
                      <a:pt x="470" y="275"/>
                      <a:pt x="469" y="281"/>
                    </a:cubicBezTo>
                    <a:cubicBezTo>
                      <a:pt x="470" y="277"/>
                      <a:pt x="471" y="274"/>
                      <a:pt x="472" y="271"/>
                    </a:cubicBezTo>
                    <a:cubicBezTo>
                      <a:pt x="473" y="269"/>
                      <a:pt x="473" y="266"/>
                      <a:pt x="473" y="263"/>
                    </a:cubicBezTo>
                    <a:cubicBezTo>
                      <a:pt x="474" y="259"/>
                      <a:pt x="474" y="255"/>
                      <a:pt x="474" y="251"/>
                    </a:cubicBezTo>
                    <a:cubicBezTo>
                      <a:pt x="473" y="254"/>
                      <a:pt x="473" y="259"/>
                      <a:pt x="473" y="261"/>
                    </a:cubicBezTo>
                    <a:cubicBezTo>
                      <a:pt x="472" y="263"/>
                      <a:pt x="472" y="263"/>
                      <a:pt x="472" y="265"/>
                    </a:cubicBezTo>
                    <a:close/>
                    <a:moveTo>
                      <a:pt x="122" y="263"/>
                    </a:moveTo>
                    <a:cubicBezTo>
                      <a:pt x="122" y="263"/>
                      <a:pt x="122" y="263"/>
                      <a:pt x="122" y="263"/>
                    </a:cubicBezTo>
                    <a:cubicBezTo>
                      <a:pt x="122" y="263"/>
                      <a:pt x="122" y="263"/>
                      <a:pt x="122" y="263"/>
                    </a:cubicBezTo>
                    <a:cubicBezTo>
                      <a:pt x="122" y="263"/>
                      <a:pt x="122" y="263"/>
                      <a:pt x="122" y="263"/>
                    </a:cubicBezTo>
                    <a:close/>
                    <a:moveTo>
                      <a:pt x="126" y="249"/>
                    </a:moveTo>
                    <a:cubicBezTo>
                      <a:pt x="126" y="251"/>
                      <a:pt x="126" y="253"/>
                      <a:pt x="126" y="255"/>
                    </a:cubicBezTo>
                    <a:cubicBezTo>
                      <a:pt x="126" y="256"/>
                      <a:pt x="125" y="258"/>
                      <a:pt x="125" y="260"/>
                    </a:cubicBezTo>
                    <a:cubicBezTo>
                      <a:pt x="125" y="265"/>
                      <a:pt x="125" y="265"/>
                      <a:pt x="125" y="265"/>
                    </a:cubicBezTo>
                    <a:cubicBezTo>
                      <a:pt x="126" y="267"/>
                      <a:pt x="125" y="269"/>
                      <a:pt x="126" y="271"/>
                    </a:cubicBezTo>
                    <a:cubicBezTo>
                      <a:pt x="126" y="269"/>
                      <a:pt x="126" y="268"/>
                      <a:pt x="126" y="267"/>
                    </a:cubicBezTo>
                    <a:cubicBezTo>
                      <a:pt x="126" y="267"/>
                      <a:pt x="126" y="269"/>
                      <a:pt x="126" y="269"/>
                    </a:cubicBezTo>
                    <a:cubicBezTo>
                      <a:pt x="126" y="266"/>
                      <a:pt x="126" y="262"/>
                      <a:pt x="126" y="259"/>
                    </a:cubicBezTo>
                    <a:cubicBezTo>
                      <a:pt x="127" y="255"/>
                      <a:pt x="127" y="252"/>
                      <a:pt x="126" y="249"/>
                    </a:cubicBezTo>
                    <a:close/>
                    <a:moveTo>
                      <a:pt x="118" y="244"/>
                    </a:moveTo>
                    <a:cubicBezTo>
                      <a:pt x="119" y="244"/>
                      <a:pt x="118" y="244"/>
                      <a:pt x="118" y="245"/>
                    </a:cubicBezTo>
                    <a:cubicBezTo>
                      <a:pt x="118" y="246"/>
                      <a:pt x="118" y="247"/>
                      <a:pt x="118" y="248"/>
                    </a:cubicBezTo>
                    <a:cubicBezTo>
                      <a:pt x="118" y="251"/>
                      <a:pt x="118" y="252"/>
                      <a:pt x="119" y="252"/>
                    </a:cubicBezTo>
                    <a:cubicBezTo>
                      <a:pt x="119" y="252"/>
                      <a:pt x="119" y="250"/>
                      <a:pt x="119" y="248"/>
                    </a:cubicBezTo>
                    <a:cubicBezTo>
                      <a:pt x="119" y="248"/>
                      <a:pt x="119" y="247"/>
                      <a:pt x="120" y="246"/>
                    </a:cubicBezTo>
                    <a:cubicBezTo>
                      <a:pt x="121" y="243"/>
                      <a:pt x="121" y="242"/>
                      <a:pt x="121" y="240"/>
                    </a:cubicBezTo>
                    <a:cubicBezTo>
                      <a:pt x="121" y="239"/>
                      <a:pt x="120" y="239"/>
                      <a:pt x="121" y="237"/>
                    </a:cubicBezTo>
                    <a:cubicBezTo>
                      <a:pt x="121" y="236"/>
                      <a:pt x="122" y="233"/>
                      <a:pt x="123" y="234"/>
                    </a:cubicBezTo>
                    <a:cubicBezTo>
                      <a:pt x="123" y="235"/>
                      <a:pt x="123" y="236"/>
                      <a:pt x="123" y="238"/>
                    </a:cubicBezTo>
                    <a:cubicBezTo>
                      <a:pt x="122" y="239"/>
                      <a:pt x="122" y="240"/>
                      <a:pt x="122" y="242"/>
                    </a:cubicBezTo>
                    <a:cubicBezTo>
                      <a:pt x="123" y="240"/>
                      <a:pt x="123" y="237"/>
                      <a:pt x="124" y="234"/>
                    </a:cubicBezTo>
                    <a:cubicBezTo>
                      <a:pt x="125" y="230"/>
                      <a:pt x="123" y="233"/>
                      <a:pt x="123" y="233"/>
                    </a:cubicBezTo>
                    <a:cubicBezTo>
                      <a:pt x="123" y="231"/>
                      <a:pt x="125" y="228"/>
                      <a:pt x="125" y="227"/>
                    </a:cubicBezTo>
                    <a:cubicBezTo>
                      <a:pt x="124" y="228"/>
                      <a:pt x="124" y="229"/>
                      <a:pt x="123" y="230"/>
                    </a:cubicBezTo>
                    <a:cubicBezTo>
                      <a:pt x="123" y="230"/>
                      <a:pt x="123" y="230"/>
                      <a:pt x="123" y="230"/>
                    </a:cubicBezTo>
                    <a:cubicBezTo>
                      <a:pt x="124" y="226"/>
                      <a:pt x="124" y="226"/>
                      <a:pt x="124" y="226"/>
                    </a:cubicBezTo>
                    <a:cubicBezTo>
                      <a:pt x="126" y="221"/>
                      <a:pt x="126" y="221"/>
                      <a:pt x="126" y="221"/>
                    </a:cubicBezTo>
                    <a:cubicBezTo>
                      <a:pt x="127" y="219"/>
                      <a:pt x="128" y="217"/>
                      <a:pt x="129" y="214"/>
                    </a:cubicBezTo>
                    <a:cubicBezTo>
                      <a:pt x="130" y="212"/>
                      <a:pt x="131" y="210"/>
                      <a:pt x="132" y="207"/>
                    </a:cubicBezTo>
                    <a:cubicBezTo>
                      <a:pt x="132" y="207"/>
                      <a:pt x="133" y="205"/>
                      <a:pt x="132" y="205"/>
                    </a:cubicBezTo>
                    <a:cubicBezTo>
                      <a:pt x="132" y="205"/>
                      <a:pt x="132" y="206"/>
                      <a:pt x="131" y="207"/>
                    </a:cubicBezTo>
                    <a:cubicBezTo>
                      <a:pt x="130" y="208"/>
                      <a:pt x="129" y="210"/>
                      <a:pt x="128" y="211"/>
                    </a:cubicBezTo>
                    <a:cubicBezTo>
                      <a:pt x="128" y="212"/>
                      <a:pt x="127" y="213"/>
                      <a:pt x="127" y="213"/>
                    </a:cubicBezTo>
                    <a:cubicBezTo>
                      <a:pt x="126" y="214"/>
                      <a:pt x="126" y="215"/>
                      <a:pt x="126" y="216"/>
                    </a:cubicBezTo>
                    <a:cubicBezTo>
                      <a:pt x="125" y="218"/>
                      <a:pt x="124" y="219"/>
                      <a:pt x="123" y="221"/>
                    </a:cubicBezTo>
                    <a:cubicBezTo>
                      <a:pt x="123" y="223"/>
                      <a:pt x="122" y="224"/>
                      <a:pt x="121" y="226"/>
                    </a:cubicBezTo>
                    <a:cubicBezTo>
                      <a:pt x="121" y="228"/>
                      <a:pt x="121" y="229"/>
                      <a:pt x="122" y="229"/>
                    </a:cubicBezTo>
                    <a:cubicBezTo>
                      <a:pt x="123" y="226"/>
                      <a:pt x="122" y="228"/>
                      <a:pt x="122" y="229"/>
                    </a:cubicBezTo>
                    <a:cubicBezTo>
                      <a:pt x="121" y="231"/>
                      <a:pt x="121" y="232"/>
                      <a:pt x="121" y="234"/>
                    </a:cubicBezTo>
                    <a:cubicBezTo>
                      <a:pt x="120" y="235"/>
                      <a:pt x="120" y="237"/>
                      <a:pt x="120" y="238"/>
                    </a:cubicBezTo>
                    <a:cubicBezTo>
                      <a:pt x="120" y="238"/>
                      <a:pt x="120" y="239"/>
                      <a:pt x="120" y="240"/>
                    </a:cubicBezTo>
                    <a:cubicBezTo>
                      <a:pt x="119" y="240"/>
                      <a:pt x="119" y="240"/>
                      <a:pt x="119" y="239"/>
                    </a:cubicBezTo>
                    <a:cubicBezTo>
                      <a:pt x="119" y="239"/>
                      <a:pt x="119" y="238"/>
                      <a:pt x="119" y="238"/>
                    </a:cubicBezTo>
                    <a:cubicBezTo>
                      <a:pt x="118" y="238"/>
                      <a:pt x="118" y="238"/>
                      <a:pt x="119" y="236"/>
                    </a:cubicBezTo>
                    <a:cubicBezTo>
                      <a:pt x="120" y="235"/>
                      <a:pt x="120" y="233"/>
                      <a:pt x="120" y="231"/>
                    </a:cubicBezTo>
                    <a:cubicBezTo>
                      <a:pt x="120" y="230"/>
                      <a:pt x="120" y="230"/>
                      <a:pt x="120" y="230"/>
                    </a:cubicBezTo>
                    <a:cubicBezTo>
                      <a:pt x="119" y="231"/>
                      <a:pt x="119" y="231"/>
                      <a:pt x="119" y="232"/>
                    </a:cubicBezTo>
                    <a:cubicBezTo>
                      <a:pt x="118" y="233"/>
                      <a:pt x="118" y="234"/>
                      <a:pt x="118" y="236"/>
                    </a:cubicBezTo>
                    <a:cubicBezTo>
                      <a:pt x="118" y="237"/>
                      <a:pt x="118" y="238"/>
                      <a:pt x="118" y="239"/>
                    </a:cubicBezTo>
                    <a:cubicBezTo>
                      <a:pt x="118" y="242"/>
                      <a:pt x="118" y="243"/>
                      <a:pt x="118" y="244"/>
                    </a:cubicBezTo>
                    <a:close/>
                    <a:moveTo>
                      <a:pt x="122" y="256"/>
                    </a:moveTo>
                    <a:cubicBezTo>
                      <a:pt x="122" y="259"/>
                      <a:pt x="122" y="262"/>
                      <a:pt x="122" y="266"/>
                    </a:cubicBezTo>
                    <a:cubicBezTo>
                      <a:pt x="123" y="264"/>
                      <a:pt x="122" y="261"/>
                      <a:pt x="123" y="259"/>
                    </a:cubicBezTo>
                    <a:cubicBezTo>
                      <a:pt x="123" y="261"/>
                      <a:pt x="123" y="262"/>
                      <a:pt x="123" y="264"/>
                    </a:cubicBezTo>
                    <a:cubicBezTo>
                      <a:pt x="123" y="263"/>
                      <a:pt x="124" y="261"/>
                      <a:pt x="124" y="259"/>
                    </a:cubicBezTo>
                    <a:cubicBezTo>
                      <a:pt x="124" y="256"/>
                      <a:pt x="125" y="253"/>
                      <a:pt x="125" y="248"/>
                    </a:cubicBezTo>
                    <a:cubicBezTo>
                      <a:pt x="124" y="250"/>
                      <a:pt x="124" y="251"/>
                      <a:pt x="124" y="253"/>
                    </a:cubicBezTo>
                    <a:cubicBezTo>
                      <a:pt x="123" y="254"/>
                      <a:pt x="123" y="256"/>
                      <a:pt x="123" y="254"/>
                    </a:cubicBezTo>
                    <a:cubicBezTo>
                      <a:pt x="122" y="254"/>
                      <a:pt x="122" y="253"/>
                      <a:pt x="121" y="256"/>
                    </a:cubicBezTo>
                    <a:cubicBezTo>
                      <a:pt x="121" y="258"/>
                      <a:pt x="120" y="261"/>
                      <a:pt x="122" y="263"/>
                    </a:cubicBezTo>
                    <a:cubicBezTo>
                      <a:pt x="122" y="259"/>
                      <a:pt x="122" y="259"/>
                      <a:pt x="122" y="259"/>
                    </a:cubicBezTo>
                    <a:cubicBezTo>
                      <a:pt x="122" y="258"/>
                      <a:pt x="122" y="257"/>
                      <a:pt x="122" y="256"/>
                    </a:cubicBezTo>
                    <a:close/>
                    <a:moveTo>
                      <a:pt x="140" y="253"/>
                    </a:moveTo>
                    <a:cubicBezTo>
                      <a:pt x="141" y="252"/>
                      <a:pt x="141" y="250"/>
                      <a:pt x="141" y="249"/>
                    </a:cubicBezTo>
                    <a:cubicBezTo>
                      <a:pt x="141" y="248"/>
                      <a:pt x="142" y="247"/>
                      <a:pt x="142" y="246"/>
                    </a:cubicBezTo>
                    <a:cubicBezTo>
                      <a:pt x="142" y="246"/>
                      <a:pt x="143" y="245"/>
                      <a:pt x="142" y="245"/>
                    </a:cubicBezTo>
                    <a:cubicBezTo>
                      <a:pt x="141" y="245"/>
                      <a:pt x="143" y="243"/>
                      <a:pt x="142" y="242"/>
                    </a:cubicBezTo>
                    <a:cubicBezTo>
                      <a:pt x="142" y="242"/>
                      <a:pt x="141" y="243"/>
                      <a:pt x="141" y="244"/>
                    </a:cubicBezTo>
                    <a:cubicBezTo>
                      <a:pt x="140" y="247"/>
                      <a:pt x="140" y="246"/>
                      <a:pt x="140" y="246"/>
                    </a:cubicBezTo>
                    <a:cubicBezTo>
                      <a:pt x="139" y="244"/>
                      <a:pt x="139" y="245"/>
                      <a:pt x="138" y="246"/>
                    </a:cubicBezTo>
                    <a:cubicBezTo>
                      <a:pt x="138" y="247"/>
                      <a:pt x="137" y="248"/>
                      <a:pt x="137" y="249"/>
                    </a:cubicBezTo>
                    <a:cubicBezTo>
                      <a:pt x="137" y="250"/>
                      <a:pt x="137" y="251"/>
                      <a:pt x="137" y="251"/>
                    </a:cubicBezTo>
                    <a:cubicBezTo>
                      <a:pt x="139" y="253"/>
                      <a:pt x="138" y="256"/>
                      <a:pt x="138" y="258"/>
                    </a:cubicBezTo>
                    <a:cubicBezTo>
                      <a:pt x="138" y="255"/>
                      <a:pt x="139" y="252"/>
                      <a:pt x="139" y="250"/>
                    </a:cubicBezTo>
                    <a:cubicBezTo>
                      <a:pt x="140" y="251"/>
                      <a:pt x="140" y="253"/>
                      <a:pt x="139" y="255"/>
                    </a:cubicBezTo>
                    <a:cubicBezTo>
                      <a:pt x="139" y="257"/>
                      <a:pt x="139" y="258"/>
                      <a:pt x="140" y="259"/>
                    </a:cubicBezTo>
                    <a:cubicBezTo>
                      <a:pt x="140" y="258"/>
                      <a:pt x="140" y="257"/>
                      <a:pt x="140" y="256"/>
                    </a:cubicBezTo>
                    <a:cubicBezTo>
                      <a:pt x="140" y="255"/>
                      <a:pt x="140" y="254"/>
                      <a:pt x="140" y="253"/>
                    </a:cubicBezTo>
                    <a:close/>
                    <a:moveTo>
                      <a:pt x="131" y="219"/>
                    </a:moveTo>
                    <a:cubicBezTo>
                      <a:pt x="131" y="219"/>
                      <a:pt x="130" y="219"/>
                      <a:pt x="130" y="219"/>
                    </a:cubicBezTo>
                    <a:cubicBezTo>
                      <a:pt x="130" y="218"/>
                      <a:pt x="129" y="219"/>
                      <a:pt x="128" y="220"/>
                    </a:cubicBezTo>
                    <a:cubicBezTo>
                      <a:pt x="127" y="222"/>
                      <a:pt x="126" y="224"/>
                      <a:pt x="126" y="227"/>
                    </a:cubicBezTo>
                    <a:cubicBezTo>
                      <a:pt x="126" y="227"/>
                      <a:pt x="126" y="227"/>
                      <a:pt x="126" y="226"/>
                    </a:cubicBezTo>
                    <a:cubicBezTo>
                      <a:pt x="127" y="225"/>
                      <a:pt x="127" y="224"/>
                      <a:pt x="127" y="224"/>
                    </a:cubicBezTo>
                    <a:cubicBezTo>
                      <a:pt x="128" y="222"/>
                      <a:pt x="129" y="220"/>
                      <a:pt x="129" y="220"/>
                    </a:cubicBezTo>
                    <a:cubicBezTo>
                      <a:pt x="128" y="222"/>
                      <a:pt x="128" y="224"/>
                      <a:pt x="127" y="226"/>
                    </a:cubicBezTo>
                    <a:cubicBezTo>
                      <a:pt x="127" y="228"/>
                      <a:pt x="126" y="230"/>
                      <a:pt x="125" y="232"/>
                    </a:cubicBezTo>
                    <a:cubicBezTo>
                      <a:pt x="125" y="234"/>
                      <a:pt x="124" y="236"/>
                      <a:pt x="124" y="238"/>
                    </a:cubicBezTo>
                    <a:cubicBezTo>
                      <a:pt x="124" y="240"/>
                      <a:pt x="123" y="242"/>
                      <a:pt x="123" y="244"/>
                    </a:cubicBezTo>
                    <a:cubicBezTo>
                      <a:pt x="124" y="244"/>
                      <a:pt x="124" y="241"/>
                      <a:pt x="124" y="242"/>
                    </a:cubicBezTo>
                    <a:cubicBezTo>
                      <a:pt x="125" y="243"/>
                      <a:pt x="125" y="243"/>
                      <a:pt x="125" y="240"/>
                    </a:cubicBezTo>
                    <a:cubicBezTo>
                      <a:pt x="126" y="238"/>
                      <a:pt x="126" y="236"/>
                      <a:pt x="126" y="236"/>
                    </a:cubicBezTo>
                    <a:cubicBezTo>
                      <a:pt x="126" y="231"/>
                      <a:pt x="127" y="228"/>
                      <a:pt x="129" y="226"/>
                    </a:cubicBezTo>
                    <a:cubicBezTo>
                      <a:pt x="130" y="224"/>
                      <a:pt x="130" y="223"/>
                      <a:pt x="131" y="222"/>
                    </a:cubicBezTo>
                    <a:cubicBezTo>
                      <a:pt x="129" y="224"/>
                      <a:pt x="130" y="221"/>
                      <a:pt x="131" y="219"/>
                    </a:cubicBezTo>
                    <a:close/>
                    <a:moveTo>
                      <a:pt x="156" y="243"/>
                    </a:moveTo>
                    <a:cubicBezTo>
                      <a:pt x="155" y="244"/>
                      <a:pt x="154" y="244"/>
                      <a:pt x="154" y="246"/>
                    </a:cubicBezTo>
                    <a:cubicBezTo>
                      <a:pt x="153" y="249"/>
                      <a:pt x="153" y="249"/>
                      <a:pt x="153" y="249"/>
                    </a:cubicBezTo>
                    <a:cubicBezTo>
                      <a:pt x="152" y="253"/>
                      <a:pt x="152" y="253"/>
                      <a:pt x="152" y="253"/>
                    </a:cubicBezTo>
                    <a:cubicBezTo>
                      <a:pt x="152" y="254"/>
                      <a:pt x="151" y="254"/>
                      <a:pt x="152" y="255"/>
                    </a:cubicBezTo>
                    <a:cubicBezTo>
                      <a:pt x="152" y="255"/>
                      <a:pt x="152" y="254"/>
                      <a:pt x="152" y="253"/>
                    </a:cubicBezTo>
                    <a:cubicBezTo>
                      <a:pt x="153" y="252"/>
                      <a:pt x="152" y="251"/>
                      <a:pt x="153" y="251"/>
                    </a:cubicBezTo>
                    <a:cubicBezTo>
                      <a:pt x="154" y="251"/>
                      <a:pt x="154" y="249"/>
                      <a:pt x="154" y="248"/>
                    </a:cubicBezTo>
                    <a:cubicBezTo>
                      <a:pt x="155" y="248"/>
                      <a:pt x="156" y="246"/>
                      <a:pt x="156" y="243"/>
                    </a:cubicBezTo>
                    <a:cubicBezTo>
                      <a:pt x="156" y="242"/>
                      <a:pt x="156" y="243"/>
                      <a:pt x="156" y="243"/>
                    </a:cubicBezTo>
                    <a:close/>
                    <a:moveTo>
                      <a:pt x="140" y="219"/>
                    </a:moveTo>
                    <a:cubicBezTo>
                      <a:pt x="140" y="219"/>
                      <a:pt x="140" y="219"/>
                      <a:pt x="141" y="218"/>
                    </a:cubicBezTo>
                    <a:cubicBezTo>
                      <a:pt x="141" y="218"/>
                      <a:pt x="141" y="217"/>
                      <a:pt x="141" y="217"/>
                    </a:cubicBezTo>
                    <a:cubicBezTo>
                      <a:pt x="143" y="216"/>
                      <a:pt x="143" y="216"/>
                      <a:pt x="143" y="213"/>
                    </a:cubicBezTo>
                    <a:cubicBezTo>
                      <a:pt x="145" y="212"/>
                      <a:pt x="146" y="211"/>
                      <a:pt x="147" y="211"/>
                    </a:cubicBezTo>
                    <a:cubicBezTo>
                      <a:pt x="147" y="211"/>
                      <a:pt x="147" y="211"/>
                      <a:pt x="148" y="209"/>
                    </a:cubicBezTo>
                    <a:cubicBezTo>
                      <a:pt x="149" y="209"/>
                      <a:pt x="149" y="208"/>
                      <a:pt x="149" y="208"/>
                    </a:cubicBezTo>
                    <a:cubicBezTo>
                      <a:pt x="149" y="208"/>
                      <a:pt x="148" y="208"/>
                      <a:pt x="147" y="209"/>
                    </a:cubicBezTo>
                    <a:cubicBezTo>
                      <a:pt x="147" y="208"/>
                      <a:pt x="145" y="211"/>
                      <a:pt x="146" y="208"/>
                    </a:cubicBezTo>
                    <a:cubicBezTo>
                      <a:pt x="147" y="206"/>
                      <a:pt x="147" y="206"/>
                      <a:pt x="148" y="204"/>
                    </a:cubicBezTo>
                    <a:cubicBezTo>
                      <a:pt x="147" y="205"/>
                      <a:pt x="146" y="206"/>
                      <a:pt x="145" y="207"/>
                    </a:cubicBezTo>
                    <a:cubicBezTo>
                      <a:pt x="144" y="209"/>
                      <a:pt x="144" y="209"/>
                      <a:pt x="144" y="209"/>
                    </a:cubicBezTo>
                    <a:cubicBezTo>
                      <a:pt x="144" y="210"/>
                      <a:pt x="144" y="210"/>
                      <a:pt x="144" y="211"/>
                    </a:cubicBezTo>
                    <a:cubicBezTo>
                      <a:pt x="143" y="212"/>
                      <a:pt x="143" y="212"/>
                      <a:pt x="143" y="212"/>
                    </a:cubicBezTo>
                    <a:cubicBezTo>
                      <a:pt x="143" y="212"/>
                      <a:pt x="143" y="212"/>
                      <a:pt x="143" y="211"/>
                    </a:cubicBezTo>
                    <a:cubicBezTo>
                      <a:pt x="143" y="210"/>
                      <a:pt x="144" y="209"/>
                      <a:pt x="144" y="209"/>
                    </a:cubicBezTo>
                    <a:cubicBezTo>
                      <a:pt x="143" y="209"/>
                      <a:pt x="142" y="210"/>
                      <a:pt x="142" y="211"/>
                    </a:cubicBezTo>
                    <a:cubicBezTo>
                      <a:pt x="141" y="214"/>
                      <a:pt x="141" y="213"/>
                      <a:pt x="140" y="213"/>
                    </a:cubicBezTo>
                    <a:cubicBezTo>
                      <a:pt x="140" y="213"/>
                      <a:pt x="139" y="212"/>
                      <a:pt x="138" y="214"/>
                    </a:cubicBezTo>
                    <a:cubicBezTo>
                      <a:pt x="137" y="215"/>
                      <a:pt x="136" y="216"/>
                      <a:pt x="136" y="217"/>
                    </a:cubicBezTo>
                    <a:cubicBezTo>
                      <a:pt x="135" y="218"/>
                      <a:pt x="135" y="220"/>
                      <a:pt x="135" y="221"/>
                    </a:cubicBezTo>
                    <a:cubicBezTo>
                      <a:pt x="136" y="220"/>
                      <a:pt x="136" y="219"/>
                      <a:pt x="136" y="218"/>
                    </a:cubicBezTo>
                    <a:cubicBezTo>
                      <a:pt x="136" y="219"/>
                      <a:pt x="137" y="220"/>
                      <a:pt x="135" y="223"/>
                    </a:cubicBezTo>
                    <a:cubicBezTo>
                      <a:pt x="135" y="223"/>
                      <a:pt x="133" y="226"/>
                      <a:pt x="133" y="227"/>
                    </a:cubicBezTo>
                    <a:cubicBezTo>
                      <a:pt x="133" y="228"/>
                      <a:pt x="133" y="230"/>
                      <a:pt x="133" y="230"/>
                    </a:cubicBezTo>
                    <a:cubicBezTo>
                      <a:pt x="132" y="228"/>
                      <a:pt x="132" y="229"/>
                      <a:pt x="132" y="231"/>
                    </a:cubicBezTo>
                    <a:cubicBezTo>
                      <a:pt x="131" y="233"/>
                      <a:pt x="131" y="234"/>
                      <a:pt x="132" y="231"/>
                    </a:cubicBezTo>
                    <a:cubicBezTo>
                      <a:pt x="132" y="233"/>
                      <a:pt x="134" y="232"/>
                      <a:pt x="133" y="235"/>
                    </a:cubicBezTo>
                    <a:cubicBezTo>
                      <a:pt x="132" y="238"/>
                      <a:pt x="133" y="240"/>
                      <a:pt x="132" y="243"/>
                    </a:cubicBezTo>
                    <a:cubicBezTo>
                      <a:pt x="133" y="241"/>
                      <a:pt x="133" y="239"/>
                      <a:pt x="134" y="238"/>
                    </a:cubicBezTo>
                    <a:cubicBezTo>
                      <a:pt x="135" y="233"/>
                      <a:pt x="135" y="233"/>
                      <a:pt x="135" y="233"/>
                    </a:cubicBezTo>
                    <a:cubicBezTo>
                      <a:pt x="136" y="231"/>
                      <a:pt x="136" y="229"/>
                      <a:pt x="137" y="228"/>
                    </a:cubicBezTo>
                    <a:cubicBezTo>
                      <a:pt x="138" y="226"/>
                      <a:pt x="139" y="225"/>
                      <a:pt x="139" y="223"/>
                    </a:cubicBezTo>
                    <a:cubicBezTo>
                      <a:pt x="140" y="222"/>
                      <a:pt x="141" y="219"/>
                      <a:pt x="140" y="219"/>
                    </a:cubicBezTo>
                    <a:close/>
                    <a:moveTo>
                      <a:pt x="304" y="308"/>
                    </a:moveTo>
                    <a:cubicBezTo>
                      <a:pt x="303" y="309"/>
                      <a:pt x="302" y="308"/>
                      <a:pt x="301" y="307"/>
                    </a:cubicBezTo>
                    <a:cubicBezTo>
                      <a:pt x="301" y="309"/>
                      <a:pt x="301" y="309"/>
                      <a:pt x="297" y="311"/>
                    </a:cubicBezTo>
                    <a:cubicBezTo>
                      <a:pt x="298" y="310"/>
                      <a:pt x="299" y="309"/>
                      <a:pt x="300" y="308"/>
                    </a:cubicBezTo>
                    <a:cubicBezTo>
                      <a:pt x="299" y="308"/>
                      <a:pt x="298" y="309"/>
                      <a:pt x="298" y="310"/>
                    </a:cubicBezTo>
                    <a:cubicBezTo>
                      <a:pt x="297" y="309"/>
                      <a:pt x="299" y="306"/>
                      <a:pt x="297" y="308"/>
                    </a:cubicBezTo>
                    <a:cubicBezTo>
                      <a:pt x="296" y="309"/>
                      <a:pt x="295" y="309"/>
                      <a:pt x="294" y="310"/>
                    </a:cubicBezTo>
                    <a:cubicBezTo>
                      <a:pt x="294" y="311"/>
                      <a:pt x="293" y="311"/>
                      <a:pt x="293" y="312"/>
                    </a:cubicBezTo>
                    <a:cubicBezTo>
                      <a:pt x="292" y="312"/>
                      <a:pt x="292" y="313"/>
                      <a:pt x="291" y="313"/>
                    </a:cubicBezTo>
                    <a:cubicBezTo>
                      <a:pt x="291" y="314"/>
                      <a:pt x="290" y="314"/>
                      <a:pt x="290" y="314"/>
                    </a:cubicBezTo>
                    <a:cubicBezTo>
                      <a:pt x="291" y="313"/>
                      <a:pt x="292" y="312"/>
                      <a:pt x="293" y="312"/>
                    </a:cubicBezTo>
                    <a:cubicBezTo>
                      <a:pt x="293" y="311"/>
                      <a:pt x="294" y="310"/>
                      <a:pt x="295" y="309"/>
                    </a:cubicBezTo>
                    <a:cubicBezTo>
                      <a:pt x="297" y="307"/>
                      <a:pt x="299" y="305"/>
                      <a:pt x="301" y="303"/>
                    </a:cubicBezTo>
                    <a:cubicBezTo>
                      <a:pt x="299" y="305"/>
                      <a:pt x="297" y="305"/>
                      <a:pt x="298" y="304"/>
                    </a:cubicBezTo>
                    <a:cubicBezTo>
                      <a:pt x="298" y="303"/>
                      <a:pt x="298" y="303"/>
                      <a:pt x="297" y="304"/>
                    </a:cubicBezTo>
                    <a:cubicBezTo>
                      <a:pt x="296" y="305"/>
                      <a:pt x="296" y="305"/>
                      <a:pt x="297" y="304"/>
                    </a:cubicBezTo>
                    <a:cubicBezTo>
                      <a:pt x="297" y="303"/>
                      <a:pt x="297" y="302"/>
                      <a:pt x="297" y="303"/>
                    </a:cubicBezTo>
                    <a:cubicBezTo>
                      <a:pt x="296" y="303"/>
                      <a:pt x="296" y="304"/>
                      <a:pt x="295" y="304"/>
                    </a:cubicBezTo>
                    <a:cubicBezTo>
                      <a:pt x="294" y="306"/>
                      <a:pt x="293" y="308"/>
                      <a:pt x="291" y="310"/>
                    </a:cubicBezTo>
                    <a:cubicBezTo>
                      <a:pt x="290" y="312"/>
                      <a:pt x="288" y="313"/>
                      <a:pt x="287" y="314"/>
                    </a:cubicBezTo>
                    <a:cubicBezTo>
                      <a:pt x="285" y="316"/>
                      <a:pt x="285" y="316"/>
                      <a:pt x="285" y="316"/>
                    </a:cubicBezTo>
                    <a:cubicBezTo>
                      <a:pt x="282" y="318"/>
                      <a:pt x="282" y="318"/>
                      <a:pt x="282" y="318"/>
                    </a:cubicBezTo>
                    <a:cubicBezTo>
                      <a:pt x="281" y="319"/>
                      <a:pt x="279" y="320"/>
                      <a:pt x="278" y="321"/>
                    </a:cubicBezTo>
                    <a:cubicBezTo>
                      <a:pt x="276" y="322"/>
                      <a:pt x="275" y="323"/>
                      <a:pt x="273" y="324"/>
                    </a:cubicBezTo>
                    <a:cubicBezTo>
                      <a:pt x="273" y="325"/>
                      <a:pt x="272" y="325"/>
                      <a:pt x="272" y="325"/>
                    </a:cubicBezTo>
                    <a:cubicBezTo>
                      <a:pt x="276" y="323"/>
                      <a:pt x="276" y="325"/>
                      <a:pt x="279" y="324"/>
                    </a:cubicBezTo>
                    <a:cubicBezTo>
                      <a:pt x="279" y="324"/>
                      <a:pt x="279" y="324"/>
                      <a:pt x="279" y="324"/>
                    </a:cubicBezTo>
                    <a:cubicBezTo>
                      <a:pt x="279" y="324"/>
                      <a:pt x="279" y="324"/>
                      <a:pt x="279" y="324"/>
                    </a:cubicBezTo>
                    <a:cubicBezTo>
                      <a:pt x="279" y="324"/>
                      <a:pt x="279" y="324"/>
                      <a:pt x="279" y="324"/>
                    </a:cubicBezTo>
                    <a:cubicBezTo>
                      <a:pt x="278" y="325"/>
                      <a:pt x="276" y="326"/>
                      <a:pt x="274" y="327"/>
                    </a:cubicBezTo>
                    <a:cubicBezTo>
                      <a:pt x="273" y="327"/>
                      <a:pt x="272" y="328"/>
                      <a:pt x="272" y="328"/>
                    </a:cubicBezTo>
                    <a:cubicBezTo>
                      <a:pt x="271" y="329"/>
                      <a:pt x="270" y="329"/>
                      <a:pt x="269" y="330"/>
                    </a:cubicBezTo>
                    <a:cubicBezTo>
                      <a:pt x="268" y="331"/>
                      <a:pt x="266" y="331"/>
                      <a:pt x="266" y="332"/>
                    </a:cubicBezTo>
                    <a:cubicBezTo>
                      <a:pt x="265" y="332"/>
                      <a:pt x="264" y="332"/>
                      <a:pt x="264" y="332"/>
                    </a:cubicBezTo>
                    <a:cubicBezTo>
                      <a:pt x="264" y="332"/>
                      <a:pt x="263" y="333"/>
                      <a:pt x="263" y="333"/>
                    </a:cubicBezTo>
                    <a:cubicBezTo>
                      <a:pt x="262" y="333"/>
                      <a:pt x="261" y="334"/>
                      <a:pt x="260" y="335"/>
                    </a:cubicBezTo>
                    <a:cubicBezTo>
                      <a:pt x="260" y="335"/>
                      <a:pt x="261" y="334"/>
                      <a:pt x="262" y="334"/>
                    </a:cubicBezTo>
                    <a:cubicBezTo>
                      <a:pt x="263" y="334"/>
                      <a:pt x="263" y="333"/>
                      <a:pt x="264" y="333"/>
                    </a:cubicBezTo>
                    <a:cubicBezTo>
                      <a:pt x="265" y="333"/>
                      <a:pt x="266" y="332"/>
                      <a:pt x="266" y="332"/>
                    </a:cubicBezTo>
                    <a:cubicBezTo>
                      <a:pt x="269" y="331"/>
                      <a:pt x="271" y="330"/>
                      <a:pt x="272" y="329"/>
                    </a:cubicBezTo>
                    <a:cubicBezTo>
                      <a:pt x="272" y="329"/>
                      <a:pt x="272" y="329"/>
                      <a:pt x="273" y="329"/>
                    </a:cubicBezTo>
                    <a:cubicBezTo>
                      <a:pt x="273" y="329"/>
                      <a:pt x="272" y="329"/>
                      <a:pt x="272" y="329"/>
                    </a:cubicBezTo>
                    <a:cubicBezTo>
                      <a:pt x="268" y="332"/>
                      <a:pt x="264" y="334"/>
                      <a:pt x="260" y="336"/>
                    </a:cubicBezTo>
                    <a:cubicBezTo>
                      <a:pt x="259" y="336"/>
                      <a:pt x="258" y="337"/>
                      <a:pt x="256" y="338"/>
                    </a:cubicBezTo>
                    <a:cubicBezTo>
                      <a:pt x="255" y="339"/>
                      <a:pt x="254" y="339"/>
                      <a:pt x="252" y="339"/>
                    </a:cubicBezTo>
                    <a:cubicBezTo>
                      <a:pt x="252" y="339"/>
                      <a:pt x="250" y="340"/>
                      <a:pt x="251" y="340"/>
                    </a:cubicBezTo>
                    <a:cubicBezTo>
                      <a:pt x="251" y="340"/>
                      <a:pt x="249" y="341"/>
                      <a:pt x="249" y="341"/>
                    </a:cubicBezTo>
                    <a:cubicBezTo>
                      <a:pt x="251" y="341"/>
                      <a:pt x="253" y="341"/>
                      <a:pt x="255" y="341"/>
                    </a:cubicBezTo>
                    <a:cubicBezTo>
                      <a:pt x="256" y="341"/>
                      <a:pt x="256" y="341"/>
                      <a:pt x="257" y="341"/>
                    </a:cubicBezTo>
                    <a:cubicBezTo>
                      <a:pt x="258" y="340"/>
                      <a:pt x="259" y="340"/>
                      <a:pt x="260" y="340"/>
                    </a:cubicBezTo>
                    <a:cubicBezTo>
                      <a:pt x="256" y="341"/>
                      <a:pt x="256" y="342"/>
                      <a:pt x="256" y="344"/>
                    </a:cubicBezTo>
                    <a:cubicBezTo>
                      <a:pt x="255" y="343"/>
                      <a:pt x="253" y="344"/>
                      <a:pt x="251" y="344"/>
                    </a:cubicBezTo>
                    <a:cubicBezTo>
                      <a:pt x="249" y="345"/>
                      <a:pt x="250" y="344"/>
                      <a:pt x="250" y="343"/>
                    </a:cubicBezTo>
                    <a:cubicBezTo>
                      <a:pt x="251" y="343"/>
                      <a:pt x="251" y="342"/>
                      <a:pt x="250" y="343"/>
                    </a:cubicBezTo>
                    <a:cubicBezTo>
                      <a:pt x="248" y="343"/>
                      <a:pt x="246" y="343"/>
                      <a:pt x="245" y="344"/>
                    </a:cubicBezTo>
                    <a:cubicBezTo>
                      <a:pt x="243" y="344"/>
                      <a:pt x="241" y="345"/>
                      <a:pt x="239" y="345"/>
                    </a:cubicBezTo>
                    <a:cubicBezTo>
                      <a:pt x="239" y="345"/>
                      <a:pt x="236" y="345"/>
                      <a:pt x="237" y="346"/>
                    </a:cubicBezTo>
                    <a:cubicBezTo>
                      <a:pt x="237" y="346"/>
                      <a:pt x="235" y="347"/>
                      <a:pt x="234" y="347"/>
                    </a:cubicBezTo>
                    <a:cubicBezTo>
                      <a:pt x="236" y="347"/>
                      <a:pt x="238" y="347"/>
                      <a:pt x="240" y="347"/>
                    </a:cubicBezTo>
                    <a:cubicBezTo>
                      <a:pt x="240" y="347"/>
                      <a:pt x="241" y="347"/>
                      <a:pt x="241" y="347"/>
                    </a:cubicBezTo>
                    <a:cubicBezTo>
                      <a:pt x="241" y="346"/>
                      <a:pt x="243" y="345"/>
                      <a:pt x="243" y="346"/>
                    </a:cubicBezTo>
                    <a:cubicBezTo>
                      <a:pt x="246" y="346"/>
                      <a:pt x="249" y="345"/>
                      <a:pt x="252" y="345"/>
                    </a:cubicBezTo>
                    <a:cubicBezTo>
                      <a:pt x="252" y="345"/>
                      <a:pt x="251" y="345"/>
                      <a:pt x="250" y="346"/>
                    </a:cubicBezTo>
                    <a:cubicBezTo>
                      <a:pt x="249" y="346"/>
                      <a:pt x="249" y="346"/>
                      <a:pt x="250" y="346"/>
                    </a:cubicBezTo>
                    <a:cubicBezTo>
                      <a:pt x="250" y="347"/>
                      <a:pt x="250" y="347"/>
                      <a:pt x="251" y="346"/>
                    </a:cubicBezTo>
                    <a:cubicBezTo>
                      <a:pt x="254" y="345"/>
                      <a:pt x="256" y="344"/>
                      <a:pt x="259" y="343"/>
                    </a:cubicBezTo>
                    <a:cubicBezTo>
                      <a:pt x="258" y="343"/>
                      <a:pt x="256" y="343"/>
                      <a:pt x="257" y="342"/>
                    </a:cubicBezTo>
                    <a:cubicBezTo>
                      <a:pt x="257" y="342"/>
                      <a:pt x="259" y="341"/>
                      <a:pt x="259" y="341"/>
                    </a:cubicBezTo>
                    <a:cubicBezTo>
                      <a:pt x="262" y="340"/>
                      <a:pt x="264" y="340"/>
                      <a:pt x="266" y="339"/>
                    </a:cubicBezTo>
                    <a:cubicBezTo>
                      <a:pt x="268" y="338"/>
                      <a:pt x="271" y="337"/>
                      <a:pt x="273" y="336"/>
                    </a:cubicBezTo>
                    <a:cubicBezTo>
                      <a:pt x="272" y="337"/>
                      <a:pt x="270" y="337"/>
                      <a:pt x="269" y="338"/>
                    </a:cubicBezTo>
                    <a:cubicBezTo>
                      <a:pt x="272" y="337"/>
                      <a:pt x="272" y="338"/>
                      <a:pt x="272" y="339"/>
                    </a:cubicBezTo>
                    <a:cubicBezTo>
                      <a:pt x="274" y="339"/>
                      <a:pt x="275" y="338"/>
                      <a:pt x="276" y="337"/>
                    </a:cubicBezTo>
                    <a:cubicBezTo>
                      <a:pt x="278" y="336"/>
                      <a:pt x="279" y="335"/>
                      <a:pt x="280" y="334"/>
                    </a:cubicBezTo>
                    <a:cubicBezTo>
                      <a:pt x="280" y="334"/>
                      <a:pt x="278" y="335"/>
                      <a:pt x="278" y="334"/>
                    </a:cubicBezTo>
                    <a:cubicBezTo>
                      <a:pt x="280" y="334"/>
                      <a:pt x="281" y="333"/>
                      <a:pt x="283" y="332"/>
                    </a:cubicBezTo>
                    <a:cubicBezTo>
                      <a:pt x="282" y="332"/>
                      <a:pt x="283" y="331"/>
                      <a:pt x="283" y="331"/>
                    </a:cubicBezTo>
                    <a:cubicBezTo>
                      <a:pt x="284" y="330"/>
                      <a:pt x="285" y="330"/>
                      <a:pt x="284" y="330"/>
                    </a:cubicBezTo>
                    <a:cubicBezTo>
                      <a:pt x="283" y="330"/>
                      <a:pt x="282" y="331"/>
                      <a:pt x="281" y="332"/>
                    </a:cubicBezTo>
                    <a:cubicBezTo>
                      <a:pt x="282" y="331"/>
                      <a:pt x="282" y="330"/>
                      <a:pt x="283" y="330"/>
                    </a:cubicBezTo>
                    <a:cubicBezTo>
                      <a:pt x="284" y="329"/>
                      <a:pt x="285" y="329"/>
                      <a:pt x="285" y="328"/>
                    </a:cubicBezTo>
                    <a:cubicBezTo>
                      <a:pt x="287" y="328"/>
                      <a:pt x="288" y="326"/>
                      <a:pt x="289" y="325"/>
                    </a:cubicBezTo>
                    <a:cubicBezTo>
                      <a:pt x="289" y="325"/>
                      <a:pt x="289" y="325"/>
                      <a:pt x="289" y="325"/>
                    </a:cubicBezTo>
                    <a:cubicBezTo>
                      <a:pt x="288" y="325"/>
                      <a:pt x="287" y="326"/>
                      <a:pt x="287" y="327"/>
                    </a:cubicBezTo>
                    <a:cubicBezTo>
                      <a:pt x="287" y="327"/>
                      <a:pt x="287" y="327"/>
                      <a:pt x="287" y="327"/>
                    </a:cubicBezTo>
                    <a:cubicBezTo>
                      <a:pt x="285" y="327"/>
                      <a:pt x="284" y="328"/>
                      <a:pt x="283" y="329"/>
                    </a:cubicBezTo>
                    <a:cubicBezTo>
                      <a:pt x="282" y="330"/>
                      <a:pt x="280" y="331"/>
                      <a:pt x="279" y="331"/>
                    </a:cubicBezTo>
                    <a:cubicBezTo>
                      <a:pt x="283" y="329"/>
                      <a:pt x="279" y="330"/>
                      <a:pt x="279" y="329"/>
                    </a:cubicBezTo>
                    <a:cubicBezTo>
                      <a:pt x="280" y="328"/>
                      <a:pt x="279" y="328"/>
                      <a:pt x="280" y="328"/>
                    </a:cubicBezTo>
                    <a:cubicBezTo>
                      <a:pt x="281" y="328"/>
                      <a:pt x="282" y="327"/>
                      <a:pt x="284" y="326"/>
                    </a:cubicBezTo>
                    <a:cubicBezTo>
                      <a:pt x="285" y="325"/>
                      <a:pt x="286" y="324"/>
                      <a:pt x="288" y="323"/>
                    </a:cubicBezTo>
                    <a:cubicBezTo>
                      <a:pt x="288" y="323"/>
                      <a:pt x="290" y="321"/>
                      <a:pt x="290" y="322"/>
                    </a:cubicBezTo>
                    <a:cubicBezTo>
                      <a:pt x="290" y="323"/>
                      <a:pt x="288" y="323"/>
                      <a:pt x="288" y="324"/>
                    </a:cubicBezTo>
                    <a:cubicBezTo>
                      <a:pt x="286" y="325"/>
                      <a:pt x="284" y="326"/>
                      <a:pt x="282" y="328"/>
                    </a:cubicBezTo>
                    <a:cubicBezTo>
                      <a:pt x="283" y="328"/>
                      <a:pt x="285" y="326"/>
                      <a:pt x="285" y="327"/>
                    </a:cubicBezTo>
                    <a:cubicBezTo>
                      <a:pt x="287" y="325"/>
                      <a:pt x="290" y="324"/>
                      <a:pt x="292" y="321"/>
                    </a:cubicBezTo>
                    <a:cubicBezTo>
                      <a:pt x="294" y="319"/>
                      <a:pt x="295" y="318"/>
                      <a:pt x="295" y="317"/>
                    </a:cubicBezTo>
                    <a:cubicBezTo>
                      <a:pt x="295" y="315"/>
                      <a:pt x="293" y="319"/>
                      <a:pt x="293" y="318"/>
                    </a:cubicBezTo>
                    <a:cubicBezTo>
                      <a:pt x="294" y="317"/>
                      <a:pt x="295" y="316"/>
                      <a:pt x="296" y="315"/>
                    </a:cubicBezTo>
                    <a:cubicBezTo>
                      <a:pt x="297" y="314"/>
                      <a:pt x="299" y="313"/>
                      <a:pt x="300" y="312"/>
                    </a:cubicBezTo>
                    <a:cubicBezTo>
                      <a:pt x="302" y="308"/>
                      <a:pt x="302" y="310"/>
                      <a:pt x="303" y="310"/>
                    </a:cubicBezTo>
                    <a:cubicBezTo>
                      <a:pt x="304" y="309"/>
                      <a:pt x="305" y="308"/>
                      <a:pt x="304" y="308"/>
                    </a:cubicBezTo>
                    <a:close/>
                    <a:moveTo>
                      <a:pt x="283" y="332"/>
                    </a:moveTo>
                    <a:cubicBezTo>
                      <a:pt x="283" y="332"/>
                      <a:pt x="283" y="332"/>
                      <a:pt x="283" y="332"/>
                    </a:cubicBezTo>
                    <a:cubicBezTo>
                      <a:pt x="283" y="332"/>
                      <a:pt x="283" y="332"/>
                      <a:pt x="283" y="332"/>
                    </a:cubicBezTo>
                    <a:close/>
                    <a:moveTo>
                      <a:pt x="288" y="333"/>
                    </a:moveTo>
                    <a:cubicBezTo>
                      <a:pt x="288" y="334"/>
                      <a:pt x="287" y="334"/>
                      <a:pt x="286" y="335"/>
                    </a:cubicBezTo>
                    <a:cubicBezTo>
                      <a:pt x="286" y="336"/>
                      <a:pt x="285" y="336"/>
                      <a:pt x="284" y="337"/>
                    </a:cubicBezTo>
                    <a:cubicBezTo>
                      <a:pt x="284" y="337"/>
                      <a:pt x="283" y="338"/>
                      <a:pt x="284" y="338"/>
                    </a:cubicBezTo>
                    <a:cubicBezTo>
                      <a:pt x="284" y="338"/>
                      <a:pt x="285" y="338"/>
                      <a:pt x="286" y="337"/>
                    </a:cubicBezTo>
                    <a:cubicBezTo>
                      <a:pt x="288" y="335"/>
                      <a:pt x="287" y="336"/>
                      <a:pt x="288" y="337"/>
                    </a:cubicBezTo>
                    <a:cubicBezTo>
                      <a:pt x="289" y="336"/>
                      <a:pt x="291" y="334"/>
                      <a:pt x="293" y="333"/>
                    </a:cubicBezTo>
                    <a:cubicBezTo>
                      <a:pt x="291" y="334"/>
                      <a:pt x="287" y="336"/>
                      <a:pt x="288" y="333"/>
                    </a:cubicBezTo>
                    <a:close/>
                    <a:moveTo>
                      <a:pt x="293" y="260"/>
                    </a:moveTo>
                    <a:cubicBezTo>
                      <a:pt x="293" y="260"/>
                      <a:pt x="293" y="261"/>
                      <a:pt x="292" y="261"/>
                    </a:cubicBezTo>
                    <a:cubicBezTo>
                      <a:pt x="292" y="262"/>
                      <a:pt x="292" y="262"/>
                      <a:pt x="292" y="263"/>
                    </a:cubicBezTo>
                    <a:cubicBezTo>
                      <a:pt x="292" y="264"/>
                      <a:pt x="291" y="265"/>
                      <a:pt x="291" y="265"/>
                    </a:cubicBezTo>
                    <a:cubicBezTo>
                      <a:pt x="292" y="265"/>
                      <a:pt x="293" y="265"/>
                      <a:pt x="293" y="264"/>
                    </a:cubicBezTo>
                    <a:cubicBezTo>
                      <a:pt x="293" y="264"/>
                      <a:pt x="293" y="263"/>
                      <a:pt x="294" y="262"/>
                    </a:cubicBezTo>
                    <a:cubicBezTo>
                      <a:pt x="294" y="262"/>
                      <a:pt x="294" y="261"/>
                      <a:pt x="294" y="260"/>
                    </a:cubicBezTo>
                    <a:cubicBezTo>
                      <a:pt x="293" y="261"/>
                      <a:pt x="294" y="263"/>
                      <a:pt x="293" y="264"/>
                    </a:cubicBezTo>
                    <a:cubicBezTo>
                      <a:pt x="292" y="263"/>
                      <a:pt x="293" y="261"/>
                      <a:pt x="293" y="260"/>
                    </a:cubicBezTo>
                    <a:close/>
                    <a:moveTo>
                      <a:pt x="283" y="332"/>
                    </a:moveTo>
                    <a:cubicBezTo>
                      <a:pt x="283" y="332"/>
                      <a:pt x="283" y="332"/>
                      <a:pt x="283" y="332"/>
                    </a:cubicBezTo>
                    <a:cubicBezTo>
                      <a:pt x="283" y="332"/>
                      <a:pt x="283" y="332"/>
                      <a:pt x="283" y="332"/>
                    </a:cubicBezTo>
                    <a:cubicBezTo>
                      <a:pt x="283" y="332"/>
                      <a:pt x="283" y="332"/>
                      <a:pt x="283" y="332"/>
                    </a:cubicBezTo>
                    <a:close/>
                    <a:moveTo>
                      <a:pt x="294" y="283"/>
                    </a:moveTo>
                    <a:cubicBezTo>
                      <a:pt x="294" y="282"/>
                      <a:pt x="294" y="282"/>
                      <a:pt x="294" y="281"/>
                    </a:cubicBezTo>
                    <a:cubicBezTo>
                      <a:pt x="294" y="281"/>
                      <a:pt x="293" y="282"/>
                      <a:pt x="293" y="283"/>
                    </a:cubicBezTo>
                    <a:cubicBezTo>
                      <a:pt x="293" y="283"/>
                      <a:pt x="292" y="284"/>
                      <a:pt x="292" y="285"/>
                    </a:cubicBezTo>
                    <a:cubicBezTo>
                      <a:pt x="291" y="286"/>
                      <a:pt x="291" y="287"/>
                      <a:pt x="290" y="288"/>
                    </a:cubicBezTo>
                    <a:cubicBezTo>
                      <a:pt x="290" y="288"/>
                      <a:pt x="290" y="288"/>
                      <a:pt x="290" y="288"/>
                    </a:cubicBezTo>
                    <a:cubicBezTo>
                      <a:pt x="291" y="287"/>
                      <a:pt x="291" y="288"/>
                      <a:pt x="292" y="287"/>
                    </a:cubicBezTo>
                    <a:cubicBezTo>
                      <a:pt x="293" y="286"/>
                      <a:pt x="293" y="285"/>
                      <a:pt x="293" y="284"/>
                    </a:cubicBezTo>
                    <a:cubicBezTo>
                      <a:pt x="293" y="284"/>
                      <a:pt x="293" y="283"/>
                      <a:pt x="294" y="283"/>
                    </a:cubicBezTo>
                    <a:close/>
                    <a:moveTo>
                      <a:pt x="309" y="254"/>
                    </a:moveTo>
                    <a:cubicBezTo>
                      <a:pt x="308" y="254"/>
                      <a:pt x="308" y="255"/>
                      <a:pt x="308" y="256"/>
                    </a:cubicBezTo>
                    <a:cubicBezTo>
                      <a:pt x="308" y="257"/>
                      <a:pt x="308" y="258"/>
                      <a:pt x="307" y="259"/>
                    </a:cubicBezTo>
                    <a:cubicBezTo>
                      <a:pt x="309" y="258"/>
                      <a:pt x="309" y="258"/>
                      <a:pt x="309" y="254"/>
                    </a:cubicBezTo>
                    <a:close/>
                    <a:moveTo>
                      <a:pt x="288" y="337"/>
                    </a:moveTo>
                    <a:cubicBezTo>
                      <a:pt x="288" y="337"/>
                      <a:pt x="288" y="337"/>
                      <a:pt x="288" y="337"/>
                    </a:cubicBezTo>
                    <a:cubicBezTo>
                      <a:pt x="288" y="337"/>
                      <a:pt x="288" y="337"/>
                      <a:pt x="288" y="337"/>
                    </a:cubicBezTo>
                    <a:cubicBezTo>
                      <a:pt x="288" y="337"/>
                      <a:pt x="288" y="337"/>
                      <a:pt x="288" y="337"/>
                    </a:cubicBezTo>
                    <a:close/>
                    <a:moveTo>
                      <a:pt x="308" y="298"/>
                    </a:moveTo>
                    <a:cubicBezTo>
                      <a:pt x="308" y="299"/>
                      <a:pt x="307" y="300"/>
                      <a:pt x="306" y="301"/>
                    </a:cubicBezTo>
                    <a:cubicBezTo>
                      <a:pt x="306" y="302"/>
                      <a:pt x="307" y="302"/>
                      <a:pt x="307" y="301"/>
                    </a:cubicBezTo>
                    <a:cubicBezTo>
                      <a:pt x="308" y="301"/>
                      <a:pt x="308" y="301"/>
                      <a:pt x="309" y="300"/>
                    </a:cubicBezTo>
                    <a:cubicBezTo>
                      <a:pt x="309" y="299"/>
                      <a:pt x="310" y="298"/>
                      <a:pt x="311" y="296"/>
                    </a:cubicBezTo>
                    <a:cubicBezTo>
                      <a:pt x="310" y="297"/>
                      <a:pt x="309" y="297"/>
                      <a:pt x="308" y="298"/>
                    </a:cubicBezTo>
                    <a:close/>
                    <a:moveTo>
                      <a:pt x="321" y="261"/>
                    </a:moveTo>
                    <a:cubicBezTo>
                      <a:pt x="321" y="261"/>
                      <a:pt x="321" y="261"/>
                      <a:pt x="321" y="261"/>
                    </a:cubicBezTo>
                    <a:cubicBezTo>
                      <a:pt x="321" y="261"/>
                      <a:pt x="321" y="261"/>
                      <a:pt x="321" y="261"/>
                    </a:cubicBezTo>
                    <a:close/>
                    <a:moveTo>
                      <a:pt x="303" y="310"/>
                    </a:moveTo>
                    <a:cubicBezTo>
                      <a:pt x="303" y="310"/>
                      <a:pt x="303" y="310"/>
                      <a:pt x="303" y="310"/>
                    </a:cubicBezTo>
                    <a:cubicBezTo>
                      <a:pt x="303" y="310"/>
                      <a:pt x="303" y="310"/>
                      <a:pt x="303" y="310"/>
                    </a:cubicBezTo>
                    <a:cubicBezTo>
                      <a:pt x="303" y="310"/>
                      <a:pt x="303" y="310"/>
                      <a:pt x="303" y="310"/>
                    </a:cubicBezTo>
                    <a:cubicBezTo>
                      <a:pt x="303" y="310"/>
                      <a:pt x="303" y="310"/>
                      <a:pt x="303" y="310"/>
                    </a:cubicBezTo>
                    <a:cubicBezTo>
                      <a:pt x="303" y="310"/>
                      <a:pt x="303" y="310"/>
                      <a:pt x="303" y="310"/>
                    </a:cubicBezTo>
                    <a:close/>
                    <a:moveTo>
                      <a:pt x="284" y="333"/>
                    </a:moveTo>
                    <a:cubicBezTo>
                      <a:pt x="286" y="332"/>
                      <a:pt x="287" y="331"/>
                      <a:pt x="288" y="329"/>
                    </a:cubicBezTo>
                    <a:cubicBezTo>
                      <a:pt x="288" y="329"/>
                      <a:pt x="288" y="329"/>
                      <a:pt x="288" y="329"/>
                    </a:cubicBezTo>
                    <a:cubicBezTo>
                      <a:pt x="287" y="329"/>
                      <a:pt x="285" y="330"/>
                      <a:pt x="284" y="331"/>
                    </a:cubicBezTo>
                    <a:cubicBezTo>
                      <a:pt x="283" y="331"/>
                      <a:pt x="283" y="331"/>
                      <a:pt x="283" y="332"/>
                    </a:cubicBezTo>
                    <a:cubicBezTo>
                      <a:pt x="283" y="332"/>
                      <a:pt x="279" y="335"/>
                      <a:pt x="284" y="333"/>
                    </a:cubicBezTo>
                    <a:close/>
                    <a:moveTo>
                      <a:pt x="287" y="302"/>
                    </a:moveTo>
                    <a:cubicBezTo>
                      <a:pt x="287" y="302"/>
                      <a:pt x="286" y="303"/>
                      <a:pt x="285" y="303"/>
                    </a:cubicBezTo>
                    <a:cubicBezTo>
                      <a:pt x="285" y="303"/>
                      <a:pt x="285" y="303"/>
                      <a:pt x="285" y="304"/>
                    </a:cubicBezTo>
                    <a:cubicBezTo>
                      <a:pt x="285" y="304"/>
                      <a:pt x="285" y="305"/>
                      <a:pt x="284" y="305"/>
                    </a:cubicBezTo>
                    <a:cubicBezTo>
                      <a:pt x="285" y="304"/>
                      <a:pt x="286" y="303"/>
                      <a:pt x="287" y="302"/>
                    </a:cubicBezTo>
                    <a:cubicBezTo>
                      <a:pt x="288" y="302"/>
                      <a:pt x="288" y="301"/>
                      <a:pt x="288" y="302"/>
                    </a:cubicBezTo>
                    <a:cubicBezTo>
                      <a:pt x="288" y="302"/>
                      <a:pt x="288" y="302"/>
                      <a:pt x="288" y="303"/>
                    </a:cubicBezTo>
                    <a:cubicBezTo>
                      <a:pt x="287" y="303"/>
                      <a:pt x="286" y="304"/>
                      <a:pt x="286" y="305"/>
                    </a:cubicBezTo>
                    <a:cubicBezTo>
                      <a:pt x="285" y="306"/>
                      <a:pt x="284" y="307"/>
                      <a:pt x="283" y="307"/>
                    </a:cubicBezTo>
                    <a:cubicBezTo>
                      <a:pt x="283" y="308"/>
                      <a:pt x="282" y="308"/>
                      <a:pt x="282" y="309"/>
                    </a:cubicBezTo>
                    <a:cubicBezTo>
                      <a:pt x="282" y="309"/>
                      <a:pt x="284" y="310"/>
                      <a:pt x="281" y="312"/>
                    </a:cubicBezTo>
                    <a:cubicBezTo>
                      <a:pt x="281" y="312"/>
                      <a:pt x="280" y="312"/>
                      <a:pt x="280" y="312"/>
                    </a:cubicBezTo>
                    <a:cubicBezTo>
                      <a:pt x="281" y="312"/>
                      <a:pt x="281" y="312"/>
                      <a:pt x="281" y="312"/>
                    </a:cubicBezTo>
                    <a:cubicBezTo>
                      <a:pt x="283" y="311"/>
                      <a:pt x="284" y="309"/>
                      <a:pt x="286" y="308"/>
                    </a:cubicBezTo>
                    <a:cubicBezTo>
                      <a:pt x="286" y="308"/>
                      <a:pt x="286" y="308"/>
                      <a:pt x="286" y="308"/>
                    </a:cubicBezTo>
                    <a:cubicBezTo>
                      <a:pt x="285" y="307"/>
                      <a:pt x="286" y="307"/>
                      <a:pt x="287" y="306"/>
                    </a:cubicBezTo>
                    <a:cubicBezTo>
                      <a:pt x="288" y="306"/>
                      <a:pt x="288" y="306"/>
                      <a:pt x="288" y="307"/>
                    </a:cubicBezTo>
                    <a:cubicBezTo>
                      <a:pt x="287" y="307"/>
                      <a:pt x="287" y="307"/>
                      <a:pt x="287" y="307"/>
                    </a:cubicBezTo>
                    <a:cubicBezTo>
                      <a:pt x="288" y="307"/>
                      <a:pt x="289" y="306"/>
                      <a:pt x="289" y="305"/>
                    </a:cubicBezTo>
                    <a:cubicBezTo>
                      <a:pt x="289" y="305"/>
                      <a:pt x="290" y="304"/>
                      <a:pt x="288" y="304"/>
                    </a:cubicBezTo>
                    <a:cubicBezTo>
                      <a:pt x="288" y="304"/>
                      <a:pt x="287" y="304"/>
                      <a:pt x="288" y="303"/>
                    </a:cubicBezTo>
                    <a:cubicBezTo>
                      <a:pt x="290" y="301"/>
                      <a:pt x="291" y="300"/>
                      <a:pt x="292" y="298"/>
                    </a:cubicBezTo>
                    <a:cubicBezTo>
                      <a:pt x="291" y="299"/>
                      <a:pt x="290" y="299"/>
                      <a:pt x="289" y="300"/>
                    </a:cubicBezTo>
                    <a:cubicBezTo>
                      <a:pt x="289" y="300"/>
                      <a:pt x="288" y="301"/>
                      <a:pt x="287" y="302"/>
                    </a:cubicBezTo>
                    <a:close/>
                    <a:moveTo>
                      <a:pt x="287" y="236"/>
                    </a:moveTo>
                    <a:cubicBezTo>
                      <a:pt x="287" y="236"/>
                      <a:pt x="286" y="236"/>
                      <a:pt x="285" y="236"/>
                    </a:cubicBezTo>
                    <a:cubicBezTo>
                      <a:pt x="285" y="237"/>
                      <a:pt x="285" y="238"/>
                      <a:pt x="285" y="238"/>
                    </a:cubicBezTo>
                    <a:cubicBezTo>
                      <a:pt x="286" y="239"/>
                      <a:pt x="287" y="240"/>
                      <a:pt x="287" y="241"/>
                    </a:cubicBezTo>
                    <a:cubicBezTo>
                      <a:pt x="287" y="242"/>
                      <a:pt x="287" y="243"/>
                      <a:pt x="288" y="243"/>
                    </a:cubicBezTo>
                    <a:cubicBezTo>
                      <a:pt x="289" y="243"/>
                      <a:pt x="289" y="242"/>
                      <a:pt x="289" y="241"/>
                    </a:cubicBezTo>
                    <a:cubicBezTo>
                      <a:pt x="289" y="241"/>
                      <a:pt x="288" y="240"/>
                      <a:pt x="288" y="240"/>
                    </a:cubicBezTo>
                    <a:cubicBezTo>
                      <a:pt x="288" y="238"/>
                      <a:pt x="288" y="237"/>
                      <a:pt x="287" y="236"/>
                    </a:cubicBezTo>
                    <a:close/>
                    <a:moveTo>
                      <a:pt x="288" y="251"/>
                    </a:moveTo>
                    <a:cubicBezTo>
                      <a:pt x="288" y="251"/>
                      <a:pt x="288" y="251"/>
                      <a:pt x="288" y="251"/>
                    </a:cubicBezTo>
                    <a:cubicBezTo>
                      <a:pt x="287" y="251"/>
                      <a:pt x="286" y="252"/>
                      <a:pt x="286" y="253"/>
                    </a:cubicBezTo>
                    <a:cubicBezTo>
                      <a:pt x="286" y="254"/>
                      <a:pt x="286" y="254"/>
                      <a:pt x="287" y="254"/>
                    </a:cubicBezTo>
                    <a:cubicBezTo>
                      <a:pt x="287" y="254"/>
                      <a:pt x="288" y="254"/>
                      <a:pt x="288" y="252"/>
                    </a:cubicBezTo>
                    <a:cubicBezTo>
                      <a:pt x="288" y="252"/>
                      <a:pt x="288" y="252"/>
                      <a:pt x="288" y="251"/>
                    </a:cubicBezTo>
                    <a:close/>
                    <a:moveTo>
                      <a:pt x="287" y="288"/>
                    </a:moveTo>
                    <a:cubicBezTo>
                      <a:pt x="287" y="288"/>
                      <a:pt x="287" y="288"/>
                      <a:pt x="288" y="287"/>
                    </a:cubicBezTo>
                    <a:cubicBezTo>
                      <a:pt x="288" y="287"/>
                      <a:pt x="288" y="287"/>
                      <a:pt x="289" y="286"/>
                    </a:cubicBezTo>
                    <a:cubicBezTo>
                      <a:pt x="289" y="285"/>
                      <a:pt x="290" y="285"/>
                      <a:pt x="290" y="283"/>
                    </a:cubicBezTo>
                    <a:cubicBezTo>
                      <a:pt x="290" y="284"/>
                      <a:pt x="289" y="285"/>
                      <a:pt x="288" y="285"/>
                    </a:cubicBezTo>
                    <a:cubicBezTo>
                      <a:pt x="288" y="286"/>
                      <a:pt x="287" y="287"/>
                      <a:pt x="286" y="288"/>
                    </a:cubicBezTo>
                    <a:cubicBezTo>
                      <a:pt x="286" y="288"/>
                      <a:pt x="285" y="288"/>
                      <a:pt x="286" y="289"/>
                    </a:cubicBezTo>
                    <a:cubicBezTo>
                      <a:pt x="286" y="289"/>
                      <a:pt x="286" y="289"/>
                      <a:pt x="286" y="289"/>
                    </a:cubicBezTo>
                    <a:cubicBezTo>
                      <a:pt x="286" y="289"/>
                      <a:pt x="287" y="288"/>
                      <a:pt x="287" y="288"/>
                    </a:cubicBezTo>
                    <a:cubicBezTo>
                      <a:pt x="287" y="287"/>
                      <a:pt x="288" y="286"/>
                      <a:pt x="288" y="286"/>
                    </a:cubicBezTo>
                    <a:cubicBezTo>
                      <a:pt x="288" y="286"/>
                      <a:pt x="288" y="287"/>
                      <a:pt x="288" y="287"/>
                    </a:cubicBezTo>
                    <a:cubicBezTo>
                      <a:pt x="287" y="288"/>
                      <a:pt x="287" y="288"/>
                      <a:pt x="287" y="288"/>
                    </a:cubicBezTo>
                    <a:close/>
                    <a:moveTo>
                      <a:pt x="283" y="231"/>
                    </a:moveTo>
                    <a:cubicBezTo>
                      <a:pt x="283" y="232"/>
                      <a:pt x="283" y="232"/>
                      <a:pt x="284" y="233"/>
                    </a:cubicBezTo>
                    <a:cubicBezTo>
                      <a:pt x="284" y="234"/>
                      <a:pt x="284" y="235"/>
                      <a:pt x="285" y="236"/>
                    </a:cubicBezTo>
                    <a:cubicBezTo>
                      <a:pt x="285" y="235"/>
                      <a:pt x="285" y="234"/>
                      <a:pt x="286" y="234"/>
                    </a:cubicBezTo>
                    <a:cubicBezTo>
                      <a:pt x="288" y="235"/>
                      <a:pt x="286" y="233"/>
                      <a:pt x="286" y="232"/>
                    </a:cubicBezTo>
                    <a:cubicBezTo>
                      <a:pt x="286" y="232"/>
                      <a:pt x="286" y="231"/>
                      <a:pt x="286" y="231"/>
                    </a:cubicBezTo>
                    <a:cubicBezTo>
                      <a:pt x="286" y="231"/>
                      <a:pt x="286" y="230"/>
                      <a:pt x="286" y="230"/>
                    </a:cubicBezTo>
                    <a:cubicBezTo>
                      <a:pt x="285" y="229"/>
                      <a:pt x="285" y="229"/>
                      <a:pt x="285" y="228"/>
                    </a:cubicBezTo>
                    <a:cubicBezTo>
                      <a:pt x="285" y="227"/>
                      <a:pt x="285" y="227"/>
                      <a:pt x="285" y="227"/>
                    </a:cubicBezTo>
                    <a:cubicBezTo>
                      <a:pt x="284" y="228"/>
                      <a:pt x="283" y="228"/>
                      <a:pt x="283" y="228"/>
                    </a:cubicBezTo>
                    <a:cubicBezTo>
                      <a:pt x="282" y="229"/>
                      <a:pt x="282" y="229"/>
                      <a:pt x="282" y="228"/>
                    </a:cubicBezTo>
                    <a:cubicBezTo>
                      <a:pt x="281" y="227"/>
                      <a:pt x="281" y="226"/>
                      <a:pt x="280" y="226"/>
                    </a:cubicBezTo>
                    <a:cubicBezTo>
                      <a:pt x="281" y="227"/>
                      <a:pt x="281" y="228"/>
                      <a:pt x="282" y="230"/>
                    </a:cubicBezTo>
                    <a:cubicBezTo>
                      <a:pt x="282" y="230"/>
                      <a:pt x="282" y="231"/>
                      <a:pt x="283" y="231"/>
                    </a:cubicBezTo>
                    <a:close/>
                    <a:moveTo>
                      <a:pt x="289" y="235"/>
                    </a:moveTo>
                    <a:cubicBezTo>
                      <a:pt x="289" y="235"/>
                      <a:pt x="289" y="235"/>
                      <a:pt x="289" y="235"/>
                    </a:cubicBezTo>
                    <a:cubicBezTo>
                      <a:pt x="289" y="235"/>
                      <a:pt x="289" y="235"/>
                      <a:pt x="289" y="235"/>
                    </a:cubicBezTo>
                    <a:close/>
                    <a:moveTo>
                      <a:pt x="283" y="306"/>
                    </a:moveTo>
                    <a:cubicBezTo>
                      <a:pt x="282" y="306"/>
                      <a:pt x="281" y="307"/>
                      <a:pt x="280" y="308"/>
                    </a:cubicBezTo>
                    <a:cubicBezTo>
                      <a:pt x="280" y="308"/>
                      <a:pt x="279" y="308"/>
                      <a:pt x="279" y="309"/>
                    </a:cubicBezTo>
                    <a:cubicBezTo>
                      <a:pt x="278" y="309"/>
                      <a:pt x="278" y="309"/>
                      <a:pt x="278" y="309"/>
                    </a:cubicBezTo>
                    <a:cubicBezTo>
                      <a:pt x="279" y="310"/>
                      <a:pt x="277" y="311"/>
                      <a:pt x="276" y="312"/>
                    </a:cubicBezTo>
                    <a:cubicBezTo>
                      <a:pt x="276" y="312"/>
                      <a:pt x="277" y="311"/>
                      <a:pt x="277" y="311"/>
                    </a:cubicBezTo>
                    <a:cubicBezTo>
                      <a:pt x="278" y="311"/>
                      <a:pt x="279" y="310"/>
                      <a:pt x="280" y="309"/>
                    </a:cubicBezTo>
                    <a:cubicBezTo>
                      <a:pt x="280" y="309"/>
                      <a:pt x="281" y="308"/>
                      <a:pt x="282" y="307"/>
                    </a:cubicBezTo>
                    <a:cubicBezTo>
                      <a:pt x="284" y="307"/>
                      <a:pt x="282" y="307"/>
                      <a:pt x="283" y="306"/>
                    </a:cubicBezTo>
                    <a:close/>
                    <a:moveTo>
                      <a:pt x="306" y="287"/>
                    </a:moveTo>
                    <a:cubicBezTo>
                      <a:pt x="306" y="286"/>
                      <a:pt x="306" y="285"/>
                      <a:pt x="306" y="285"/>
                    </a:cubicBezTo>
                    <a:cubicBezTo>
                      <a:pt x="307" y="284"/>
                      <a:pt x="307" y="283"/>
                      <a:pt x="307" y="283"/>
                    </a:cubicBezTo>
                    <a:cubicBezTo>
                      <a:pt x="306" y="283"/>
                      <a:pt x="306" y="283"/>
                      <a:pt x="305" y="285"/>
                    </a:cubicBezTo>
                    <a:cubicBezTo>
                      <a:pt x="304" y="286"/>
                      <a:pt x="304" y="287"/>
                      <a:pt x="303" y="287"/>
                    </a:cubicBezTo>
                    <a:cubicBezTo>
                      <a:pt x="303" y="288"/>
                      <a:pt x="302" y="289"/>
                      <a:pt x="302" y="290"/>
                    </a:cubicBezTo>
                    <a:cubicBezTo>
                      <a:pt x="302" y="291"/>
                      <a:pt x="301" y="292"/>
                      <a:pt x="301" y="291"/>
                    </a:cubicBezTo>
                    <a:cubicBezTo>
                      <a:pt x="301" y="291"/>
                      <a:pt x="301" y="291"/>
                      <a:pt x="301" y="290"/>
                    </a:cubicBezTo>
                    <a:cubicBezTo>
                      <a:pt x="303" y="288"/>
                      <a:pt x="304" y="285"/>
                      <a:pt x="305" y="282"/>
                    </a:cubicBezTo>
                    <a:cubicBezTo>
                      <a:pt x="305" y="282"/>
                      <a:pt x="305" y="282"/>
                      <a:pt x="305" y="282"/>
                    </a:cubicBezTo>
                    <a:cubicBezTo>
                      <a:pt x="304" y="284"/>
                      <a:pt x="303" y="286"/>
                      <a:pt x="302" y="287"/>
                    </a:cubicBezTo>
                    <a:cubicBezTo>
                      <a:pt x="301" y="289"/>
                      <a:pt x="300" y="290"/>
                      <a:pt x="299" y="292"/>
                    </a:cubicBezTo>
                    <a:cubicBezTo>
                      <a:pt x="300" y="290"/>
                      <a:pt x="301" y="289"/>
                      <a:pt x="302" y="287"/>
                    </a:cubicBezTo>
                    <a:cubicBezTo>
                      <a:pt x="302" y="287"/>
                      <a:pt x="303" y="284"/>
                      <a:pt x="302" y="286"/>
                    </a:cubicBezTo>
                    <a:cubicBezTo>
                      <a:pt x="299" y="288"/>
                      <a:pt x="301" y="286"/>
                      <a:pt x="301" y="285"/>
                    </a:cubicBezTo>
                    <a:cubicBezTo>
                      <a:pt x="301" y="284"/>
                      <a:pt x="301" y="283"/>
                      <a:pt x="301" y="284"/>
                    </a:cubicBezTo>
                    <a:cubicBezTo>
                      <a:pt x="300" y="284"/>
                      <a:pt x="300" y="285"/>
                      <a:pt x="300" y="285"/>
                    </a:cubicBezTo>
                    <a:cubicBezTo>
                      <a:pt x="301" y="286"/>
                      <a:pt x="299" y="287"/>
                      <a:pt x="299" y="288"/>
                    </a:cubicBezTo>
                    <a:cubicBezTo>
                      <a:pt x="298" y="290"/>
                      <a:pt x="297" y="291"/>
                      <a:pt x="296" y="293"/>
                    </a:cubicBezTo>
                    <a:cubicBezTo>
                      <a:pt x="295" y="294"/>
                      <a:pt x="294" y="296"/>
                      <a:pt x="294" y="297"/>
                    </a:cubicBezTo>
                    <a:cubicBezTo>
                      <a:pt x="295" y="296"/>
                      <a:pt x="296" y="295"/>
                      <a:pt x="297" y="295"/>
                    </a:cubicBezTo>
                    <a:cubicBezTo>
                      <a:pt x="293" y="299"/>
                      <a:pt x="295" y="301"/>
                      <a:pt x="292" y="304"/>
                    </a:cubicBezTo>
                    <a:cubicBezTo>
                      <a:pt x="293" y="303"/>
                      <a:pt x="295" y="302"/>
                      <a:pt x="296" y="301"/>
                    </a:cubicBezTo>
                    <a:cubicBezTo>
                      <a:pt x="296" y="301"/>
                      <a:pt x="297" y="300"/>
                      <a:pt x="298" y="299"/>
                    </a:cubicBezTo>
                    <a:cubicBezTo>
                      <a:pt x="299" y="298"/>
                      <a:pt x="299" y="298"/>
                      <a:pt x="299" y="299"/>
                    </a:cubicBezTo>
                    <a:cubicBezTo>
                      <a:pt x="299" y="302"/>
                      <a:pt x="299" y="302"/>
                      <a:pt x="303" y="297"/>
                    </a:cubicBezTo>
                    <a:cubicBezTo>
                      <a:pt x="303" y="297"/>
                      <a:pt x="303" y="297"/>
                      <a:pt x="303" y="296"/>
                    </a:cubicBezTo>
                    <a:cubicBezTo>
                      <a:pt x="302" y="297"/>
                      <a:pt x="302" y="297"/>
                      <a:pt x="301" y="297"/>
                    </a:cubicBezTo>
                    <a:cubicBezTo>
                      <a:pt x="301" y="298"/>
                      <a:pt x="301" y="298"/>
                      <a:pt x="301" y="297"/>
                    </a:cubicBezTo>
                    <a:cubicBezTo>
                      <a:pt x="301" y="297"/>
                      <a:pt x="301" y="297"/>
                      <a:pt x="302" y="296"/>
                    </a:cubicBezTo>
                    <a:cubicBezTo>
                      <a:pt x="303" y="296"/>
                      <a:pt x="304" y="294"/>
                      <a:pt x="305" y="292"/>
                    </a:cubicBezTo>
                    <a:cubicBezTo>
                      <a:pt x="305" y="291"/>
                      <a:pt x="306" y="290"/>
                      <a:pt x="306" y="289"/>
                    </a:cubicBezTo>
                    <a:cubicBezTo>
                      <a:pt x="306" y="288"/>
                      <a:pt x="306" y="287"/>
                      <a:pt x="306" y="287"/>
                    </a:cubicBezTo>
                    <a:close/>
                    <a:moveTo>
                      <a:pt x="281" y="288"/>
                    </a:moveTo>
                    <a:cubicBezTo>
                      <a:pt x="281" y="289"/>
                      <a:pt x="282" y="289"/>
                      <a:pt x="282" y="289"/>
                    </a:cubicBezTo>
                    <a:cubicBezTo>
                      <a:pt x="283" y="288"/>
                      <a:pt x="281" y="288"/>
                      <a:pt x="282" y="287"/>
                    </a:cubicBezTo>
                    <a:cubicBezTo>
                      <a:pt x="283" y="286"/>
                      <a:pt x="284" y="285"/>
                      <a:pt x="284" y="284"/>
                    </a:cubicBezTo>
                    <a:cubicBezTo>
                      <a:pt x="284" y="283"/>
                      <a:pt x="285" y="282"/>
                      <a:pt x="285" y="282"/>
                    </a:cubicBezTo>
                    <a:cubicBezTo>
                      <a:pt x="284" y="282"/>
                      <a:pt x="284" y="284"/>
                      <a:pt x="283" y="284"/>
                    </a:cubicBezTo>
                    <a:cubicBezTo>
                      <a:pt x="282" y="284"/>
                      <a:pt x="281" y="286"/>
                      <a:pt x="280" y="287"/>
                    </a:cubicBezTo>
                    <a:cubicBezTo>
                      <a:pt x="282" y="287"/>
                      <a:pt x="279" y="289"/>
                      <a:pt x="280" y="289"/>
                    </a:cubicBezTo>
                    <a:cubicBezTo>
                      <a:pt x="280" y="290"/>
                      <a:pt x="281" y="288"/>
                      <a:pt x="281" y="288"/>
                    </a:cubicBezTo>
                    <a:close/>
                    <a:moveTo>
                      <a:pt x="242" y="194"/>
                    </a:moveTo>
                    <a:cubicBezTo>
                      <a:pt x="242" y="195"/>
                      <a:pt x="240" y="195"/>
                      <a:pt x="241" y="195"/>
                    </a:cubicBezTo>
                    <a:cubicBezTo>
                      <a:pt x="241" y="196"/>
                      <a:pt x="242" y="196"/>
                      <a:pt x="243" y="196"/>
                    </a:cubicBezTo>
                    <a:cubicBezTo>
                      <a:pt x="243" y="196"/>
                      <a:pt x="244" y="196"/>
                      <a:pt x="245" y="196"/>
                    </a:cubicBezTo>
                    <a:cubicBezTo>
                      <a:pt x="244" y="196"/>
                      <a:pt x="244" y="195"/>
                      <a:pt x="243" y="195"/>
                    </a:cubicBezTo>
                    <a:cubicBezTo>
                      <a:pt x="243" y="195"/>
                      <a:pt x="242" y="194"/>
                      <a:pt x="242" y="194"/>
                    </a:cubicBezTo>
                    <a:close/>
                    <a:moveTo>
                      <a:pt x="288" y="230"/>
                    </a:moveTo>
                    <a:cubicBezTo>
                      <a:pt x="288" y="231"/>
                      <a:pt x="288" y="231"/>
                      <a:pt x="288" y="232"/>
                    </a:cubicBezTo>
                    <a:cubicBezTo>
                      <a:pt x="287" y="232"/>
                      <a:pt x="288" y="234"/>
                      <a:pt x="288" y="234"/>
                    </a:cubicBezTo>
                    <a:cubicBezTo>
                      <a:pt x="288" y="235"/>
                      <a:pt x="288" y="235"/>
                      <a:pt x="288" y="235"/>
                    </a:cubicBezTo>
                    <a:cubicBezTo>
                      <a:pt x="288" y="234"/>
                      <a:pt x="288" y="233"/>
                      <a:pt x="288" y="232"/>
                    </a:cubicBezTo>
                    <a:cubicBezTo>
                      <a:pt x="289" y="234"/>
                      <a:pt x="289" y="235"/>
                      <a:pt x="289" y="235"/>
                    </a:cubicBezTo>
                    <a:cubicBezTo>
                      <a:pt x="289" y="234"/>
                      <a:pt x="289" y="232"/>
                      <a:pt x="288" y="231"/>
                    </a:cubicBezTo>
                    <a:cubicBezTo>
                      <a:pt x="288" y="229"/>
                      <a:pt x="287" y="228"/>
                      <a:pt x="286" y="227"/>
                    </a:cubicBezTo>
                    <a:cubicBezTo>
                      <a:pt x="286" y="228"/>
                      <a:pt x="286" y="230"/>
                      <a:pt x="288" y="230"/>
                    </a:cubicBezTo>
                    <a:close/>
                    <a:moveTo>
                      <a:pt x="283" y="303"/>
                    </a:moveTo>
                    <a:cubicBezTo>
                      <a:pt x="283" y="302"/>
                      <a:pt x="283" y="302"/>
                      <a:pt x="283" y="303"/>
                    </a:cubicBezTo>
                    <a:cubicBezTo>
                      <a:pt x="282" y="304"/>
                      <a:pt x="279" y="306"/>
                      <a:pt x="278" y="308"/>
                    </a:cubicBezTo>
                    <a:cubicBezTo>
                      <a:pt x="279" y="307"/>
                      <a:pt x="280" y="307"/>
                      <a:pt x="280" y="306"/>
                    </a:cubicBezTo>
                    <a:cubicBezTo>
                      <a:pt x="282" y="306"/>
                      <a:pt x="283" y="304"/>
                      <a:pt x="283" y="303"/>
                    </a:cubicBezTo>
                    <a:close/>
                    <a:moveTo>
                      <a:pt x="289" y="235"/>
                    </a:moveTo>
                    <a:cubicBezTo>
                      <a:pt x="289" y="235"/>
                      <a:pt x="289" y="235"/>
                      <a:pt x="289" y="235"/>
                    </a:cubicBezTo>
                    <a:cubicBezTo>
                      <a:pt x="289" y="235"/>
                      <a:pt x="289" y="235"/>
                      <a:pt x="289" y="235"/>
                    </a:cubicBezTo>
                    <a:cubicBezTo>
                      <a:pt x="289" y="235"/>
                      <a:pt x="289" y="235"/>
                      <a:pt x="289" y="235"/>
                    </a:cubicBezTo>
                    <a:close/>
                    <a:moveTo>
                      <a:pt x="287" y="337"/>
                    </a:moveTo>
                    <a:cubicBezTo>
                      <a:pt x="288" y="337"/>
                      <a:pt x="288" y="337"/>
                      <a:pt x="288" y="337"/>
                    </a:cubicBezTo>
                    <a:cubicBezTo>
                      <a:pt x="288" y="337"/>
                      <a:pt x="288" y="337"/>
                      <a:pt x="288" y="337"/>
                    </a:cubicBezTo>
                    <a:lnTo>
                      <a:pt x="287" y="337"/>
                    </a:lnTo>
                    <a:close/>
                    <a:moveTo>
                      <a:pt x="293" y="269"/>
                    </a:moveTo>
                    <a:cubicBezTo>
                      <a:pt x="293" y="269"/>
                      <a:pt x="293" y="270"/>
                      <a:pt x="292" y="271"/>
                    </a:cubicBezTo>
                    <a:cubicBezTo>
                      <a:pt x="293" y="270"/>
                      <a:pt x="293" y="270"/>
                      <a:pt x="294" y="269"/>
                    </a:cubicBezTo>
                    <a:cubicBezTo>
                      <a:pt x="294" y="268"/>
                      <a:pt x="294" y="268"/>
                      <a:pt x="294" y="267"/>
                    </a:cubicBezTo>
                    <a:cubicBezTo>
                      <a:pt x="294" y="265"/>
                      <a:pt x="295" y="264"/>
                      <a:pt x="296" y="263"/>
                    </a:cubicBezTo>
                    <a:cubicBezTo>
                      <a:pt x="296" y="263"/>
                      <a:pt x="296" y="261"/>
                      <a:pt x="295" y="261"/>
                    </a:cubicBezTo>
                    <a:cubicBezTo>
                      <a:pt x="295" y="261"/>
                      <a:pt x="294" y="262"/>
                      <a:pt x="294" y="263"/>
                    </a:cubicBezTo>
                    <a:cubicBezTo>
                      <a:pt x="294" y="264"/>
                      <a:pt x="294" y="265"/>
                      <a:pt x="294" y="267"/>
                    </a:cubicBezTo>
                    <a:cubicBezTo>
                      <a:pt x="294" y="267"/>
                      <a:pt x="294" y="268"/>
                      <a:pt x="293" y="269"/>
                    </a:cubicBezTo>
                    <a:close/>
                    <a:moveTo>
                      <a:pt x="262" y="318"/>
                    </a:moveTo>
                    <a:cubicBezTo>
                      <a:pt x="263" y="318"/>
                      <a:pt x="264" y="318"/>
                      <a:pt x="266" y="317"/>
                    </a:cubicBezTo>
                    <a:cubicBezTo>
                      <a:pt x="267" y="317"/>
                      <a:pt x="268" y="316"/>
                      <a:pt x="269" y="314"/>
                    </a:cubicBezTo>
                    <a:cubicBezTo>
                      <a:pt x="268" y="315"/>
                      <a:pt x="267" y="316"/>
                      <a:pt x="266" y="317"/>
                    </a:cubicBezTo>
                    <a:cubicBezTo>
                      <a:pt x="265" y="317"/>
                      <a:pt x="263" y="317"/>
                      <a:pt x="262" y="318"/>
                    </a:cubicBezTo>
                    <a:close/>
                    <a:moveTo>
                      <a:pt x="282" y="233"/>
                    </a:moveTo>
                    <a:cubicBezTo>
                      <a:pt x="282" y="234"/>
                      <a:pt x="282" y="234"/>
                      <a:pt x="283" y="234"/>
                    </a:cubicBezTo>
                    <a:cubicBezTo>
                      <a:pt x="283" y="234"/>
                      <a:pt x="283" y="233"/>
                      <a:pt x="283" y="233"/>
                    </a:cubicBezTo>
                    <a:cubicBezTo>
                      <a:pt x="282" y="232"/>
                      <a:pt x="281" y="231"/>
                      <a:pt x="281" y="230"/>
                    </a:cubicBezTo>
                    <a:cubicBezTo>
                      <a:pt x="280" y="232"/>
                      <a:pt x="281" y="232"/>
                      <a:pt x="282" y="233"/>
                    </a:cubicBezTo>
                    <a:close/>
                    <a:moveTo>
                      <a:pt x="290" y="241"/>
                    </a:moveTo>
                    <a:cubicBezTo>
                      <a:pt x="290" y="239"/>
                      <a:pt x="289" y="238"/>
                      <a:pt x="289" y="237"/>
                    </a:cubicBezTo>
                    <a:cubicBezTo>
                      <a:pt x="288" y="237"/>
                      <a:pt x="288" y="238"/>
                      <a:pt x="289" y="238"/>
                    </a:cubicBezTo>
                    <a:cubicBezTo>
                      <a:pt x="290" y="240"/>
                      <a:pt x="289" y="243"/>
                      <a:pt x="290" y="245"/>
                    </a:cubicBezTo>
                    <a:cubicBezTo>
                      <a:pt x="290" y="246"/>
                      <a:pt x="290" y="246"/>
                      <a:pt x="291" y="246"/>
                    </a:cubicBezTo>
                    <a:cubicBezTo>
                      <a:pt x="291" y="246"/>
                      <a:pt x="291" y="246"/>
                      <a:pt x="291" y="245"/>
                    </a:cubicBezTo>
                    <a:cubicBezTo>
                      <a:pt x="291" y="245"/>
                      <a:pt x="291" y="243"/>
                      <a:pt x="291" y="243"/>
                    </a:cubicBezTo>
                    <a:cubicBezTo>
                      <a:pt x="292" y="242"/>
                      <a:pt x="293" y="241"/>
                      <a:pt x="292" y="240"/>
                    </a:cubicBezTo>
                    <a:cubicBezTo>
                      <a:pt x="292" y="237"/>
                      <a:pt x="292" y="235"/>
                      <a:pt x="291" y="232"/>
                    </a:cubicBezTo>
                    <a:cubicBezTo>
                      <a:pt x="291" y="232"/>
                      <a:pt x="291" y="231"/>
                      <a:pt x="291" y="230"/>
                    </a:cubicBezTo>
                    <a:cubicBezTo>
                      <a:pt x="290" y="230"/>
                      <a:pt x="290" y="229"/>
                      <a:pt x="290" y="229"/>
                    </a:cubicBezTo>
                    <a:cubicBezTo>
                      <a:pt x="290" y="229"/>
                      <a:pt x="291" y="229"/>
                      <a:pt x="291" y="229"/>
                    </a:cubicBezTo>
                    <a:cubicBezTo>
                      <a:pt x="291" y="229"/>
                      <a:pt x="291" y="230"/>
                      <a:pt x="291" y="230"/>
                    </a:cubicBezTo>
                    <a:cubicBezTo>
                      <a:pt x="292" y="230"/>
                      <a:pt x="292" y="231"/>
                      <a:pt x="292" y="231"/>
                    </a:cubicBezTo>
                    <a:cubicBezTo>
                      <a:pt x="291" y="233"/>
                      <a:pt x="292" y="234"/>
                      <a:pt x="292" y="235"/>
                    </a:cubicBezTo>
                    <a:cubicBezTo>
                      <a:pt x="293" y="235"/>
                      <a:pt x="293" y="236"/>
                      <a:pt x="293" y="236"/>
                    </a:cubicBezTo>
                    <a:cubicBezTo>
                      <a:pt x="294" y="236"/>
                      <a:pt x="293" y="235"/>
                      <a:pt x="293" y="234"/>
                    </a:cubicBezTo>
                    <a:cubicBezTo>
                      <a:pt x="293" y="234"/>
                      <a:pt x="293" y="233"/>
                      <a:pt x="293" y="232"/>
                    </a:cubicBezTo>
                    <a:cubicBezTo>
                      <a:pt x="293" y="231"/>
                      <a:pt x="293" y="231"/>
                      <a:pt x="293" y="231"/>
                    </a:cubicBezTo>
                    <a:cubicBezTo>
                      <a:pt x="293" y="230"/>
                      <a:pt x="293" y="232"/>
                      <a:pt x="294" y="232"/>
                    </a:cubicBezTo>
                    <a:cubicBezTo>
                      <a:pt x="294" y="230"/>
                      <a:pt x="293" y="228"/>
                      <a:pt x="292" y="226"/>
                    </a:cubicBezTo>
                    <a:cubicBezTo>
                      <a:pt x="292" y="227"/>
                      <a:pt x="292" y="228"/>
                      <a:pt x="292" y="228"/>
                    </a:cubicBezTo>
                    <a:cubicBezTo>
                      <a:pt x="291" y="227"/>
                      <a:pt x="291" y="226"/>
                      <a:pt x="290" y="225"/>
                    </a:cubicBezTo>
                    <a:cubicBezTo>
                      <a:pt x="291" y="227"/>
                      <a:pt x="289" y="227"/>
                      <a:pt x="289" y="228"/>
                    </a:cubicBezTo>
                    <a:cubicBezTo>
                      <a:pt x="289" y="227"/>
                      <a:pt x="289" y="227"/>
                      <a:pt x="289" y="226"/>
                    </a:cubicBezTo>
                    <a:cubicBezTo>
                      <a:pt x="288" y="226"/>
                      <a:pt x="288" y="226"/>
                      <a:pt x="288" y="226"/>
                    </a:cubicBezTo>
                    <a:cubicBezTo>
                      <a:pt x="289" y="227"/>
                      <a:pt x="289" y="228"/>
                      <a:pt x="289" y="229"/>
                    </a:cubicBezTo>
                    <a:cubicBezTo>
                      <a:pt x="290" y="230"/>
                      <a:pt x="290" y="231"/>
                      <a:pt x="290" y="232"/>
                    </a:cubicBezTo>
                    <a:cubicBezTo>
                      <a:pt x="290" y="233"/>
                      <a:pt x="290" y="234"/>
                      <a:pt x="291" y="235"/>
                    </a:cubicBezTo>
                    <a:cubicBezTo>
                      <a:pt x="291" y="236"/>
                      <a:pt x="291" y="237"/>
                      <a:pt x="292" y="238"/>
                    </a:cubicBezTo>
                    <a:cubicBezTo>
                      <a:pt x="290" y="237"/>
                      <a:pt x="290" y="236"/>
                      <a:pt x="290" y="235"/>
                    </a:cubicBezTo>
                    <a:cubicBezTo>
                      <a:pt x="289" y="234"/>
                      <a:pt x="289" y="235"/>
                      <a:pt x="289" y="235"/>
                    </a:cubicBezTo>
                    <a:cubicBezTo>
                      <a:pt x="289" y="236"/>
                      <a:pt x="290" y="237"/>
                      <a:pt x="290" y="238"/>
                    </a:cubicBezTo>
                    <a:cubicBezTo>
                      <a:pt x="290" y="239"/>
                      <a:pt x="290" y="240"/>
                      <a:pt x="290" y="241"/>
                    </a:cubicBezTo>
                    <a:close/>
                    <a:moveTo>
                      <a:pt x="70" y="56"/>
                    </a:moveTo>
                    <a:cubicBezTo>
                      <a:pt x="71" y="55"/>
                      <a:pt x="78" y="48"/>
                      <a:pt x="78" y="48"/>
                    </a:cubicBezTo>
                    <a:cubicBezTo>
                      <a:pt x="76" y="49"/>
                      <a:pt x="75" y="50"/>
                      <a:pt x="72" y="52"/>
                    </a:cubicBezTo>
                    <a:cubicBezTo>
                      <a:pt x="70" y="54"/>
                      <a:pt x="68" y="57"/>
                      <a:pt x="65" y="59"/>
                    </a:cubicBezTo>
                    <a:cubicBezTo>
                      <a:pt x="63" y="62"/>
                      <a:pt x="61" y="64"/>
                      <a:pt x="59" y="66"/>
                    </a:cubicBezTo>
                    <a:cubicBezTo>
                      <a:pt x="57" y="69"/>
                      <a:pt x="55" y="71"/>
                      <a:pt x="54" y="72"/>
                    </a:cubicBezTo>
                    <a:cubicBezTo>
                      <a:pt x="59" y="67"/>
                      <a:pt x="65" y="60"/>
                      <a:pt x="70" y="56"/>
                    </a:cubicBezTo>
                    <a:close/>
                    <a:moveTo>
                      <a:pt x="16" y="164"/>
                    </a:moveTo>
                    <a:cubicBezTo>
                      <a:pt x="15" y="167"/>
                      <a:pt x="14" y="169"/>
                      <a:pt x="13" y="172"/>
                    </a:cubicBezTo>
                    <a:cubicBezTo>
                      <a:pt x="13" y="175"/>
                      <a:pt x="12" y="177"/>
                      <a:pt x="11" y="180"/>
                    </a:cubicBezTo>
                    <a:cubicBezTo>
                      <a:pt x="10" y="185"/>
                      <a:pt x="9" y="191"/>
                      <a:pt x="8" y="196"/>
                    </a:cubicBezTo>
                    <a:cubicBezTo>
                      <a:pt x="10" y="186"/>
                      <a:pt x="13" y="175"/>
                      <a:pt x="16" y="164"/>
                    </a:cubicBezTo>
                    <a:close/>
                    <a:moveTo>
                      <a:pt x="126" y="27"/>
                    </a:moveTo>
                    <a:cubicBezTo>
                      <a:pt x="127" y="26"/>
                      <a:pt x="128" y="26"/>
                      <a:pt x="129" y="25"/>
                    </a:cubicBezTo>
                    <a:cubicBezTo>
                      <a:pt x="128" y="26"/>
                      <a:pt x="127" y="26"/>
                      <a:pt x="126" y="27"/>
                    </a:cubicBezTo>
                    <a:close/>
                    <a:moveTo>
                      <a:pt x="96" y="37"/>
                    </a:moveTo>
                    <a:cubicBezTo>
                      <a:pt x="97" y="37"/>
                      <a:pt x="98" y="36"/>
                      <a:pt x="98" y="36"/>
                    </a:cubicBezTo>
                    <a:cubicBezTo>
                      <a:pt x="99" y="35"/>
                      <a:pt x="99" y="35"/>
                      <a:pt x="97" y="36"/>
                    </a:cubicBezTo>
                    <a:cubicBezTo>
                      <a:pt x="89" y="42"/>
                      <a:pt x="81" y="48"/>
                      <a:pt x="75" y="54"/>
                    </a:cubicBezTo>
                    <a:cubicBezTo>
                      <a:pt x="82" y="49"/>
                      <a:pt x="89" y="41"/>
                      <a:pt x="96" y="37"/>
                    </a:cubicBezTo>
                    <a:close/>
                    <a:moveTo>
                      <a:pt x="96" y="46"/>
                    </a:moveTo>
                    <a:cubicBezTo>
                      <a:pt x="98" y="44"/>
                      <a:pt x="100" y="43"/>
                      <a:pt x="102" y="42"/>
                    </a:cubicBezTo>
                    <a:cubicBezTo>
                      <a:pt x="104" y="40"/>
                      <a:pt x="113" y="34"/>
                      <a:pt x="109" y="38"/>
                    </a:cubicBezTo>
                    <a:cubicBezTo>
                      <a:pt x="112" y="36"/>
                      <a:pt x="117" y="33"/>
                      <a:pt x="117" y="34"/>
                    </a:cubicBezTo>
                    <a:cubicBezTo>
                      <a:pt x="120" y="32"/>
                      <a:pt x="120" y="31"/>
                      <a:pt x="121" y="30"/>
                    </a:cubicBezTo>
                    <a:cubicBezTo>
                      <a:pt x="121" y="30"/>
                      <a:pt x="122" y="29"/>
                      <a:pt x="123" y="29"/>
                    </a:cubicBezTo>
                    <a:cubicBezTo>
                      <a:pt x="124" y="28"/>
                      <a:pt x="125" y="27"/>
                      <a:pt x="126" y="27"/>
                    </a:cubicBezTo>
                    <a:cubicBezTo>
                      <a:pt x="124" y="28"/>
                      <a:pt x="123" y="29"/>
                      <a:pt x="121" y="29"/>
                    </a:cubicBezTo>
                    <a:cubicBezTo>
                      <a:pt x="119" y="31"/>
                      <a:pt x="116" y="32"/>
                      <a:pt x="114" y="33"/>
                    </a:cubicBezTo>
                    <a:cubicBezTo>
                      <a:pt x="110" y="36"/>
                      <a:pt x="106" y="39"/>
                      <a:pt x="101" y="42"/>
                    </a:cubicBezTo>
                    <a:cubicBezTo>
                      <a:pt x="97" y="45"/>
                      <a:pt x="93" y="48"/>
                      <a:pt x="89" y="52"/>
                    </a:cubicBezTo>
                    <a:cubicBezTo>
                      <a:pt x="91" y="50"/>
                      <a:pt x="93" y="48"/>
                      <a:pt x="96" y="46"/>
                    </a:cubicBezTo>
                    <a:close/>
                    <a:moveTo>
                      <a:pt x="81" y="47"/>
                    </a:moveTo>
                    <a:cubicBezTo>
                      <a:pt x="83" y="45"/>
                      <a:pt x="85" y="44"/>
                      <a:pt x="87" y="42"/>
                    </a:cubicBezTo>
                    <a:cubicBezTo>
                      <a:pt x="89" y="40"/>
                      <a:pt x="92" y="39"/>
                      <a:pt x="94" y="37"/>
                    </a:cubicBezTo>
                    <a:cubicBezTo>
                      <a:pt x="91" y="39"/>
                      <a:pt x="88" y="41"/>
                      <a:pt x="86" y="42"/>
                    </a:cubicBezTo>
                    <a:cubicBezTo>
                      <a:pt x="83" y="44"/>
                      <a:pt x="81" y="46"/>
                      <a:pt x="79" y="48"/>
                    </a:cubicBezTo>
                    <a:cubicBezTo>
                      <a:pt x="76" y="50"/>
                      <a:pt x="73" y="53"/>
                      <a:pt x="70" y="56"/>
                    </a:cubicBezTo>
                    <a:cubicBezTo>
                      <a:pt x="72" y="54"/>
                      <a:pt x="76" y="51"/>
                      <a:pt x="78" y="50"/>
                    </a:cubicBezTo>
                    <a:cubicBezTo>
                      <a:pt x="79" y="49"/>
                      <a:pt x="80" y="49"/>
                      <a:pt x="81" y="47"/>
                    </a:cubicBezTo>
                    <a:close/>
                    <a:moveTo>
                      <a:pt x="70" y="56"/>
                    </a:move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lose/>
                    <a:moveTo>
                      <a:pt x="63" y="394"/>
                    </a:moveTo>
                    <a:cubicBezTo>
                      <a:pt x="64" y="395"/>
                      <a:pt x="64" y="395"/>
                      <a:pt x="64" y="394"/>
                    </a:cubicBezTo>
                    <a:cubicBezTo>
                      <a:pt x="64" y="393"/>
                      <a:pt x="63" y="392"/>
                      <a:pt x="62" y="391"/>
                    </a:cubicBezTo>
                    <a:cubicBezTo>
                      <a:pt x="61" y="390"/>
                      <a:pt x="60" y="389"/>
                      <a:pt x="58" y="387"/>
                    </a:cubicBezTo>
                    <a:cubicBezTo>
                      <a:pt x="57" y="385"/>
                      <a:pt x="55" y="383"/>
                      <a:pt x="54" y="381"/>
                    </a:cubicBezTo>
                    <a:cubicBezTo>
                      <a:pt x="56" y="384"/>
                      <a:pt x="58" y="387"/>
                      <a:pt x="60" y="390"/>
                    </a:cubicBezTo>
                    <a:cubicBezTo>
                      <a:pt x="60" y="391"/>
                      <a:pt x="62" y="393"/>
                      <a:pt x="63" y="394"/>
                    </a:cubicBezTo>
                    <a:close/>
                    <a:moveTo>
                      <a:pt x="70" y="394"/>
                    </a:moveTo>
                    <a:cubicBezTo>
                      <a:pt x="67" y="391"/>
                      <a:pt x="66" y="389"/>
                      <a:pt x="66" y="389"/>
                    </a:cubicBezTo>
                    <a:cubicBezTo>
                      <a:pt x="67" y="390"/>
                      <a:pt x="67" y="388"/>
                      <a:pt x="65" y="387"/>
                    </a:cubicBezTo>
                    <a:cubicBezTo>
                      <a:pt x="64" y="386"/>
                      <a:pt x="64" y="385"/>
                      <a:pt x="63" y="384"/>
                    </a:cubicBezTo>
                    <a:cubicBezTo>
                      <a:pt x="62" y="382"/>
                      <a:pt x="61" y="381"/>
                      <a:pt x="60" y="380"/>
                    </a:cubicBezTo>
                    <a:cubicBezTo>
                      <a:pt x="58" y="378"/>
                      <a:pt x="57" y="376"/>
                      <a:pt x="56" y="375"/>
                    </a:cubicBezTo>
                    <a:cubicBezTo>
                      <a:pt x="54" y="373"/>
                      <a:pt x="53" y="371"/>
                      <a:pt x="53" y="370"/>
                    </a:cubicBezTo>
                    <a:cubicBezTo>
                      <a:pt x="53" y="370"/>
                      <a:pt x="52" y="368"/>
                      <a:pt x="51" y="367"/>
                    </a:cubicBezTo>
                    <a:cubicBezTo>
                      <a:pt x="50" y="366"/>
                      <a:pt x="50" y="365"/>
                      <a:pt x="50" y="365"/>
                    </a:cubicBezTo>
                    <a:cubicBezTo>
                      <a:pt x="49" y="364"/>
                      <a:pt x="49" y="364"/>
                      <a:pt x="49" y="364"/>
                    </a:cubicBezTo>
                    <a:cubicBezTo>
                      <a:pt x="47" y="361"/>
                      <a:pt x="46" y="359"/>
                      <a:pt x="45" y="356"/>
                    </a:cubicBezTo>
                    <a:cubicBezTo>
                      <a:pt x="44" y="355"/>
                      <a:pt x="42" y="352"/>
                      <a:pt x="42" y="354"/>
                    </a:cubicBezTo>
                    <a:cubicBezTo>
                      <a:pt x="44" y="356"/>
                      <a:pt x="43" y="356"/>
                      <a:pt x="41" y="353"/>
                    </a:cubicBezTo>
                    <a:cubicBezTo>
                      <a:pt x="40" y="352"/>
                      <a:pt x="43" y="356"/>
                      <a:pt x="43" y="356"/>
                    </a:cubicBezTo>
                    <a:cubicBezTo>
                      <a:pt x="41" y="354"/>
                      <a:pt x="40" y="352"/>
                      <a:pt x="39" y="350"/>
                    </a:cubicBezTo>
                    <a:cubicBezTo>
                      <a:pt x="39" y="351"/>
                      <a:pt x="41" y="354"/>
                      <a:pt x="41" y="354"/>
                    </a:cubicBezTo>
                    <a:cubicBezTo>
                      <a:pt x="40" y="352"/>
                      <a:pt x="38" y="350"/>
                      <a:pt x="37" y="348"/>
                    </a:cubicBezTo>
                    <a:cubicBezTo>
                      <a:pt x="36" y="346"/>
                      <a:pt x="35" y="344"/>
                      <a:pt x="34" y="342"/>
                    </a:cubicBezTo>
                    <a:cubicBezTo>
                      <a:pt x="35" y="344"/>
                      <a:pt x="37" y="347"/>
                      <a:pt x="37" y="349"/>
                    </a:cubicBezTo>
                    <a:cubicBezTo>
                      <a:pt x="36" y="347"/>
                      <a:pt x="34" y="343"/>
                      <a:pt x="33" y="342"/>
                    </a:cubicBezTo>
                    <a:cubicBezTo>
                      <a:pt x="33" y="342"/>
                      <a:pt x="33" y="342"/>
                      <a:pt x="33" y="342"/>
                    </a:cubicBezTo>
                    <a:cubicBezTo>
                      <a:pt x="33" y="342"/>
                      <a:pt x="33" y="342"/>
                      <a:pt x="33" y="342"/>
                    </a:cubicBezTo>
                    <a:cubicBezTo>
                      <a:pt x="31" y="339"/>
                      <a:pt x="30" y="336"/>
                      <a:pt x="29" y="333"/>
                    </a:cubicBezTo>
                    <a:cubicBezTo>
                      <a:pt x="27" y="328"/>
                      <a:pt x="25" y="325"/>
                      <a:pt x="24" y="322"/>
                    </a:cubicBezTo>
                    <a:cubicBezTo>
                      <a:pt x="23" y="319"/>
                      <a:pt x="22" y="318"/>
                      <a:pt x="21" y="317"/>
                    </a:cubicBezTo>
                    <a:cubicBezTo>
                      <a:pt x="20" y="316"/>
                      <a:pt x="21" y="317"/>
                      <a:pt x="21" y="319"/>
                    </a:cubicBezTo>
                    <a:cubicBezTo>
                      <a:pt x="25" y="331"/>
                      <a:pt x="29" y="341"/>
                      <a:pt x="35" y="352"/>
                    </a:cubicBezTo>
                    <a:cubicBezTo>
                      <a:pt x="39" y="359"/>
                      <a:pt x="39" y="359"/>
                      <a:pt x="39" y="359"/>
                    </a:cubicBezTo>
                    <a:cubicBezTo>
                      <a:pt x="44" y="366"/>
                      <a:pt x="44" y="366"/>
                      <a:pt x="44" y="366"/>
                    </a:cubicBezTo>
                    <a:cubicBezTo>
                      <a:pt x="45" y="368"/>
                      <a:pt x="46" y="370"/>
                      <a:pt x="48" y="372"/>
                    </a:cubicBezTo>
                    <a:cubicBezTo>
                      <a:pt x="49" y="374"/>
                      <a:pt x="51" y="376"/>
                      <a:pt x="52" y="378"/>
                    </a:cubicBezTo>
                    <a:cubicBezTo>
                      <a:pt x="55" y="382"/>
                      <a:pt x="58" y="386"/>
                      <a:pt x="60" y="389"/>
                    </a:cubicBezTo>
                    <a:cubicBezTo>
                      <a:pt x="63" y="391"/>
                      <a:pt x="65" y="393"/>
                      <a:pt x="65" y="392"/>
                    </a:cubicBezTo>
                    <a:cubicBezTo>
                      <a:pt x="65" y="392"/>
                      <a:pt x="67" y="394"/>
                      <a:pt x="66" y="393"/>
                    </a:cubicBezTo>
                    <a:cubicBezTo>
                      <a:pt x="58" y="384"/>
                      <a:pt x="52" y="375"/>
                      <a:pt x="45" y="366"/>
                    </a:cubicBezTo>
                    <a:cubicBezTo>
                      <a:pt x="39" y="358"/>
                      <a:pt x="37" y="352"/>
                      <a:pt x="38" y="353"/>
                    </a:cubicBezTo>
                    <a:cubicBezTo>
                      <a:pt x="38" y="353"/>
                      <a:pt x="38" y="353"/>
                      <a:pt x="38" y="353"/>
                    </a:cubicBezTo>
                    <a:cubicBezTo>
                      <a:pt x="38" y="353"/>
                      <a:pt x="38" y="353"/>
                      <a:pt x="38" y="353"/>
                    </a:cubicBezTo>
                    <a:cubicBezTo>
                      <a:pt x="38" y="353"/>
                      <a:pt x="38" y="353"/>
                      <a:pt x="38" y="353"/>
                    </a:cubicBezTo>
                    <a:cubicBezTo>
                      <a:pt x="38" y="354"/>
                      <a:pt x="38" y="354"/>
                      <a:pt x="39" y="354"/>
                    </a:cubicBezTo>
                    <a:cubicBezTo>
                      <a:pt x="38" y="354"/>
                      <a:pt x="38" y="354"/>
                      <a:pt x="38" y="353"/>
                    </a:cubicBezTo>
                    <a:cubicBezTo>
                      <a:pt x="39" y="355"/>
                      <a:pt x="42" y="360"/>
                      <a:pt x="41" y="358"/>
                    </a:cubicBezTo>
                    <a:cubicBezTo>
                      <a:pt x="43" y="361"/>
                      <a:pt x="45" y="364"/>
                      <a:pt x="47" y="367"/>
                    </a:cubicBezTo>
                    <a:cubicBezTo>
                      <a:pt x="49" y="370"/>
                      <a:pt x="51" y="373"/>
                      <a:pt x="53" y="376"/>
                    </a:cubicBezTo>
                    <a:cubicBezTo>
                      <a:pt x="55" y="379"/>
                      <a:pt x="60" y="386"/>
                      <a:pt x="63" y="387"/>
                    </a:cubicBezTo>
                    <a:cubicBezTo>
                      <a:pt x="63" y="388"/>
                      <a:pt x="66" y="391"/>
                      <a:pt x="67" y="392"/>
                    </a:cubicBezTo>
                    <a:cubicBezTo>
                      <a:pt x="69" y="395"/>
                      <a:pt x="65" y="390"/>
                      <a:pt x="65" y="390"/>
                    </a:cubicBezTo>
                    <a:cubicBezTo>
                      <a:pt x="65" y="390"/>
                      <a:pt x="66" y="392"/>
                      <a:pt x="66" y="392"/>
                    </a:cubicBezTo>
                    <a:cubicBezTo>
                      <a:pt x="71" y="397"/>
                      <a:pt x="76" y="402"/>
                      <a:pt x="81" y="407"/>
                    </a:cubicBezTo>
                    <a:cubicBezTo>
                      <a:pt x="79" y="405"/>
                      <a:pt x="77" y="403"/>
                      <a:pt x="75" y="401"/>
                    </a:cubicBezTo>
                    <a:cubicBezTo>
                      <a:pt x="74" y="398"/>
                      <a:pt x="72" y="396"/>
                      <a:pt x="70" y="394"/>
                    </a:cubicBezTo>
                    <a:close/>
                    <a:moveTo>
                      <a:pt x="86" y="406"/>
                    </a:moveTo>
                    <a:cubicBezTo>
                      <a:pt x="86" y="406"/>
                      <a:pt x="85" y="406"/>
                      <a:pt x="85" y="405"/>
                    </a:cubicBezTo>
                    <a:cubicBezTo>
                      <a:pt x="86" y="406"/>
                      <a:pt x="86" y="406"/>
                      <a:pt x="86" y="406"/>
                    </a:cubicBezTo>
                    <a:close/>
                    <a:moveTo>
                      <a:pt x="88" y="405"/>
                    </a:moveTo>
                    <a:cubicBezTo>
                      <a:pt x="88" y="405"/>
                      <a:pt x="85" y="402"/>
                      <a:pt x="84" y="401"/>
                    </a:cubicBezTo>
                    <a:cubicBezTo>
                      <a:pt x="83" y="400"/>
                      <a:pt x="79" y="396"/>
                      <a:pt x="79" y="396"/>
                    </a:cubicBezTo>
                    <a:cubicBezTo>
                      <a:pt x="79" y="397"/>
                      <a:pt x="83" y="400"/>
                      <a:pt x="84" y="402"/>
                    </a:cubicBezTo>
                    <a:cubicBezTo>
                      <a:pt x="85" y="403"/>
                      <a:pt x="87" y="404"/>
                      <a:pt x="88" y="405"/>
                    </a:cubicBezTo>
                    <a:cubicBezTo>
                      <a:pt x="89" y="406"/>
                      <a:pt x="90" y="407"/>
                      <a:pt x="91" y="408"/>
                    </a:cubicBezTo>
                    <a:cubicBezTo>
                      <a:pt x="93" y="409"/>
                      <a:pt x="95" y="411"/>
                      <a:pt x="96" y="413"/>
                    </a:cubicBezTo>
                    <a:cubicBezTo>
                      <a:pt x="97" y="414"/>
                      <a:pt x="93" y="411"/>
                      <a:pt x="97" y="415"/>
                    </a:cubicBezTo>
                    <a:cubicBezTo>
                      <a:pt x="102" y="418"/>
                      <a:pt x="98" y="415"/>
                      <a:pt x="99" y="415"/>
                    </a:cubicBezTo>
                    <a:cubicBezTo>
                      <a:pt x="99" y="415"/>
                      <a:pt x="99" y="415"/>
                      <a:pt x="100" y="415"/>
                    </a:cubicBezTo>
                    <a:cubicBezTo>
                      <a:pt x="103" y="419"/>
                      <a:pt x="105" y="421"/>
                      <a:pt x="115" y="427"/>
                    </a:cubicBezTo>
                    <a:cubicBezTo>
                      <a:pt x="106" y="421"/>
                      <a:pt x="114" y="426"/>
                      <a:pt x="110" y="422"/>
                    </a:cubicBezTo>
                    <a:cubicBezTo>
                      <a:pt x="113" y="425"/>
                      <a:pt x="117" y="427"/>
                      <a:pt x="120" y="429"/>
                    </a:cubicBezTo>
                    <a:cubicBezTo>
                      <a:pt x="118" y="428"/>
                      <a:pt x="115" y="426"/>
                      <a:pt x="116" y="427"/>
                    </a:cubicBezTo>
                    <a:cubicBezTo>
                      <a:pt x="116" y="428"/>
                      <a:pt x="118" y="429"/>
                      <a:pt x="120" y="430"/>
                    </a:cubicBezTo>
                    <a:cubicBezTo>
                      <a:pt x="122" y="431"/>
                      <a:pt x="125" y="433"/>
                      <a:pt x="126" y="433"/>
                    </a:cubicBezTo>
                    <a:cubicBezTo>
                      <a:pt x="131" y="437"/>
                      <a:pt x="131" y="436"/>
                      <a:pt x="132" y="436"/>
                    </a:cubicBezTo>
                    <a:cubicBezTo>
                      <a:pt x="134" y="437"/>
                      <a:pt x="129" y="434"/>
                      <a:pt x="128" y="433"/>
                    </a:cubicBezTo>
                    <a:cubicBezTo>
                      <a:pt x="126" y="432"/>
                      <a:pt x="125" y="431"/>
                      <a:pt x="123" y="430"/>
                    </a:cubicBezTo>
                    <a:cubicBezTo>
                      <a:pt x="122" y="429"/>
                      <a:pt x="120" y="428"/>
                      <a:pt x="119" y="427"/>
                    </a:cubicBezTo>
                    <a:cubicBezTo>
                      <a:pt x="117" y="426"/>
                      <a:pt x="116" y="425"/>
                      <a:pt x="115" y="424"/>
                    </a:cubicBezTo>
                    <a:cubicBezTo>
                      <a:pt x="113" y="423"/>
                      <a:pt x="112" y="422"/>
                      <a:pt x="112" y="421"/>
                    </a:cubicBezTo>
                    <a:cubicBezTo>
                      <a:pt x="111" y="421"/>
                      <a:pt x="108" y="419"/>
                      <a:pt x="107" y="418"/>
                    </a:cubicBezTo>
                    <a:cubicBezTo>
                      <a:pt x="105" y="416"/>
                      <a:pt x="103" y="414"/>
                      <a:pt x="100" y="413"/>
                    </a:cubicBezTo>
                    <a:cubicBezTo>
                      <a:pt x="98" y="411"/>
                      <a:pt x="96" y="409"/>
                      <a:pt x="93" y="407"/>
                    </a:cubicBezTo>
                    <a:cubicBezTo>
                      <a:pt x="95" y="408"/>
                      <a:pt x="96" y="409"/>
                      <a:pt x="98" y="410"/>
                    </a:cubicBezTo>
                    <a:cubicBezTo>
                      <a:pt x="99" y="411"/>
                      <a:pt x="100" y="412"/>
                      <a:pt x="102" y="413"/>
                    </a:cubicBezTo>
                    <a:cubicBezTo>
                      <a:pt x="103" y="414"/>
                      <a:pt x="104" y="415"/>
                      <a:pt x="104" y="415"/>
                    </a:cubicBezTo>
                    <a:cubicBezTo>
                      <a:pt x="104" y="414"/>
                      <a:pt x="104" y="414"/>
                      <a:pt x="103" y="413"/>
                    </a:cubicBezTo>
                    <a:cubicBezTo>
                      <a:pt x="94" y="407"/>
                      <a:pt x="89" y="401"/>
                      <a:pt x="83" y="395"/>
                    </a:cubicBezTo>
                    <a:cubicBezTo>
                      <a:pt x="82" y="394"/>
                      <a:pt x="81" y="392"/>
                      <a:pt x="80" y="391"/>
                    </a:cubicBezTo>
                    <a:cubicBezTo>
                      <a:pt x="78" y="389"/>
                      <a:pt x="79" y="390"/>
                      <a:pt x="79" y="391"/>
                    </a:cubicBezTo>
                    <a:cubicBezTo>
                      <a:pt x="80" y="394"/>
                      <a:pt x="79" y="394"/>
                      <a:pt x="74" y="390"/>
                    </a:cubicBezTo>
                    <a:cubicBezTo>
                      <a:pt x="77" y="394"/>
                      <a:pt x="81" y="397"/>
                      <a:pt x="84" y="401"/>
                    </a:cubicBezTo>
                    <a:cubicBezTo>
                      <a:pt x="86" y="402"/>
                      <a:pt x="89" y="405"/>
                      <a:pt x="88" y="405"/>
                    </a:cubicBezTo>
                    <a:close/>
                    <a:moveTo>
                      <a:pt x="74" y="389"/>
                    </a:moveTo>
                    <a:cubicBezTo>
                      <a:pt x="74" y="389"/>
                      <a:pt x="74" y="389"/>
                      <a:pt x="74" y="389"/>
                    </a:cubicBezTo>
                    <a:cubicBezTo>
                      <a:pt x="74" y="389"/>
                      <a:pt x="74" y="390"/>
                      <a:pt x="74" y="390"/>
                    </a:cubicBezTo>
                    <a:cubicBezTo>
                      <a:pt x="74" y="390"/>
                      <a:pt x="74" y="389"/>
                      <a:pt x="74" y="389"/>
                    </a:cubicBezTo>
                    <a:close/>
                    <a:moveTo>
                      <a:pt x="65" y="381"/>
                    </a:moveTo>
                    <a:cubicBezTo>
                      <a:pt x="69" y="386"/>
                      <a:pt x="72" y="390"/>
                      <a:pt x="76" y="394"/>
                    </a:cubicBezTo>
                    <a:cubicBezTo>
                      <a:pt x="76" y="393"/>
                      <a:pt x="73" y="390"/>
                      <a:pt x="72" y="388"/>
                    </a:cubicBezTo>
                    <a:cubicBezTo>
                      <a:pt x="70" y="385"/>
                      <a:pt x="73" y="390"/>
                      <a:pt x="74" y="389"/>
                    </a:cubicBezTo>
                    <a:cubicBezTo>
                      <a:pt x="71" y="386"/>
                      <a:pt x="68" y="383"/>
                      <a:pt x="66" y="382"/>
                    </a:cubicBezTo>
                    <a:cubicBezTo>
                      <a:pt x="66" y="381"/>
                      <a:pt x="66" y="381"/>
                      <a:pt x="66" y="382"/>
                    </a:cubicBezTo>
                    <a:cubicBezTo>
                      <a:pt x="67" y="383"/>
                      <a:pt x="69" y="385"/>
                      <a:pt x="70" y="387"/>
                    </a:cubicBezTo>
                    <a:cubicBezTo>
                      <a:pt x="69" y="386"/>
                      <a:pt x="67" y="383"/>
                      <a:pt x="65" y="381"/>
                    </a:cubicBezTo>
                    <a:close/>
                    <a:moveTo>
                      <a:pt x="74" y="390"/>
                    </a:moveTo>
                    <a:cubicBezTo>
                      <a:pt x="74" y="390"/>
                      <a:pt x="74" y="390"/>
                      <a:pt x="74" y="389"/>
                    </a:cubicBezTo>
                    <a:cubicBezTo>
                      <a:pt x="74" y="390"/>
                      <a:pt x="74" y="390"/>
                      <a:pt x="74" y="390"/>
                    </a:cubicBezTo>
                    <a:cubicBezTo>
                      <a:pt x="74" y="390"/>
                      <a:pt x="74" y="390"/>
                      <a:pt x="74" y="390"/>
                    </a:cubicBezTo>
                    <a:close/>
                    <a:moveTo>
                      <a:pt x="9" y="174"/>
                    </a:moveTo>
                    <a:cubicBezTo>
                      <a:pt x="9" y="173"/>
                      <a:pt x="8" y="174"/>
                      <a:pt x="7" y="176"/>
                    </a:cubicBezTo>
                    <a:cubicBezTo>
                      <a:pt x="6" y="179"/>
                      <a:pt x="5" y="184"/>
                      <a:pt x="4" y="190"/>
                    </a:cubicBezTo>
                    <a:cubicBezTo>
                      <a:pt x="4" y="191"/>
                      <a:pt x="3" y="194"/>
                      <a:pt x="4" y="194"/>
                    </a:cubicBezTo>
                    <a:cubicBezTo>
                      <a:pt x="4" y="194"/>
                      <a:pt x="4" y="190"/>
                      <a:pt x="5" y="189"/>
                    </a:cubicBezTo>
                    <a:cubicBezTo>
                      <a:pt x="4" y="195"/>
                      <a:pt x="2" y="202"/>
                      <a:pt x="2" y="207"/>
                    </a:cubicBezTo>
                    <a:cubicBezTo>
                      <a:pt x="3" y="202"/>
                      <a:pt x="4" y="193"/>
                      <a:pt x="5" y="192"/>
                    </a:cubicBezTo>
                    <a:cubicBezTo>
                      <a:pt x="5" y="192"/>
                      <a:pt x="7" y="183"/>
                      <a:pt x="8" y="178"/>
                    </a:cubicBezTo>
                    <a:cubicBezTo>
                      <a:pt x="10" y="174"/>
                      <a:pt x="9" y="175"/>
                      <a:pt x="9" y="174"/>
                    </a:cubicBezTo>
                    <a:close/>
                    <a:moveTo>
                      <a:pt x="5" y="177"/>
                    </a:moveTo>
                    <a:cubicBezTo>
                      <a:pt x="7" y="170"/>
                      <a:pt x="4" y="179"/>
                      <a:pt x="5" y="175"/>
                    </a:cubicBezTo>
                    <a:cubicBezTo>
                      <a:pt x="6" y="173"/>
                      <a:pt x="5" y="174"/>
                      <a:pt x="5" y="175"/>
                    </a:cubicBezTo>
                    <a:cubicBezTo>
                      <a:pt x="3" y="182"/>
                      <a:pt x="1" y="189"/>
                      <a:pt x="0" y="197"/>
                    </a:cubicBezTo>
                    <a:cubicBezTo>
                      <a:pt x="1" y="195"/>
                      <a:pt x="1" y="191"/>
                      <a:pt x="2" y="188"/>
                    </a:cubicBezTo>
                    <a:cubicBezTo>
                      <a:pt x="3" y="184"/>
                      <a:pt x="4" y="180"/>
                      <a:pt x="5" y="177"/>
                    </a:cubicBezTo>
                    <a:close/>
                    <a:moveTo>
                      <a:pt x="37" y="357"/>
                    </a:moveTo>
                    <a:cubicBezTo>
                      <a:pt x="35" y="355"/>
                      <a:pt x="35" y="355"/>
                      <a:pt x="35" y="355"/>
                    </a:cubicBezTo>
                    <a:cubicBezTo>
                      <a:pt x="35" y="356"/>
                      <a:pt x="36" y="358"/>
                      <a:pt x="37" y="359"/>
                    </a:cubicBezTo>
                    <a:cubicBezTo>
                      <a:pt x="39" y="361"/>
                      <a:pt x="40" y="363"/>
                      <a:pt x="41" y="365"/>
                    </a:cubicBezTo>
                    <a:cubicBezTo>
                      <a:pt x="43" y="368"/>
                      <a:pt x="44" y="370"/>
                      <a:pt x="45" y="372"/>
                    </a:cubicBezTo>
                    <a:cubicBezTo>
                      <a:pt x="48" y="373"/>
                      <a:pt x="40" y="363"/>
                      <a:pt x="36" y="354"/>
                    </a:cubicBezTo>
                    <a:cubicBezTo>
                      <a:pt x="38" y="358"/>
                      <a:pt x="38" y="359"/>
                      <a:pt x="37" y="357"/>
                    </a:cubicBezTo>
                    <a:close/>
                    <a:moveTo>
                      <a:pt x="58" y="404"/>
                    </a:moveTo>
                    <a:cubicBezTo>
                      <a:pt x="56" y="402"/>
                      <a:pt x="53" y="399"/>
                      <a:pt x="50" y="395"/>
                    </a:cubicBezTo>
                    <a:cubicBezTo>
                      <a:pt x="53" y="398"/>
                      <a:pt x="55" y="401"/>
                      <a:pt x="57" y="403"/>
                    </a:cubicBezTo>
                    <a:cubicBezTo>
                      <a:pt x="59" y="406"/>
                      <a:pt x="61" y="408"/>
                      <a:pt x="63" y="411"/>
                    </a:cubicBezTo>
                    <a:cubicBezTo>
                      <a:pt x="65" y="412"/>
                      <a:pt x="65" y="412"/>
                      <a:pt x="63" y="409"/>
                    </a:cubicBezTo>
                    <a:cubicBezTo>
                      <a:pt x="62" y="408"/>
                      <a:pt x="60" y="406"/>
                      <a:pt x="58" y="404"/>
                    </a:cubicBezTo>
                    <a:close/>
                    <a:moveTo>
                      <a:pt x="13" y="182"/>
                    </a:moveTo>
                    <a:cubicBezTo>
                      <a:pt x="14" y="175"/>
                      <a:pt x="17" y="168"/>
                      <a:pt x="19" y="161"/>
                    </a:cubicBezTo>
                    <a:cubicBezTo>
                      <a:pt x="19" y="160"/>
                      <a:pt x="20" y="159"/>
                      <a:pt x="20" y="159"/>
                    </a:cubicBezTo>
                    <a:cubicBezTo>
                      <a:pt x="19" y="161"/>
                      <a:pt x="18" y="163"/>
                      <a:pt x="17" y="165"/>
                    </a:cubicBezTo>
                    <a:cubicBezTo>
                      <a:pt x="16" y="167"/>
                      <a:pt x="16" y="169"/>
                      <a:pt x="15" y="171"/>
                    </a:cubicBezTo>
                    <a:cubicBezTo>
                      <a:pt x="14" y="173"/>
                      <a:pt x="13" y="175"/>
                      <a:pt x="13" y="178"/>
                    </a:cubicBezTo>
                    <a:cubicBezTo>
                      <a:pt x="12" y="180"/>
                      <a:pt x="11" y="183"/>
                      <a:pt x="11" y="186"/>
                    </a:cubicBezTo>
                    <a:cubicBezTo>
                      <a:pt x="10" y="190"/>
                      <a:pt x="9" y="193"/>
                      <a:pt x="9" y="197"/>
                    </a:cubicBezTo>
                    <a:cubicBezTo>
                      <a:pt x="9" y="195"/>
                      <a:pt x="10" y="191"/>
                      <a:pt x="11" y="187"/>
                    </a:cubicBezTo>
                    <a:cubicBezTo>
                      <a:pt x="11" y="186"/>
                      <a:pt x="11" y="186"/>
                      <a:pt x="12" y="183"/>
                    </a:cubicBezTo>
                    <a:cubicBezTo>
                      <a:pt x="11" y="187"/>
                      <a:pt x="10" y="191"/>
                      <a:pt x="10" y="195"/>
                    </a:cubicBezTo>
                    <a:cubicBezTo>
                      <a:pt x="9" y="198"/>
                      <a:pt x="8" y="201"/>
                      <a:pt x="8" y="205"/>
                    </a:cubicBezTo>
                    <a:cubicBezTo>
                      <a:pt x="8" y="206"/>
                      <a:pt x="7" y="208"/>
                      <a:pt x="7" y="211"/>
                    </a:cubicBezTo>
                    <a:cubicBezTo>
                      <a:pt x="7" y="211"/>
                      <a:pt x="7" y="212"/>
                      <a:pt x="7" y="212"/>
                    </a:cubicBezTo>
                    <a:cubicBezTo>
                      <a:pt x="8" y="210"/>
                      <a:pt x="8" y="208"/>
                      <a:pt x="8" y="205"/>
                    </a:cubicBezTo>
                    <a:cubicBezTo>
                      <a:pt x="9" y="197"/>
                      <a:pt x="11" y="190"/>
                      <a:pt x="13" y="182"/>
                    </a:cubicBezTo>
                    <a:close/>
                    <a:moveTo>
                      <a:pt x="215" y="9"/>
                    </a:moveTo>
                    <a:cubicBezTo>
                      <a:pt x="215" y="9"/>
                      <a:pt x="217" y="10"/>
                      <a:pt x="221" y="9"/>
                    </a:cubicBezTo>
                    <a:cubicBezTo>
                      <a:pt x="228" y="9"/>
                      <a:pt x="235" y="8"/>
                      <a:pt x="242" y="8"/>
                    </a:cubicBezTo>
                    <a:cubicBezTo>
                      <a:pt x="233" y="8"/>
                      <a:pt x="228" y="7"/>
                      <a:pt x="220" y="8"/>
                    </a:cubicBezTo>
                    <a:cubicBezTo>
                      <a:pt x="218" y="8"/>
                      <a:pt x="218" y="7"/>
                      <a:pt x="216" y="8"/>
                    </a:cubicBezTo>
                    <a:cubicBezTo>
                      <a:pt x="217" y="8"/>
                      <a:pt x="216" y="8"/>
                      <a:pt x="214" y="8"/>
                    </a:cubicBezTo>
                    <a:cubicBezTo>
                      <a:pt x="220" y="8"/>
                      <a:pt x="215" y="9"/>
                      <a:pt x="215" y="9"/>
                    </a:cubicBezTo>
                    <a:close/>
                    <a:moveTo>
                      <a:pt x="388" y="80"/>
                    </a:moveTo>
                    <a:cubicBezTo>
                      <a:pt x="385" y="77"/>
                      <a:pt x="382" y="75"/>
                      <a:pt x="379" y="72"/>
                    </a:cubicBezTo>
                    <a:cubicBezTo>
                      <a:pt x="376" y="70"/>
                      <a:pt x="372" y="67"/>
                      <a:pt x="369" y="65"/>
                    </a:cubicBezTo>
                    <a:cubicBezTo>
                      <a:pt x="361" y="59"/>
                      <a:pt x="353" y="53"/>
                      <a:pt x="344" y="49"/>
                    </a:cubicBezTo>
                    <a:cubicBezTo>
                      <a:pt x="342" y="48"/>
                      <a:pt x="343" y="48"/>
                      <a:pt x="340" y="47"/>
                    </a:cubicBezTo>
                    <a:cubicBezTo>
                      <a:pt x="340" y="47"/>
                      <a:pt x="340" y="47"/>
                      <a:pt x="341" y="47"/>
                    </a:cubicBezTo>
                    <a:cubicBezTo>
                      <a:pt x="343" y="49"/>
                      <a:pt x="351" y="53"/>
                      <a:pt x="351" y="54"/>
                    </a:cubicBezTo>
                    <a:cubicBezTo>
                      <a:pt x="353" y="55"/>
                      <a:pt x="356" y="57"/>
                      <a:pt x="355" y="56"/>
                    </a:cubicBezTo>
                    <a:cubicBezTo>
                      <a:pt x="354" y="55"/>
                      <a:pt x="357" y="57"/>
                      <a:pt x="359" y="58"/>
                    </a:cubicBezTo>
                    <a:cubicBezTo>
                      <a:pt x="361" y="60"/>
                      <a:pt x="364" y="61"/>
                      <a:pt x="366" y="63"/>
                    </a:cubicBezTo>
                    <a:cubicBezTo>
                      <a:pt x="367" y="63"/>
                      <a:pt x="368" y="64"/>
                      <a:pt x="369" y="65"/>
                    </a:cubicBezTo>
                    <a:cubicBezTo>
                      <a:pt x="369" y="66"/>
                      <a:pt x="370" y="66"/>
                      <a:pt x="371" y="67"/>
                    </a:cubicBezTo>
                    <a:cubicBezTo>
                      <a:pt x="371" y="67"/>
                      <a:pt x="372" y="68"/>
                      <a:pt x="374" y="70"/>
                    </a:cubicBezTo>
                    <a:cubicBezTo>
                      <a:pt x="375" y="70"/>
                      <a:pt x="375" y="71"/>
                      <a:pt x="376" y="72"/>
                    </a:cubicBezTo>
                    <a:cubicBezTo>
                      <a:pt x="377" y="73"/>
                      <a:pt x="379" y="74"/>
                      <a:pt x="380" y="75"/>
                    </a:cubicBezTo>
                    <a:cubicBezTo>
                      <a:pt x="384" y="78"/>
                      <a:pt x="388" y="82"/>
                      <a:pt x="390" y="83"/>
                    </a:cubicBezTo>
                    <a:cubicBezTo>
                      <a:pt x="390" y="83"/>
                      <a:pt x="390" y="83"/>
                      <a:pt x="390" y="83"/>
                    </a:cubicBezTo>
                    <a:cubicBezTo>
                      <a:pt x="386" y="79"/>
                      <a:pt x="392" y="85"/>
                      <a:pt x="393" y="85"/>
                    </a:cubicBezTo>
                    <a:cubicBezTo>
                      <a:pt x="391" y="83"/>
                      <a:pt x="389" y="81"/>
                      <a:pt x="388" y="80"/>
                    </a:cubicBezTo>
                    <a:close/>
                    <a:moveTo>
                      <a:pt x="348" y="53"/>
                    </a:moveTo>
                    <a:cubicBezTo>
                      <a:pt x="347" y="52"/>
                      <a:pt x="345" y="52"/>
                      <a:pt x="345" y="52"/>
                    </a:cubicBezTo>
                    <a:cubicBezTo>
                      <a:pt x="345" y="52"/>
                      <a:pt x="345" y="53"/>
                      <a:pt x="347" y="53"/>
                    </a:cubicBezTo>
                    <a:cubicBezTo>
                      <a:pt x="348" y="54"/>
                      <a:pt x="349" y="55"/>
                      <a:pt x="351" y="55"/>
                    </a:cubicBezTo>
                    <a:cubicBezTo>
                      <a:pt x="352" y="56"/>
                      <a:pt x="353" y="57"/>
                      <a:pt x="354" y="58"/>
                    </a:cubicBezTo>
                    <a:cubicBezTo>
                      <a:pt x="357" y="59"/>
                      <a:pt x="359" y="61"/>
                      <a:pt x="362" y="63"/>
                    </a:cubicBezTo>
                    <a:cubicBezTo>
                      <a:pt x="360" y="61"/>
                      <a:pt x="357" y="59"/>
                      <a:pt x="355" y="58"/>
                    </a:cubicBezTo>
                    <a:cubicBezTo>
                      <a:pt x="352" y="56"/>
                      <a:pt x="350" y="54"/>
                      <a:pt x="348" y="53"/>
                    </a:cubicBezTo>
                    <a:close/>
                    <a:moveTo>
                      <a:pt x="334" y="17"/>
                    </a:moveTo>
                    <a:cubicBezTo>
                      <a:pt x="330" y="16"/>
                      <a:pt x="326" y="15"/>
                      <a:pt x="321" y="12"/>
                    </a:cubicBezTo>
                    <a:cubicBezTo>
                      <a:pt x="321" y="12"/>
                      <a:pt x="317" y="11"/>
                      <a:pt x="316" y="10"/>
                    </a:cubicBezTo>
                    <a:cubicBezTo>
                      <a:pt x="314" y="10"/>
                      <a:pt x="312" y="9"/>
                      <a:pt x="311" y="9"/>
                    </a:cubicBezTo>
                    <a:cubicBezTo>
                      <a:pt x="309" y="8"/>
                      <a:pt x="308" y="8"/>
                      <a:pt x="306" y="7"/>
                    </a:cubicBezTo>
                    <a:cubicBezTo>
                      <a:pt x="303" y="6"/>
                      <a:pt x="300" y="5"/>
                      <a:pt x="296" y="5"/>
                    </a:cubicBezTo>
                    <a:cubicBezTo>
                      <a:pt x="306" y="8"/>
                      <a:pt x="320" y="13"/>
                      <a:pt x="332" y="18"/>
                    </a:cubicBezTo>
                    <a:cubicBezTo>
                      <a:pt x="334" y="19"/>
                      <a:pt x="335" y="19"/>
                      <a:pt x="336" y="19"/>
                    </a:cubicBezTo>
                    <a:cubicBezTo>
                      <a:pt x="336" y="20"/>
                      <a:pt x="337" y="20"/>
                      <a:pt x="335" y="19"/>
                    </a:cubicBezTo>
                    <a:cubicBezTo>
                      <a:pt x="333" y="18"/>
                      <a:pt x="331" y="17"/>
                      <a:pt x="328" y="16"/>
                    </a:cubicBezTo>
                    <a:cubicBezTo>
                      <a:pt x="330" y="16"/>
                      <a:pt x="334" y="18"/>
                      <a:pt x="334" y="17"/>
                    </a:cubicBezTo>
                    <a:close/>
                    <a:moveTo>
                      <a:pt x="391" y="66"/>
                    </a:moveTo>
                    <a:cubicBezTo>
                      <a:pt x="392" y="67"/>
                      <a:pt x="394" y="69"/>
                      <a:pt x="396" y="71"/>
                    </a:cubicBezTo>
                    <a:cubicBezTo>
                      <a:pt x="398" y="73"/>
                      <a:pt x="400" y="75"/>
                      <a:pt x="403" y="77"/>
                    </a:cubicBezTo>
                    <a:cubicBezTo>
                      <a:pt x="396" y="69"/>
                      <a:pt x="388" y="62"/>
                      <a:pt x="380" y="57"/>
                    </a:cubicBezTo>
                    <a:cubicBezTo>
                      <a:pt x="382" y="58"/>
                      <a:pt x="384" y="59"/>
                      <a:pt x="385" y="61"/>
                    </a:cubicBezTo>
                    <a:cubicBezTo>
                      <a:pt x="387" y="63"/>
                      <a:pt x="389" y="64"/>
                      <a:pt x="391" y="66"/>
                    </a:cubicBezTo>
                    <a:close/>
                    <a:moveTo>
                      <a:pt x="301" y="13"/>
                    </a:moveTo>
                    <a:cubicBezTo>
                      <a:pt x="303" y="13"/>
                      <a:pt x="303" y="14"/>
                      <a:pt x="307" y="15"/>
                    </a:cubicBezTo>
                    <a:cubicBezTo>
                      <a:pt x="313" y="17"/>
                      <a:pt x="321" y="19"/>
                      <a:pt x="326" y="22"/>
                    </a:cubicBezTo>
                    <a:cubicBezTo>
                      <a:pt x="327" y="23"/>
                      <a:pt x="331" y="25"/>
                      <a:pt x="333" y="26"/>
                    </a:cubicBezTo>
                    <a:cubicBezTo>
                      <a:pt x="337" y="28"/>
                      <a:pt x="337" y="27"/>
                      <a:pt x="341" y="30"/>
                    </a:cubicBezTo>
                    <a:cubicBezTo>
                      <a:pt x="346" y="32"/>
                      <a:pt x="347" y="32"/>
                      <a:pt x="351" y="34"/>
                    </a:cubicBezTo>
                    <a:cubicBezTo>
                      <a:pt x="348" y="33"/>
                      <a:pt x="346" y="31"/>
                      <a:pt x="345" y="31"/>
                    </a:cubicBezTo>
                    <a:cubicBezTo>
                      <a:pt x="344" y="30"/>
                      <a:pt x="342" y="29"/>
                      <a:pt x="340" y="28"/>
                    </a:cubicBezTo>
                    <a:cubicBezTo>
                      <a:pt x="339" y="27"/>
                      <a:pt x="337" y="26"/>
                      <a:pt x="335" y="25"/>
                    </a:cubicBezTo>
                    <a:cubicBezTo>
                      <a:pt x="332" y="24"/>
                      <a:pt x="330" y="23"/>
                      <a:pt x="336" y="24"/>
                    </a:cubicBezTo>
                    <a:cubicBezTo>
                      <a:pt x="331" y="22"/>
                      <a:pt x="326" y="21"/>
                      <a:pt x="324" y="19"/>
                    </a:cubicBezTo>
                    <a:cubicBezTo>
                      <a:pt x="324" y="19"/>
                      <a:pt x="323" y="19"/>
                      <a:pt x="323" y="19"/>
                    </a:cubicBezTo>
                    <a:cubicBezTo>
                      <a:pt x="322" y="18"/>
                      <a:pt x="322" y="18"/>
                      <a:pt x="321" y="18"/>
                    </a:cubicBezTo>
                    <a:cubicBezTo>
                      <a:pt x="319" y="17"/>
                      <a:pt x="317" y="17"/>
                      <a:pt x="314" y="16"/>
                    </a:cubicBezTo>
                    <a:cubicBezTo>
                      <a:pt x="312" y="15"/>
                      <a:pt x="309" y="14"/>
                      <a:pt x="306" y="13"/>
                    </a:cubicBezTo>
                    <a:cubicBezTo>
                      <a:pt x="303" y="13"/>
                      <a:pt x="299" y="11"/>
                      <a:pt x="301" y="13"/>
                    </a:cubicBezTo>
                    <a:close/>
                    <a:moveTo>
                      <a:pt x="317" y="13"/>
                    </a:moveTo>
                    <a:cubicBezTo>
                      <a:pt x="317" y="13"/>
                      <a:pt x="317" y="13"/>
                      <a:pt x="317" y="13"/>
                    </a:cubicBezTo>
                    <a:cubicBezTo>
                      <a:pt x="310" y="11"/>
                      <a:pt x="306" y="9"/>
                      <a:pt x="297" y="7"/>
                    </a:cubicBezTo>
                    <a:cubicBezTo>
                      <a:pt x="302" y="8"/>
                      <a:pt x="305" y="10"/>
                      <a:pt x="309" y="11"/>
                    </a:cubicBezTo>
                    <a:cubicBezTo>
                      <a:pt x="312" y="12"/>
                      <a:pt x="314" y="13"/>
                      <a:pt x="317" y="13"/>
                    </a:cubicBezTo>
                    <a:close/>
                    <a:moveTo>
                      <a:pt x="376" y="93"/>
                    </a:moveTo>
                    <a:cubicBezTo>
                      <a:pt x="375" y="93"/>
                      <a:pt x="375" y="93"/>
                      <a:pt x="375" y="93"/>
                    </a:cubicBezTo>
                    <a:cubicBezTo>
                      <a:pt x="375" y="93"/>
                      <a:pt x="375" y="93"/>
                      <a:pt x="375" y="93"/>
                    </a:cubicBezTo>
                    <a:lnTo>
                      <a:pt x="376" y="93"/>
                    </a:lnTo>
                    <a:close/>
                    <a:moveTo>
                      <a:pt x="425" y="118"/>
                    </a:moveTo>
                    <a:cubicBezTo>
                      <a:pt x="426" y="120"/>
                      <a:pt x="427" y="122"/>
                      <a:pt x="428" y="123"/>
                    </a:cubicBezTo>
                    <a:cubicBezTo>
                      <a:pt x="429" y="125"/>
                      <a:pt x="431" y="127"/>
                      <a:pt x="432" y="129"/>
                    </a:cubicBezTo>
                    <a:cubicBezTo>
                      <a:pt x="431" y="127"/>
                      <a:pt x="430" y="125"/>
                      <a:pt x="429" y="124"/>
                    </a:cubicBezTo>
                    <a:cubicBezTo>
                      <a:pt x="428" y="122"/>
                      <a:pt x="426" y="120"/>
                      <a:pt x="425" y="118"/>
                    </a:cubicBezTo>
                    <a:cubicBezTo>
                      <a:pt x="423" y="114"/>
                      <a:pt x="420" y="111"/>
                      <a:pt x="418" y="107"/>
                    </a:cubicBezTo>
                    <a:cubicBezTo>
                      <a:pt x="420" y="111"/>
                      <a:pt x="422" y="114"/>
                      <a:pt x="425" y="118"/>
                    </a:cubicBezTo>
                    <a:close/>
                    <a:moveTo>
                      <a:pt x="401" y="91"/>
                    </a:moveTo>
                    <a:cubicBezTo>
                      <a:pt x="404" y="94"/>
                      <a:pt x="406" y="97"/>
                      <a:pt x="409" y="100"/>
                    </a:cubicBezTo>
                    <a:cubicBezTo>
                      <a:pt x="411" y="103"/>
                      <a:pt x="414" y="106"/>
                      <a:pt x="416" y="109"/>
                    </a:cubicBezTo>
                    <a:cubicBezTo>
                      <a:pt x="414" y="106"/>
                      <a:pt x="411" y="102"/>
                      <a:pt x="409" y="99"/>
                    </a:cubicBezTo>
                    <a:cubicBezTo>
                      <a:pt x="406" y="96"/>
                      <a:pt x="403" y="93"/>
                      <a:pt x="401" y="91"/>
                    </a:cubicBezTo>
                    <a:close/>
                    <a:moveTo>
                      <a:pt x="403" y="77"/>
                    </a:moveTo>
                    <a:cubicBezTo>
                      <a:pt x="410" y="86"/>
                      <a:pt x="417" y="93"/>
                      <a:pt x="423" y="101"/>
                    </a:cubicBezTo>
                    <a:cubicBezTo>
                      <a:pt x="417" y="93"/>
                      <a:pt x="411" y="85"/>
                      <a:pt x="403" y="77"/>
                    </a:cubicBezTo>
                    <a:close/>
                    <a:moveTo>
                      <a:pt x="329" y="13"/>
                    </a:moveTo>
                    <a:cubicBezTo>
                      <a:pt x="338" y="17"/>
                      <a:pt x="346" y="22"/>
                      <a:pt x="356" y="26"/>
                    </a:cubicBezTo>
                    <a:cubicBezTo>
                      <a:pt x="347" y="21"/>
                      <a:pt x="338" y="17"/>
                      <a:pt x="329" y="13"/>
                    </a:cubicBezTo>
                    <a:close/>
                    <a:moveTo>
                      <a:pt x="337" y="18"/>
                    </a:moveTo>
                    <a:cubicBezTo>
                      <a:pt x="329" y="14"/>
                      <a:pt x="322" y="11"/>
                      <a:pt x="312" y="8"/>
                    </a:cubicBezTo>
                    <a:cubicBezTo>
                      <a:pt x="316" y="9"/>
                      <a:pt x="320" y="11"/>
                      <a:pt x="324" y="13"/>
                    </a:cubicBezTo>
                    <a:cubicBezTo>
                      <a:pt x="328" y="14"/>
                      <a:pt x="333" y="16"/>
                      <a:pt x="337" y="18"/>
                    </a:cubicBezTo>
                    <a:close/>
                    <a:moveTo>
                      <a:pt x="281" y="0"/>
                    </a:moveTo>
                    <a:cubicBezTo>
                      <a:pt x="288" y="2"/>
                      <a:pt x="296" y="4"/>
                      <a:pt x="294" y="2"/>
                    </a:cubicBezTo>
                    <a:cubicBezTo>
                      <a:pt x="298" y="3"/>
                      <a:pt x="302" y="4"/>
                      <a:pt x="302" y="4"/>
                    </a:cubicBezTo>
                    <a:cubicBezTo>
                      <a:pt x="300" y="5"/>
                      <a:pt x="307" y="6"/>
                      <a:pt x="312" y="8"/>
                    </a:cubicBezTo>
                    <a:cubicBezTo>
                      <a:pt x="313" y="7"/>
                      <a:pt x="325" y="12"/>
                      <a:pt x="328" y="12"/>
                    </a:cubicBezTo>
                    <a:cubicBezTo>
                      <a:pt x="313" y="7"/>
                      <a:pt x="301" y="3"/>
                      <a:pt x="287" y="0"/>
                    </a:cubicBezTo>
                    <a:cubicBezTo>
                      <a:pt x="287" y="0"/>
                      <a:pt x="290" y="1"/>
                      <a:pt x="290" y="1"/>
                    </a:cubicBezTo>
                    <a:cubicBezTo>
                      <a:pt x="291" y="2"/>
                      <a:pt x="289" y="2"/>
                      <a:pt x="281" y="0"/>
                    </a:cubicBezTo>
                    <a:close/>
                    <a:moveTo>
                      <a:pt x="88" y="407"/>
                    </a:move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lose/>
                    <a:moveTo>
                      <a:pt x="223" y="4"/>
                    </a:moveTo>
                    <a:cubicBezTo>
                      <a:pt x="225" y="4"/>
                      <a:pt x="227" y="3"/>
                      <a:pt x="229" y="3"/>
                    </a:cubicBezTo>
                    <a:cubicBezTo>
                      <a:pt x="231" y="3"/>
                      <a:pt x="233" y="3"/>
                      <a:pt x="235" y="3"/>
                    </a:cubicBezTo>
                    <a:cubicBezTo>
                      <a:pt x="226" y="3"/>
                      <a:pt x="227" y="3"/>
                      <a:pt x="221" y="3"/>
                    </a:cubicBezTo>
                    <a:cubicBezTo>
                      <a:pt x="221" y="3"/>
                      <a:pt x="218" y="4"/>
                      <a:pt x="210" y="5"/>
                    </a:cubicBezTo>
                    <a:cubicBezTo>
                      <a:pt x="212" y="4"/>
                      <a:pt x="214" y="4"/>
                      <a:pt x="217" y="4"/>
                    </a:cubicBezTo>
                    <a:cubicBezTo>
                      <a:pt x="219" y="4"/>
                      <a:pt x="221" y="4"/>
                      <a:pt x="223" y="4"/>
                    </a:cubicBezTo>
                    <a:close/>
                    <a:moveTo>
                      <a:pt x="312" y="8"/>
                    </a:moveTo>
                    <a:cubicBezTo>
                      <a:pt x="312" y="8"/>
                      <a:pt x="312" y="8"/>
                      <a:pt x="312" y="8"/>
                    </a:cubicBezTo>
                    <a:cubicBezTo>
                      <a:pt x="312" y="8"/>
                      <a:pt x="312" y="8"/>
                      <a:pt x="312" y="8"/>
                    </a:cubicBezTo>
                    <a:cubicBezTo>
                      <a:pt x="312" y="8"/>
                      <a:pt x="312" y="8"/>
                      <a:pt x="312" y="8"/>
                    </a:cubicBezTo>
                    <a:close/>
                    <a:moveTo>
                      <a:pt x="365" y="60"/>
                    </a:moveTo>
                    <a:cubicBezTo>
                      <a:pt x="367" y="61"/>
                      <a:pt x="368" y="62"/>
                      <a:pt x="368" y="61"/>
                    </a:cubicBezTo>
                    <a:cubicBezTo>
                      <a:pt x="369" y="61"/>
                      <a:pt x="366" y="59"/>
                      <a:pt x="364" y="57"/>
                    </a:cubicBezTo>
                    <a:cubicBezTo>
                      <a:pt x="363" y="57"/>
                      <a:pt x="362" y="55"/>
                      <a:pt x="361" y="56"/>
                    </a:cubicBezTo>
                    <a:cubicBezTo>
                      <a:pt x="360" y="56"/>
                      <a:pt x="355" y="52"/>
                      <a:pt x="352" y="50"/>
                    </a:cubicBezTo>
                    <a:cubicBezTo>
                      <a:pt x="350" y="49"/>
                      <a:pt x="348" y="48"/>
                      <a:pt x="347" y="48"/>
                    </a:cubicBezTo>
                    <a:cubicBezTo>
                      <a:pt x="347" y="48"/>
                      <a:pt x="348" y="48"/>
                      <a:pt x="350" y="50"/>
                    </a:cubicBezTo>
                    <a:cubicBezTo>
                      <a:pt x="351" y="50"/>
                      <a:pt x="353" y="52"/>
                      <a:pt x="353" y="52"/>
                    </a:cubicBezTo>
                    <a:cubicBezTo>
                      <a:pt x="352" y="51"/>
                      <a:pt x="350" y="50"/>
                      <a:pt x="348" y="49"/>
                    </a:cubicBezTo>
                    <a:cubicBezTo>
                      <a:pt x="345" y="48"/>
                      <a:pt x="343" y="47"/>
                      <a:pt x="340" y="45"/>
                    </a:cubicBezTo>
                    <a:cubicBezTo>
                      <a:pt x="347" y="49"/>
                      <a:pt x="355" y="54"/>
                      <a:pt x="355" y="54"/>
                    </a:cubicBezTo>
                    <a:cubicBezTo>
                      <a:pt x="357" y="54"/>
                      <a:pt x="361" y="57"/>
                      <a:pt x="365" y="60"/>
                    </a:cubicBezTo>
                    <a:close/>
                    <a:moveTo>
                      <a:pt x="373" y="64"/>
                    </a:moveTo>
                    <a:cubicBezTo>
                      <a:pt x="374" y="65"/>
                      <a:pt x="375" y="66"/>
                      <a:pt x="377" y="68"/>
                    </a:cubicBezTo>
                    <a:cubicBezTo>
                      <a:pt x="378" y="69"/>
                      <a:pt x="380" y="70"/>
                      <a:pt x="381" y="71"/>
                    </a:cubicBezTo>
                    <a:cubicBezTo>
                      <a:pt x="381" y="71"/>
                      <a:pt x="381" y="71"/>
                      <a:pt x="381" y="71"/>
                    </a:cubicBezTo>
                    <a:cubicBezTo>
                      <a:pt x="379" y="70"/>
                      <a:pt x="378" y="69"/>
                      <a:pt x="377" y="68"/>
                    </a:cubicBezTo>
                    <a:cubicBezTo>
                      <a:pt x="374" y="66"/>
                      <a:pt x="371" y="64"/>
                      <a:pt x="369" y="62"/>
                    </a:cubicBezTo>
                    <a:cubicBezTo>
                      <a:pt x="367" y="61"/>
                      <a:pt x="365" y="60"/>
                      <a:pt x="363" y="59"/>
                    </a:cubicBezTo>
                    <a:cubicBezTo>
                      <a:pt x="365" y="61"/>
                      <a:pt x="368" y="62"/>
                      <a:pt x="370" y="64"/>
                    </a:cubicBezTo>
                    <a:cubicBezTo>
                      <a:pt x="372" y="65"/>
                      <a:pt x="374" y="67"/>
                      <a:pt x="376" y="68"/>
                    </a:cubicBezTo>
                    <a:cubicBezTo>
                      <a:pt x="383" y="74"/>
                      <a:pt x="383" y="73"/>
                      <a:pt x="383" y="73"/>
                    </a:cubicBezTo>
                    <a:cubicBezTo>
                      <a:pt x="383" y="72"/>
                      <a:pt x="378" y="68"/>
                      <a:pt x="376" y="67"/>
                    </a:cubicBezTo>
                    <a:cubicBezTo>
                      <a:pt x="374" y="64"/>
                      <a:pt x="371" y="62"/>
                      <a:pt x="368" y="60"/>
                    </a:cubicBezTo>
                    <a:cubicBezTo>
                      <a:pt x="370" y="62"/>
                      <a:pt x="371" y="63"/>
                      <a:pt x="373" y="64"/>
                    </a:cubicBezTo>
                    <a:close/>
                    <a:moveTo>
                      <a:pt x="370" y="51"/>
                    </a:moveTo>
                    <a:cubicBezTo>
                      <a:pt x="373" y="53"/>
                      <a:pt x="374" y="54"/>
                      <a:pt x="376" y="55"/>
                    </a:cubicBezTo>
                    <a:cubicBezTo>
                      <a:pt x="373" y="52"/>
                      <a:pt x="375" y="53"/>
                      <a:pt x="373" y="51"/>
                    </a:cubicBezTo>
                    <a:cubicBezTo>
                      <a:pt x="371" y="50"/>
                      <a:pt x="369" y="49"/>
                      <a:pt x="368" y="48"/>
                    </a:cubicBezTo>
                    <a:cubicBezTo>
                      <a:pt x="366" y="47"/>
                      <a:pt x="365" y="46"/>
                      <a:pt x="363" y="44"/>
                    </a:cubicBezTo>
                    <a:cubicBezTo>
                      <a:pt x="359" y="42"/>
                      <a:pt x="356" y="40"/>
                      <a:pt x="352" y="39"/>
                    </a:cubicBezTo>
                    <a:cubicBezTo>
                      <a:pt x="358" y="42"/>
                      <a:pt x="364" y="46"/>
                      <a:pt x="370" y="51"/>
                    </a:cubicBezTo>
                    <a:close/>
                    <a:moveTo>
                      <a:pt x="216" y="5"/>
                    </a:moveTo>
                    <a:cubicBezTo>
                      <a:pt x="218" y="5"/>
                      <a:pt x="222" y="5"/>
                      <a:pt x="223" y="5"/>
                    </a:cubicBezTo>
                    <a:cubicBezTo>
                      <a:pt x="224" y="5"/>
                      <a:pt x="226" y="4"/>
                      <a:pt x="228" y="4"/>
                    </a:cubicBezTo>
                    <a:cubicBezTo>
                      <a:pt x="230" y="4"/>
                      <a:pt x="233" y="4"/>
                      <a:pt x="236" y="4"/>
                    </a:cubicBezTo>
                    <a:cubicBezTo>
                      <a:pt x="236" y="4"/>
                      <a:pt x="234" y="4"/>
                      <a:pt x="232" y="4"/>
                    </a:cubicBezTo>
                    <a:cubicBezTo>
                      <a:pt x="229" y="4"/>
                      <a:pt x="225" y="4"/>
                      <a:pt x="222" y="4"/>
                    </a:cubicBezTo>
                    <a:cubicBezTo>
                      <a:pt x="220" y="5"/>
                      <a:pt x="218" y="5"/>
                      <a:pt x="217" y="5"/>
                    </a:cubicBezTo>
                    <a:cubicBezTo>
                      <a:pt x="215" y="5"/>
                      <a:pt x="213" y="5"/>
                      <a:pt x="212" y="5"/>
                    </a:cubicBezTo>
                    <a:cubicBezTo>
                      <a:pt x="209" y="6"/>
                      <a:pt x="208" y="6"/>
                      <a:pt x="208" y="6"/>
                    </a:cubicBezTo>
                    <a:cubicBezTo>
                      <a:pt x="212" y="6"/>
                      <a:pt x="216" y="5"/>
                      <a:pt x="220" y="5"/>
                    </a:cubicBezTo>
                    <a:cubicBezTo>
                      <a:pt x="219" y="5"/>
                      <a:pt x="217" y="5"/>
                      <a:pt x="216" y="5"/>
                    </a:cubicBezTo>
                    <a:close/>
                    <a:moveTo>
                      <a:pt x="312" y="8"/>
                    </a:moveTo>
                    <a:cubicBezTo>
                      <a:pt x="312" y="8"/>
                      <a:pt x="312" y="8"/>
                      <a:pt x="312" y="8"/>
                    </a:cubicBezTo>
                    <a:cubicBezTo>
                      <a:pt x="312" y="8"/>
                      <a:pt x="312" y="8"/>
                      <a:pt x="312" y="8"/>
                    </a:cubicBezTo>
                    <a:close/>
                    <a:moveTo>
                      <a:pt x="413" y="99"/>
                    </a:moveTo>
                    <a:cubicBezTo>
                      <a:pt x="415" y="102"/>
                      <a:pt x="415" y="103"/>
                      <a:pt x="419" y="107"/>
                    </a:cubicBezTo>
                    <a:cubicBezTo>
                      <a:pt x="421" y="110"/>
                      <a:pt x="423" y="111"/>
                      <a:pt x="423" y="111"/>
                    </a:cubicBezTo>
                    <a:cubicBezTo>
                      <a:pt x="421" y="108"/>
                      <a:pt x="419" y="105"/>
                      <a:pt x="417" y="103"/>
                    </a:cubicBezTo>
                    <a:cubicBezTo>
                      <a:pt x="415" y="101"/>
                      <a:pt x="413" y="99"/>
                      <a:pt x="413" y="99"/>
                    </a:cubicBezTo>
                    <a:close/>
                    <a:moveTo>
                      <a:pt x="310" y="426"/>
                    </a:moveTo>
                    <a:cubicBezTo>
                      <a:pt x="308" y="427"/>
                      <a:pt x="306" y="428"/>
                      <a:pt x="303" y="429"/>
                    </a:cubicBezTo>
                    <a:cubicBezTo>
                      <a:pt x="305" y="429"/>
                      <a:pt x="307" y="428"/>
                      <a:pt x="309" y="427"/>
                    </a:cubicBezTo>
                    <a:cubicBezTo>
                      <a:pt x="310" y="427"/>
                      <a:pt x="312" y="426"/>
                      <a:pt x="314" y="426"/>
                    </a:cubicBezTo>
                    <a:cubicBezTo>
                      <a:pt x="315" y="425"/>
                      <a:pt x="317" y="425"/>
                      <a:pt x="319" y="424"/>
                    </a:cubicBezTo>
                    <a:cubicBezTo>
                      <a:pt x="321" y="423"/>
                      <a:pt x="322" y="422"/>
                      <a:pt x="324" y="421"/>
                    </a:cubicBezTo>
                    <a:cubicBezTo>
                      <a:pt x="322" y="422"/>
                      <a:pt x="320" y="423"/>
                      <a:pt x="316" y="424"/>
                    </a:cubicBezTo>
                    <a:cubicBezTo>
                      <a:pt x="314" y="425"/>
                      <a:pt x="313" y="425"/>
                      <a:pt x="310" y="426"/>
                    </a:cubicBezTo>
                    <a:close/>
                    <a:moveTo>
                      <a:pt x="378" y="417"/>
                    </a:moveTo>
                    <a:cubicBezTo>
                      <a:pt x="377" y="418"/>
                      <a:pt x="375" y="419"/>
                      <a:pt x="374" y="420"/>
                    </a:cubicBezTo>
                    <a:cubicBezTo>
                      <a:pt x="370" y="423"/>
                      <a:pt x="367" y="425"/>
                      <a:pt x="364" y="427"/>
                    </a:cubicBezTo>
                    <a:cubicBezTo>
                      <a:pt x="360" y="430"/>
                      <a:pt x="357" y="432"/>
                      <a:pt x="353" y="434"/>
                    </a:cubicBezTo>
                    <a:cubicBezTo>
                      <a:pt x="351" y="435"/>
                      <a:pt x="349" y="436"/>
                      <a:pt x="348" y="437"/>
                    </a:cubicBezTo>
                    <a:cubicBezTo>
                      <a:pt x="346" y="438"/>
                      <a:pt x="344" y="439"/>
                      <a:pt x="342" y="440"/>
                    </a:cubicBezTo>
                    <a:cubicBezTo>
                      <a:pt x="344" y="439"/>
                      <a:pt x="347" y="438"/>
                      <a:pt x="349" y="437"/>
                    </a:cubicBezTo>
                    <a:cubicBezTo>
                      <a:pt x="352" y="435"/>
                      <a:pt x="355" y="434"/>
                      <a:pt x="357" y="432"/>
                    </a:cubicBezTo>
                    <a:cubicBezTo>
                      <a:pt x="361" y="430"/>
                      <a:pt x="364" y="429"/>
                      <a:pt x="365" y="427"/>
                    </a:cubicBezTo>
                    <a:cubicBezTo>
                      <a:pt x="366" y="426"/>
                      <a:pt x="371" y="422"/>
                      <a:pt x="374" y="421"/>
                    </a:cubicBezTo>
                    <a:cubicBezTo>
                      <a:pt x="375" y="420"/>
                      <a:pt x="374" y="421"/>
                      <a:pt x="377" y="419"/>
                    </a:cubicBezTo>
                    <a:cubicBezTo>
                      <a:pt x="377" y="418"/>
                      <a:pt x="379" y="417"/>
                      <a:pt x="378" y="417"/>
                    </a:cubicBezTo>
                    <a:close/>
                    <a:moveTo>
                      <a:pt x="120" y="276"/>
                    </a:moveTo>
                    <a:cubicBezTo>
                      <a:pt x="120" y="276"/>
                      <a:pt x="120" y="276"/>
                      <a:pt x="120" y="276"/>
                    </a:cubicBezTo>
                    <a:cubicBezTo>
                      <a:pt x="120" y="276"/>
                      <a:pt x="120" y="276"/>
                      <a:pt x="120" y="276"/>
                    </a:cubicBezTo>
                    <a:close/>
                    <a:moveTo>
                      <a:pt x="371" y="370"/>
                    </a:moveTo>
                    <a:cubicBezTo>
                      <a:pt x="371" y="370"/>
                      <a:pt x="369" y="372"/>
                      <a:pt x="369" y="373"/>
                    </a:cubicBezTo>
                    <a:cubicBezTo>
                      <a:pt x="370" y="371"/>
                      <a:pt x="371" y="370"/>
                      <a:pt x="372" y="369"/>
                    </a:cubicBezTo>
                    <a:cubicBezTo>
                      <a:pt x="373" y="369"/>
                      <a:pt x="373" y="368"/>
                      <a:pt x="373" y="368"/>
                    </a:cubicBezTo>
                    <a:cubicBezTo>
                      <a:pt x="374" y="367"/>
                      <a:pt x="373" y="367"/>
                      <a:pt x="372" y="368"/>
                    </a:cubicBezTo>
                    <a:cubicBezTo>
                      <a:pt x="371" y="369"/>
                      <a:pt x="370" y="370"/>
                      <a:pt x="368" y="372"/>
                    </a:cubicBezTo>
                    <a:cubicBezTo>
                      <a:pt x="366" y="374"/>
                      <a:pt x="364" y="376"/>
                      <a:pt x="363" y="377"/>
                    </a:cubicBezTo>
                    <a:cubicBezTo>
                      <a:pt x="365" y="376"/>
                      <a:pt x="366" y="374"/>
                      <a:pt x="368" y="373"/>
                    </a:cubicBezTo>
                    <a:cubicBezTo>
                      <a:pt x="369" y="372"/>
                      <a:pt x="370" y="370"/>
                      <a:pt x="371" y="370"/>
                    </a:cubicBezTo>
                    <a:close/>
                    <a:moveTo>
                      <a:pt x="324" y="421"/>
                    </a:moveTo>
                    <a:cubicBezTo>
                      <a:pt x="324" y="421"/>
                      <a:pt x="324" y="421"/>
                      <a:pt x="324" y="421"/>
                    </a:cubicBezTo>
                    <a:cubicBezTo>
                      <a:pt x="324" y="421"/>
                      <a:pt x="324" y="421"/>
                      <a:pt x="324" y="421"/>
                    </a:cubicBezTo>
                    <a:cubicBezTo>
                      <a:pt x="324" y="421"/>
                      <a:pt x="324" y="421"/>
                      <a:pt x="325" y="421"/>
                    </a:cubicBezTo>
                    <a:cubicBezTo>
                      <a:pt x="324" y="421"/>
                      <a:pt x="324" y="421"/>
                      <a:pt x="324" y="421"/>
                    </a:cubicBezTo>
                    <a:cubicBezTo>
                      <a:pt x="324" y="421"/>
                      <a:pt x="324" y="421"/>
                      <a:pt x="324" y="421"/>
                    </a:cubicBezTo>
                    <a:close/>
                    <a:moveTo>
                      <a:pt x="120" y="276"/>
                    </a:moveTo>
                    <a:cubicBezTo>
                      <a:pt x="119" y="276"/>
                      <a:pt x="119" y="277"/>
                      <a:pt x="119" y="277"/>
                    </a:cubicBezTo>
                    <a:cubicBezTo>
                      <a:pt x="120" y="278"/>
                      <a:pt x="121" y="281"/>
                      <a:pt x="121" y="282"/>
                    </a:cubicBezTo>
                    <a:cubicBezTo>
                      <a:pt x="121" y="284"/>
                      <a:pt x="121" y="284"/>
                      <a:pt x="122" y="284"/>
                    </a:cubicBezTo>
                    <a:cubicBezTo>
                      <a:pt x="122" y="284"/>
                      <a:pt x="122" y="284"/>
                      <a:pt x="123" y="284"/>
                    </a:cubicBezTo>
                    <a:cubicBezTo>
                      <a:pt x="122" y="283"/>
                      <a:pt x="121" y="281"/>
                      <a:pt x="121" y="280"/>
                    </a:cubicBezTo>
                    <a:cubicBezTo>
                      <a:pt x="121" y="279"/>
                      <a:pt x="120" y="277"/>
                      <a:pt x="120" y="276"/>
                    </a:cubicBezTo>
                    <a:close/>
                    <a:moveTo>
                      <a:pt x="52" y="93"/>
                    </a:moveTo>
                    <a:cubicBezTo>
                      <a:pt x="52" y="93"/>
                      <a:pt x="52" y="93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lose/>
                    <a:moveTo>
                      <a:pt x="127" y="285"/>
                    </a:moveTo>
                    <a:cubicBezTo>
                      <a:pt x="125" y="281"/>
                      <a:pt x="126" y="286"/>
                      <a:pt x="125" y="284"/>
                    </a:cubicBezTo>
                    <a:cubicBezTo>
                      <a:pt x="125" y="283"/>
                      <a:pt x="125" y="283"/>
                      <a:pt x="125" y="283"/>
                    </a:cubicBezTo>
                    <a:cubicBezTo>
                      <a:pt x="125" y="282"/>
                      <a:pt x="124" y="281"/>
                      <a:pt x="124" y="280"/>
                    </a:cubicBezTo>
                    <a:cubicBezTo>
                      <a:pt x="123" y="278"/>
                      <a:pt x="123" y="277"/>
                      <a:pt x="122" y="276"/>
                    </a:cubicBezTo>
                    <a:cubicBezTo>
                      <a:pt x="122" y="274"/>
                      <a:pt x="122" y="273"/>
                      <a:pt x="121" y="271"/>
                    </a:cubicBezTo>
                    <a:cubicBezTo>
                      <a:pt x="121" y="268"/>
                      <a:pt x="122" y="266"/>
                      <a:pt x="122" y="263"/>
                    </a:cubicBezTo>
                    <a:cubicBezTo>
                      <a:pt x="121" y="266"/>
                      <a:pt x="120" y="267"/>
                      <a:pt x="120" y="271"/>
                    </a:cubicBezTo>
                    <a:cubicBezTo>
                      <a:pt x="120" y="273"/>
                      <a:pt x="121" y="273"/>
                      <a:pt x="121" y="273"/>
                    </a:cubicBezTo>
                    <a:cubicBezTo>
                      <a:pt x="121" y="274"/>
                      <a:pt x="121" y="274"/>
                      <a:pt x="121" y="274"/>
                    </a:cubicBezTo>
                    <a:cubicBezTo>
                      <a:pt x="121" y="275"/>
                      <a:pt x="122" y="276"/>
                      <a:pt x="122" y="277"/>
                    </a:cubicBezTo>
                    <a:cubicBezTo>
                      <a:pt x="122" y="277"/>
                      <a:pt x="122" y="277"/>
                      <a:pt x="122" y="277"/>
                    </a:cubicBezTo>
                    <a:cubicBezTo>
                      <a:pt x="122" y="277"/>
                      <a:pt x="122" y="277"/>
                      <a:pt x="122" y="277"/>
                    </a:cubicBezTo>
                    <a:cubicBezTo>
                      <a:pt x="122" y="277"/>
                      <a:pt x="122" y="277"/>
                      <a:pt x="122" y="277"/>
                    </a:cubicBezTo>
                    <a:cubicBezTo>
                      <a:pt x="122" y="277"/>
                      <a:pt x="122" y="277"/>
                      <a:pt x="122" y="277"/>
                    </a:cubicBezTo>
                    <a:cubicBezTo>
                      <a:pt x="121" y="275"/>
                      <a:pt x="121" y="274"/>
                      <a:pt x="120" y="274"/>
                    </a:cubicBezTo>
                    <a:cubicBezTo>
                      <a:pt x="119" y="273"/>
                      <a:pt x="119" y="273"/>
                      <a:pt x="119" y="270"/>
                    </a:cubicBezTo>
                    <a:cubicBezTo>
                      <a:pt x="118" y="266"/>
                      <a:pt x="117" y="263"/>
                      <a:pt x="116" y="259"/>
                    </a:cubicBezTo>
                    <a:cubicBezTo>
                      <a:pt x="117" y="263"/>
                      <a:pt x="117" y="266"/>
                      <a:pt x="118" y="269"/>
                    </a:cubicBezTo>
                    <a:cubicBezTo>
                      <a:pt x="119" y="272"/>
                      <a:pt x="120" y="275"/>
                      <a:pt x="121" y="278"/>
                    </a:cubicBezTo>
                    <a:cubicBezTo>
                      <a:pt x="122" y="281"/>
                      <a:pt x="123" y="284"/>
                      <a:pt x="124" y="287"/>
                    </a:cubicBezTo>
                    <a:cubicBezTo>
                      <a:pt x="125" y="289"/>
                      <a:pt x="126" y="292"/>
                      <a:pt x="127" y="295"/>
                    </a:cubicBezTo>
                    <a:cubicBezTo>
                      <a:pt x="128" y="295"/>
                      <a:pt x="128" y="294"/>
                      <a:pt x="127" y="293"/>
                    </a:cubicBezTo>
                    <a:cubicBezTo>
                      <a:pt x="127" y="293"/>
                      <a:pt x="127" y="291"/>
                      <a:pt x="126" y="290"/>
                    </a:cubicBezTo>
                    <a:cubicBezTo>
                      <a:pt x="127" y="291"/>
                      <a:pt x="130" y="296"/>
                      <a:pt x="128" y="291"/>
                    </a:cubicBezTo>
                    <a:cubicBezTo>
                      <a:pt x="127" y="289"/>
                      <a:pt x="129" y="293"/>
                      <a:pt x="128" y="290"/>
                    </a:cubicBezTo>
                    <a:cubicBezTo>
                      <a:pt x="127" y="288"/>
                      <a:pt x="127" y="287"/>
                      <a:pt x="127" y="285"/>
                    </a:cubicBezTo>
                    <a:close/>
                    <a:moveTo>
                      <a:pt x="353" y="440"/>
                    </a:moveTo>
                    <a:cubicBezTo>
                      <a:pt x="352" y="440"/>
                      <a:pt x="352" y="440"/>
                      <a:pt x="351" y="441"/>
                    </a:cubicBezTo>
                    <a:cubicBezTo>
                      <a:pt x="351" y="441"/>
                      <a:pt x="352" y="439"/>
                      <a:pt x="358" y="435"/>
                    </a:cubicBezTo>
                    <a:cubicBezTo>
                      <a:pt x="354" y="438"/>
                      <a:pt x="348" y="441"/>
                      <a:pt x="348" y="443"/>
                    </a:cubicBezTo>
                    <a:cubicBezTo>
                      <a:pt x="347" y="443"/>
                      <a:pt x="347" y="443"/>
                      <a:pt x="347" y="443"/>
                    </a:cubicBezTo>
                    <a:cubicBezTo>
                      <a:pt x="344" y="444"/>
                      <a:pt x="342" y="445"/>
                      <a:pt x="340" y="446"/>
                    </a:cubicBezTo>
                    <a:cubicBezTo>
                      <a:pt x="339" y="447"/>
                      <a:pt x="335" y="450"/>
                      <a:pt x="332" y="451"/>
                    </a:cubicBezTo>
                    <a:cubicBezTo>
                      <a:pt x="331" y="453"/>
                      <a:pt x="320" y="458"/>
                      <a:pt x="318" y="461"/>
                    </a:cubicBezTo>
                    <a:cubicBezTo>
                      <a:pt x="322" y="459"/>
                      <a:pt x="325" y="457"/>
                      <a:pt x="328" y="455"/>
                    </a:cubicBezTo>
                    <a:cubicBezTo>
                      <a:pt x="330" y="454"/>
                      <a:pt x="331" y="454"/>
                      <a:pt x="333" y="453"/>
                    </a:cubicBezTo>
                    <a:cubicBezTo>
                      <a:pt x="334" y="452"/>
                      <a:pt x="336" y="451"/>
                      <a:pt x="337" y="450"/>
                    </a:cubicBezTo>
                    <a:cubicBezTo>
                      <a:pt x="343" y="447"/>
                      <a:pt x="349" y="444"/>
                      <a:pt x="355" y="440"/>
                    </a:cubicBezTo>
                    <a:cubicBezTo>
                      <a:pt x="355" y="440"/>
                      <a:pt x="354" y="440"/>
                      <a:pt x="353" y="441"/>
                    </a:cubicBezTo>
                    <a:cubicBezTo>
                      <a:pt x="355" y="439"/>
                      <a:pt x="357" y="438"/>
                      <a:pt x="360" y="436"/>
                    </a:cubicBezTo>
                    <a:cubicBezTo>
                      <a:pt x="362" y="436"/>
                      <a:pt x="362" y="435"/>
                      <a:pt x="364" y="434"/>
                    </a:cubicBezTo>
                    <a:cubicBezTo>
                      <a:pt x="364" y="434"/>
                      <a:pt x="365" y="433"/>
                      <a:pt x="364" y="433"/>
                    </a:cubicBezTo>
                    <a:cubicBezTo>
                      <a:pt x="360" y="436"/>
                      <a:pt x="355" y="438"/>
                      <a:pt x="353" y="440"/>
                    </a:cubicBezTo>
                    <a:close/>
                    <a:moveTo>
                      <a:pt x="341" y="447"/>
                    </a:moveTo>
                    <a:cubicBezTo>
                      <a:pt x="341" y="447"/>
                      <a:pt x="341" y="447"/>
                      <a:pt x="341" y="446"/>
                    </a:cubicBezTo>
                    <a:cubicBezTo>
                      <a:pt x="344" y="445"/>
                      <a:pt x="348" y="443"/>
                      <a:pt x="346" y="445"/>
                    </a:cubicBezTo>
                    <a:cubicBezTo>
                      <a:pt x="347" y="444"/>
                      <a:pt x="347" y="444"/>
                      <a:pt x="347" y="444"/>
                    </a:cubicBezTo>
                    <a:cubicBezTo>
                      <a:pt x="344" y="446"/>
                      <a:pt x="341" y="447"/>
                      <a:pt x="341" y="447"/>
                    </a:cubicBezTo>
                    <a:close/>
                    <a:moveTo>
                      <a:pt x="307" y="446"/>
                    </a:moveTo>
                    <a:cubicBezTo>
                      <a:pt x="305" y="447"/>
                      <a:pt x="303" y="447"/>
                      <a:pt x="301" y="448"/>
                    </a:cubicBezTo>
                    <a:cubicBezTo>
                      <a:pt x="298" y="449"/>
                      <a:pt x="296" y="449"/>
                      <a:pt x="293" y="450"/>
                    </a:cubicBezTo>
                    <a:cubicBezTo>
                      <a:pt x="292" y="450"/>
                      <a:pt x="290" y="451"/>
                      <a:pt x="290" y="450"/>
                    </a:cubicBezTo>
                    <a:cubicBezTo>
                      <a:pt x="290" y="450"/>
                      <a:pt x="292" y="450"/>
                      <a:pt x="292" y="450"/>
                    </a:cubicBezTo>
                    <a:cubicBezTo>
                      <a:pt x="296" y="449"/>
                      <a:pt x="299" y="448"/>
                      <a:pt x="302" y="447"/>
                    </a:cubicBezTo>
                    <a:cubicBezTo>
                      <a:pt x="305" y="446"/>
                      <a:pt x="307" y="445"/>
                      <a:pt x="310" y="444"/>
                    </a:cubicBezTo>
                    <a:cubicBezTo>
                      <a:pt x="311" y="444"/>
                      <a:pt x="317" y="442"/>
                      <a:pt x="316" y="442"/>
                    </a:cubicBezTo>
                    <a:cubicBezTo>
                      <a:pt x="315" y="442"/>
                      <a:pt x="311" y="443"/>
                      <a:pt x="307" y="444"/>
                    </a:cubicBezTo>
                    <a:cubicBezTo>
                      <a:pt x="304" y="445"/>
                      <a:pt x="304" y="445"/>
                      <a:pt x="304" y="445"/>
                    </a:cubicBezTo>
                    <a:cubicBezTo>
                      <a:pt x="301" y="446"/>
                      <a:pt x="301" y="446"/>
                      <a:pt x="301" y="446"/>
                    </a:cubicBezTo>
                    <a:cubicBezTo>
                      <a:pt x="299" y="446"/>
                      <a:pt x="297" y="447"/>
                      <a:pt x="295" y="448"/>
                    </a:cubicBezTo>
                    <a:cubicBezTo>
                      <a:pt x="291" y="449"/>
                      <a:pt x="287" y="450"/>
                      <a:pt x="283" y="451"/>
                    </a:cubicBezTo>
                    <a:cubicBezTo>
                      <a:pt x="276" y="452"/>
                      <a:pt x="271" y="453"/>
                      <a:pt x="272" y="454"/>
                    </a:cubicBezTo>
                    <a:cubicBezTo>
                      <a:pt x="272" y="454"/>
                      <a:pt x="271" y="454"/>
                      <a:pt x="269" y="454"/>
                    </a:cubicBezTo>
                    <a:cubicBezTo>
                      <a:pt x="263" y="455"/>
                      <a:pt x="262" y="455"/>
                      <a:pt x="262" y="455"/>
                    </a:cubicBezTo>
                    <a:cubicBezTo>
                      <a:pt x="262" y="455"/>
                      <a:pt x="263" y="456"/>
                      <a:pt x="261" y="456"/>
                    </a:cubicBezTo>
                    <a:cubicBezTo>
                      <a:pt x="269" y="455"/>
                      <a:pt x="272" y="454"/>
                      <a:pt x="275" y="453"/>
                    </a:cubicBezTo>
                    <a:cubicBezTo>
                      <a:pt x="276" y="452"/>
                      <a:pt x="279" y="452"/>
                      <a:pt x="283" y="452"/>
                    </a:cubicBezTo>
                    <a:cubicBezTo>
                      <a:pt x="289" y="451"/>
                      <a:pt x="284" y="453"/>
                      <a:pt x="288" y="452"/>
                    </a:cubicBezTo>
                    <a:cubicBezTo>
                      <a:pt x="293" y="450"/>
                      <a:pt x="301" y="449"/>
                      <a:pt x="307" y="446"/>
                    </a:cubicBezTo>
                    <a:close/>
                    <a:moveTo>
                      <a:pt x="117" y="267"/>
                    </a:moveTo>
                    <a:cubicBezTo>
                      <a:pt x="117" y="268"/>
                      <a:pt x="117" y="269"/>
                      <a:pt x="117" y="269"/>
                    </a:cubicBezTo>
                    <a:cubicBezTo>
                      <a:pt x="117" y="270"/>
                      <a:pt x="117" y="271"/>
                      <a:pt x="118" y="272"/>
                    </a:cubicBezTo>
                    <a:cubicBezTo>
                      <a:pt x="118" y="273"/>
                      <a:pt x="118" y="274"/>
                      <a:pt x="119" y="275"/>
                    </a:cubicBezTo>
                    <a:cubicBezTo>
                      <a:pt x="119" y="275"/>
                      <a:pt x="119" y="275"/>
                      <a:pt x="120" y="276"/>
                    </a:cubicBezTo>
                    <a:cubicBezTo>
                      <a:pt x="119" y="274"/>
                      <a:pt x="119" y="272"/>
                      <a:pt x="118" y="271"/>
                    </a:cubicBezTo>
                    <a:cubicBezTo>
                      <a:pt x="118" y="269"/>
                      <a:pt x="117" y="268"/>
                      <a:pt x="117" y="267"/>
                    </a:cubicBezTo>
                    <a:close/>
                    <a:moveTo>
                      <a:pt x="120" y="276"/>
                    </a:moveTo>
                    <a:cubicBezTo>
                      <a:pt x="120" y="276"/>
                      <a:pt x="120" y="276"/>
                      <a:pt x="120" y="276"/>
                    </a:cubicBezTo>
                    <a:cubicBezTo>
                      <a:pt x="120" y="276"/>
                      <a:pt x="120" y="276"/>
                      <a:pt x="120" y="276"/>
                    </a:cubicBezTo>
                    <a:close/>
                    <a:moveTo>
                      <a:pt x="377" y="89"/>
                    </a:moveTo>
                    <a:cubicBezTo>
                      <a:pt x="377" y="89"/>
                      <a:pt x="377" y="89"/>
                      <a:pt x="377" y="89"/>
                    </a:cubicBezTo>
                    <a:cubicBezTo>
                      <a:pt x="377" y="89"/>
                      <a:pt x="377" y="89"/>
                      <a:pt x="377" y="89"/>
                    </a:cubicBezTo>
                    <a:cubicBezTo>
                      <a:pt x="377" y="89"/>
                      <a:pt x="377" y="89"/>
                      <a:pt x="377" y="89"/>
                    </a:cubicBezTo>
                    <a:cubicBezTo>
                      <a:pt x="377" y="89"/>
                      <a:pt x="377" y="89"/>
                      <a:pt x="377" y="89"/>
                    </a:cubicBezTo>
                    <a:cubicBezTo>
                      <a:pt x="377" y="89"/>
                      <a:pt x="377" y="89"/>
                      <a:pt x="377" y="89"/>
                    </a:cubicBezTo>
                    <a:close/>
                    <a:moveTo>
                      <a:pt x="80" y="72"/>
                    </a:moveTo>
                    <a:cubicBezTo>
                      <a:pt x="80" y="72"/>
                      <a:pt x="81" y="71"/>
                      <a:pt x="78" y="74"/>
                    </a:cubicBezTo>
                    <a:cubicBezTo>
                      <a:pt x="76" y="76"/>
                      <a:pt x="71" y="81"/>
                      <a:pt x="71" y="82"/>
                    </a:cubicBezTo>
                    <a:cubicBezTo>
                      <a:pt x="71" y="83"/>
                      <a:pt x="75" y="78"/>
                      <a:pt x="77" y="76"/>
                    </a:cubicBezTo>
                    <a:cubicBezTo>
                      <a:pt x="78" y="75"/>
                      <a:pt x="78" y="75"/>
                      <a:pt x="79" y="75"/>
                    </a:cubicBezTo>
                    <a:cubicBezTo>
                      <a:pt x="81" y="72"/>
                      <a:pt x="89" y="64"/>
                      <a:pt x="80" y="72"/>
                    </a:cubicBezTo>
                    <a:close/>
                    <a:moveTo>
                      <a:pt x="146" y="315"/>
                    </a:moveTo>
                    <a:cubicBezTo>
                      <a:pt x="146" y="316"/>
                      <a:pt x="147" y="317"/>
                      <a:pt x="147" y="318"/>
                    </a:cubicBezTo>
                    <a:cubicBezTo>
                      <a:pt x="147" y="317"/>
                      <a:pt x="150" y="320"/>
                      <a:pt x="149" y="319"/>
                    </a:cubicBezTo>
                    <a:cubicBezTo>
                      <a:pt x="149" y="318"/>
                      <a:pt x="148" y="317"/>
                      <a:pt x="147" y="315"/>
                    </a:cubicBezTo>
                    <a:cubicBezTo>
                      <a:pt x="146" y="314"/>
                      <a:pt x="145" y="313"/>
                      <a:pt x="144" y="312"/>
                    </a:cubicBezTo>
                    <a:cubicBezTo>
                      <a:pt x="145" y="313"/>
                      <a:pt x="145" y="314"/>
                      <a:pt x="146" y="315"/>
                    </a:cubicBezTo>
                    <a:close/>
                    <a:moveTo>
                      <a:pt x="132" y="196"/>
                    </a:moveTo>
                    <a:cubicBezTo>
                      <a:pt x="133" y="194"/>
                      <a:pt x="133" y="193"/>
                      <a:pt x="134" y="192"/>
                    </a:cubicBezTo>
                    <a:cubicBezTo>
                      <a:pt x="135" y="190"/>
                      <a:pt x="134" y="191"/>
                      <a:pt x="134" y="190"/>
                    </a:cubicBezTo>
                    <a:cubicBezTo>
                      <a:pt x="134" y="190"/>
                      <a:pt x="133" y="191"/>
                      <a:pt x="133" y="192"/>
                    </a:cubicBezTo>
                    <a:cubicBezTo>
                      <a:pt x="132" y="193"/>
                      <a:pt x="132" y="194"/>
                      <a:pt x="132" y="196"/>
                    </a:cubicBezTo>
                    <a:cubicBezTo>
                      <a:pt x="131" y="198"/>
                      <a:pt x="131" y="198"/>
                      <a:pt x="131" y="198"/>
                    </a:cubicBezTo>
                    <a:cubicBezTo>
                      <a:pt x="131" y="198"/>
                      <a:pt x="131" y="199"/>
                      <a:pt x="130" y="200"/>
                    </a:cubicBezTo>
                    <a:cubicBezTo>
                      <a:pt x="131" y="199"/>
                      <a:pt x="131" y="198"/>
                      <a:pt x="131" y="198"/>
                    </a:cubicBezTo>
                    <a:cubicBezTo>
                      <a:pt x="132" y="197"/>
                      <a:pt x="132" y="196"/>
                      <a:pt x="132" y="196"/>
                    </a:cubicBezTo>
                    <a:close/>
                    <a:moveTo>
                      <a:pt x="173" y="332"/>
                    </a:moveTo>
                    <a:cubicBezTo>
                      <a:pt x="174" y="333"/>
                      <a:pt x="175" y="334"/>
                      <a:pt x="176" y="334"/>
                    </a:cubicBezTo>
                    <a:cubicBezTo>
                      <a:pt x="177" y="334"/>
                      <a:pt x="176" y="334"/>
                      <a:pt x="175" y="333"/>
                    </a:cubicBezTo>
                    <a:cubicBezTo>
                      <a:pt x="175" y="333"/>
                      <a:pt x="174" y="332"/>
                      <a:pt x="175" y="333"/>
                    </a:cubicBezTo>
                    <a:cubicBezTo>
                      <a:pt x="175" y="333"/>
                      <a:pt x="176" y="333"/>
                      <a:pt x="176" y="334"/>
                    </a:cubicBezTo>
                    <a:cubicBezTo>
                      <a:pt x="177" y="334"/>
                      <a:pt x="178" y="335"/>
                      <a:pt x="180" y="336"/>
                    </a:cubicBezTo>
                    <a:cubicBezTo>
                      <a:pt x="181" y="336"/>
                      <a:pt x="182" y="337"/>
                      <a:pt x="183" y="338"/>
                    </a:cubicBezTo>
                    <a:cubicBezTo>
                      <a:pt x="182" y="337"/>
                      <a:pt x="182" y="337"/>
                      <a:pt x="181" y="336"/>
                    </a:cubicBezTo>
                    <a:cubicBezTo>
                      <a:pt x="178" y="334"/>
                      <a:pt x="176" y="333"/>
                      <a:pt x="173" y="332"/>
                    </a:cubicBezTo>
                    <a:cubicBezTo>
                      <a:pt x="173" y="331"/>
                      <a:pt x="172" y="331"/>
                      <a:pt x="173" y="332"/>
                    </a:cubicBezTo>
                    <a:close/>
                    <a:moveTo>
                      <a:pt x="51" y="94"/>
                    </a:moveTo>
                    <a:cubicBezTo>
                      <a:pt x="52" y="92"/>
                      <a:pt x="53" y="91"/>
                      <a:pt x="53" y="91"/>
                    </a:cubicBezTo>
                    <a:cubicBezTo>
                      <a:pt x="52" y="91"/>
                      <a:pt x="51" y="93"/>
                      <a:pt x="50" y="94"/>
                    </a:cubicBezTo>
                    <a:cubicBezTo>
                      <a:pt x="48" y="97"/>
                      <a:pt x="46" y="100"/>
                      <a:pt x="44" y="102"/>
                    </a:cubicBezTo>
                    <a:cubicBezTo>
                      <a:pt x="46" y="101"/>
                      <a:pt x="48" y="98"/>
                      <a:pt x="49" y="97"/>
                    </a:cubicBezTo>
                    <a:cubicBezTo>
                      <a:pt x="49" y="97"/>
                      <a:pt x="50" y="96"/>
                      <a:pt x="52" y="93"/>
                    </a:cubicBezTo>
                    <a:cubicBezTo>
                      <a:pt x="51" y="94"/>
                      <a:pt x="48" y="97"/>
                      <a:pt x="51" y="94"/>
                    </a:cubicBezTo>
                    <a:close/>
                    <a:moveTo>
                      <a:pt x="88" y="407"/>
                    </a:move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lose/>
                    <a:moveTo>
                      <a:pt x="52" y="93"/>
                    </a:moveTo>
                    <a:cubicBezTo>
                      <a:pt x="52" y="93"/>
                      <a:pt x="52" y="93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lose/>
                    <a:moveTo>
                      <a:pt x="65" y="87"/>
                    </a:moveTo>
                    <a:cubicBezTo>
                      <a:pt x="66" y="86"/>
                      <a:pt x="67" y="84"/>
                      <a:pt x="69" y="83"/>
                    </a:cubicBezTo>
                    <a:cubicBezTo>
                      <a:pt x="70" y="81"/>
                      <a:pt x="71" y="80"/>
                      <a:pt x="72" y="79"/>
                    </a:cubicBezTo>
                    <a:cubicBezTo>
                      <a:pt x="75" y="76"/>
                      <a:pt x="77" y="74"/>
                      <a:pt x="80" y="72"/>
                    </a:cubicBezTo>
                    <a:cubicBezTo>
                      <a:pt x="79" y="72"/>
                      <a:pt x="79" y="71"/>
                      <a:pt x="77" y="72"/>
                    </a:cubicBezTo>
                    <a:cubicBezTo>
                      <a:pt x="72" y="78"/>
                      <a:pt x="68" y="83"/>
                      <a:pt x="65" y="87"/>
                    </a:cubicBezTo>
                    <a:close/>
                    <a:moveTo>
                      <a:pt x="80" y="72"/>
                    </a:moveTo>
                    <a:cubicBezTo>
                      <a:pt x="80" y="72"/>
                      <a:pt x="80" y="72"/>
                      <a:pt x="80" y="72"/>
                    </a:cubicBezTo>
                    <a:cubicBezTo>
                      <a:pt x="80" y="72"/>
                      <a:pt x="80" y="72"/>
                      <a:pt x="80" y="72"/>
                    </a:cubicBezTo>
                    <a:cubicBezTo>
                      <a:pt x="80" y="71"/>
                      <a:pt x="80" y="71"/>
                      <a:pt x="80" y="71"/>
                    </a:cubicBezTo>
                    <a:lnTo>
                      <a:pt x="80" y="72"/>
                    </a:lnTo>
                    <a:close/>
                    <a:moveTo>
                      <a:pt x="51" y="102"/>
                    </a:moveTo>
                    <a:cubicBezTo>
                      <a:pt x="54" y="97"/>
                      <a:pt x="57" y="94"/>
                      <a:pt x="57" y="93"/>
                    </a:cubicBezTo>
                    <a:cubicBezTo>
                      <a:pt x="57" y="92"/>
                      <a:pt x="58" y="91"/>
                      <a:pt x="59" y="89"/>
                    </a:cubicBezTo>
                    <a:cubicBezTo>
                      <a:pt x="60" y="89"/>
                      <a:pt x="61" y="88"/>
                      <a:pt x="61" y="87"/>
                    </a:cubicBezTo>
                    <a:cubicBezTo>
                      <a:pt x="65" y="83"/>
                      <a:pt x="65" y="83"/>
                      <a:pt x="64" y="83"/>
                    </a:cubicBezTo>
                    <a:cubicBezTo>
                      <a:pt x="63" y="83"/>
                      <a:pt x="63" y="83"/>
                      <a:pt x="64" y="82"/>
                    </a:cubicBezTo>
                    <a:cubicBezTo>
                      <a:pt x="65" y="81"/>
                      <a:pt x="66" y="79"/>
                      <a:pt x="68" y="77"/>
                    </a:cubicBezTo>
                    <a:cubicBezTo>
                      <a:pt x="71" y="75"/>
                      <a:pt x="73" y="72"/>
                      <a:pt x="75" y="70"/>
                    </a:cubicBezTo>
                    <a:cubicBezTo>
                      <a:pt x="77" y="68"/>
                      <a:pt x="79" y="66"/>
                      <a:pt x="81" y="64"/>
                    </a:cubicBezTo>
                    <a:cubicBezTo>
                      <a:pt x="78" y="67"/>
                      <a:pt x="75" y="69"/>
                      <a:pt x="73" y="71"/>
                    </a:cubicBezTo>
                    <a:cubicBezTo>
                      <a:pt x="70" y="74"/>
                      <a:pt x="68" y="76"/>
                      <a:pt x="66" y="78"/>
                    </a:cubicBezTo>
                    <a:cubicBezTo>
                      <a:pt x="61" y="82"/>
                      <a:pt x="57" y="86"/>
                      <a:pt x="52" y="93"/>
                    </a:cubicBezTo>
                    <a:cubicBezTo>
                      <a:pt x="52" y="94"/>
                      <a:pt x="45" y="103"/>
                      <a:pt x="42" y="108"/>
                    </a:cubicBezTo>
                    <a:cubicBezTo>
                      <a:pt x="44" y="106"/>
                      <a:pt x="45" y="103"/>
                      <a:pt x="47" y="101"/>
                    </a:cubicBezTo>
                    <a:cubicBezTo>
                      <a:pt x="49" y="99"/>
                      <a:pt x="50" y="97"/>
                      <a:pt x="51" y="96"/>
                    </a:cubicBezTo>
                    <a:cubicBezTo>
                      <a:pt x="52" y="96"/>
                      <a:pt x="53" y="95"/>
                      <a:pt x="53" y="95"/>
                    </a:cubicBezTo>
                    <a:cubicBezTo>
                      <a:pt x="51" y="97"/>
                      <a:pt x="49" y="100"/>
                      <a:pt x="49" y="100"/>
                    </a:cubicBezTo>
                    <a:cubicBezTo>
                      <a:pt x="49" y="100"/>
                      <a:pt x="49" y="98"/>
                      <a:pt x="48" y="101"/>
                    </a:cubicBezTo>
                    <a:cubicBezTo>
                      <a:pt x="47" y="103"/>
                      <a:pt x="45" y="105"/>
                      <a:pt x="44" y="107"/>
                    </a:cubicBezTo>
                    <a:cubicBezTo>
                      <a:pt x="43" y="109"/>
                      <a:pt x="41" y="111"/>
                      <a:pt x="40" y="113"/>
                    </a:cubicBezTo>
                    <a:cubicBezTo>
                      <a:pt x="39" y="115"/>
                      <a:pt x="38" y="117"/>
                      <a:pt x="37" y="119"/>
                    </a:cubicBezTo>
                    <a:cubicBezTo>
                      <a:pt x="35" y="122"/>
                      <a:pt x="34" y="125"/>
                      <a:pt x="32" y="127"/>
                    </a:cubicBezTo>
                    <a:cubicBezTo>
                      <a:pt x="34" y="123"/>
                      <a:pt x="36" y="120"/>
                      <a:pt x="38" y="117"/>
                    </a:cubicBezTo>
                    <a:cubicBezTo>
                      <a:pt x="35" y="121"/>
                      <a:pt x="33" y="125"/>
                      <a:pt x="31" y="129"/>
                    </a:cubicBezTo>
                    <a:cubicBezTo>
                      <a:pt x="30" y="131"/>
                      <a:pt x="29" y="134"/>
                      <a:pt x="28" y="136"/>
                    </a:cubicBezTo>
                    <a:cubicBezTo>
                      <a:pt x="27" y="138"/>
                      <a:pt x="26" y="140"/>
                      <a:pt x="25" y="143"/>
                    </a:cubicBezTo>
                    <a:cubicBezTo>
                      <a:pt x="28" y="137"/>
                      <a:pt x="32" y="128"/>
                      <a:pt x="36" y="123"/>
                    </a:cubicBezTo>
                    <a:cubicBezTo>
                      <a:pt x="37" y="121"/>
                      <a:pt x="40" y="116"/>
                      <a:pt x="38" y="121"/>
                    </a:cubicBezTo>
                    <a:cubicBezTo>
                      <a:pt x="37" y="124"/>
                      <a:pt x="38" y="123"/>
                      <a:pt x="39" y="122"/>
                    </a:cubicBezTo>
                    <a:cubicBezTo>
                      <a:pt x="39" y="122"/>
                      <a:pt x="42" y="118"/>
                      <a:pt x="42" y="117"/>
                    </a:cubicBezTo>
                    <a:cubicBezTo>
                      <a:pt x="41" y="117"/>
                      <a:pt x="42" y="116"/>
                      <a:pt x="42" y="116"/>
                    </a:cubicBezTo>
                    <a:cubicBezTo>
                      <a:pt x="43" y="115"/>
                      <a:pt x="45" y="113"/>
                      <a:pt x="46" y="111"/>
                    </a:cubicBezTo>
                    <a:cubicBezTo>
                      <a:pt x="46" y="111"/>
                      <a:pt x="46" y="109"/>
                      <a:pt x="47" y="108"/>
                    </a:cubicBezTo>
                    <a:cubicBezTo>
                      <a:pt x="48" y="106"/>
                      <a:pt x="50" y="104"/>
                      <a:pt x="51" y="102"/>
                    </a:cubicBezTo>
                    <a:close/>
                    <a:moveTo>
                      <a:pt x="129" y="451"/>
                    </a:moveTo>
                    <a:cubicBezTo>
                      <a:pt x="129" y="451"/>
                      <a:pt x="129" y="451"/>
                      <a:pt x="129" y="451"/>
                    </a:cubicBezTo>
                    <a:cubicBezTo>
                      <a:pt x="129" y="451"/>
                      <a:pt x="129" y="451"/>
                      <a:pt x="129" y="451"/>
                    </a:cubicBezTo>
                    <a:cubicBezTo>
                      <a:pt x="129" y="451"/>
                      <a:pt x="129" y="451"/>
                      <a:pt x="129" y="451"/>
                    </a:cubicBezTo>
                    <a:cubicBezTo>
                      <a:pt x="129" y="451"/>
                      <a:pt x="129" y="451"/>
                      <a:pt x="129" y="451"/>
                    </a:cubicBezTo>
                    <a:cubicBezTo>
                      <a:pt x="129" y="451"/>
                      <a:pt x="129" y="451"/>
                      <a:pt x="129" y="451"/>
                    </a:cubicBezTo>
                    <a:close/>
                    <a:moveTo>
                      <a:pt x="127" y="449"/>
                    </a:moveTo>
                    <a:cubicBezTo>
                      <a:pt x="124" y="447"/>
                      <a:pt x="121" y="445"/>
                      <a:pt x="118" y="444"/>
                    </a:cubicBezTo>
                    <a:cubicBezTo>
                      <a:pt x="120" y="445"/>
                      <a:pt x="122" y="447"/>
                      <a:pt x="124" y="448"/>
                    </a:cubicBezTo>
                    <a:cubicBezTo>
                      <a:pt x="127" y="449"/>
                      <a:pt x="129" y="450"/>
                      <a:pt x="129" y="451"/>
                    </a:cubicBezTo>
                    <a:cubicBezTo>
                      <a:pt x="131" y="452"/>
                      <a:pt x="132" y="452"/>
                      <a:pt x="136" y="453"/>
                    </a:cubicBezTo>
                    <a:cubicBezTo>
                      <a:pt x="133" y="452"/>
                      <a:pt x="130" y="450"/>
                      <a:pt x="127" y="449"/>
                    </a:cubicBezTo>
                    <a:close/>
                    <a:moveTo>
                      <a:pt x="129" y="451"/>
                    </a:moveTo>
                    <a:cubicBezTo>
                      <a:pt x="125" y="449"/>
                      <a:pt x="125" y="449"/>
                      <a:pt x="125" y="449"/>
                    </a:cubicBezTo>
                    <a:cubicBezTo>
                      <a:pt x="122" y="447"/>
                      <a:pt x="122" y="447"/>
                      <a:pt x="122" y="447"/>
                    </a:cubicBezTo>
                    <a:cubicBezTo>
                      <a:pt x="115" y="443"/>
                      <a:pt x="115" y="443"/>
                      <a:pt x="115" y="443"/>
                    </a:cubicBezTo>
                    <a:cubicBezTo>
                      <a:pt x="108" y="439"/>
                      <a:pt x="108" y="439"/>
                      <a:pt x="108" y="439"/>
                    </a:cubicBezTo>
                    <a:cubicBezTo>
                      <a:pt x="105" y="437"/>
                      <a:pt x="105" y="437"/>
                      <a:pt x="105" y="437"/>
                    </a:cubicBezTo>
                    <a:cubicBezTo>
                      <a:pt x="102" y="435"/>
                      <a:pt x="102" y="435"/>
                      <a:pt x="102" y="435"/>
                    </a:cubicBezTo>
                    <a:cubicBezTo>
                      <a:pt x="106" y="438"/>
                      <a:pt x="110" y="440"/>
                      <a:pt x="114" y="443"/>
                    </a:cubicBezTo>
                    <a:cubicBezTo>
                      <a:pt x="117" y="444"/>
                      <a:pt x="119" y="446"/>
                      <a:pt x="121" y="447"/>
                    </a:cubicBezTo>
                    <a:cubicBezTo>
                      <a:pt x="123" y="448"/>
                      <a:pt x="125" y="449"/>
                      <a:pt x="128" y="451"/>
                    </a:cubicBezTo>
                    <a:cubicBezTo>
                      <a:pt x="128" y="451"/>
                      <a:pt x="128" y="451"/>
                      <a:pt x="129" y="451"/>
                    </a:cubicBezTo>
                    <a:close/>
                    <a:moveTo>
                      <a:pt x="118" y="444"/>
                    </a:moveTo>
                    <a:cubicBezTo>
                      <a:pt x="118" y="444"/>
                      <a:pt x="118" y="444"/>
                      <a:pt x="118" y="444"/>
                    </a:cubicBezTo>
                    <a:cubicBezTo>
                      <a:pt x="118" y="444"/>
                      <a:pt x="118" y="444"/>
                      <a:pt x="118" y="444"/>
                    </a:cubicBezTo>
                    <a:cubicBezTo>
                      <a:pt x="118" y="444"/>
                      <a:pt x="118" y="444"/>
                      <a:pt x="118" y="444"/>
                    </a:cubicBezTo>
                    <a:close/>
                    <a:moveTo>
                      <a:pt x="132" y="465"/>
                    </a:moveTo>
                    <a:cubicBezTo>
                      <a:pt x="136" y="466"/>
                      <a:pt x="140" y="468"/>
                      <a:pt x="145" y="470"/>
                    </a:cubicBezTo>
                    <a:cubicBezTo>
                      <a:pt x="142" y="469"/>
                      <a:pt x="140" y="468"/>
                      <a:pt x="137" y="467"/>
                    </a:cubicBezTo>
                    <a:cubicBezTo>
                      <a:pt x="135" y="466"/>
                      <a:pt x="132" y="465"/>
                      <a:pt x="130" y="464"/>
                    </a:cubicBezTo>
                    <a:cubicBezTo>
                      <a:pt x="129" y="463"/>
                      <a:pt x="126" y="462"/>
                      <a:pt x="128" y="464"/>
                    </a:cubicBezTo>
                    <a:cubicBezTo>
                      <a:pt x="130" y="465"/>
                      <a:pt x="132" y="466"/>
                      <a:pt x="135" y="467"/>
                    </a:cubicBezTo>
                    <a:cubicBezTo>
                      <a:pt x="138" y="468"/>
                      <a:pt x="130" y="464"/>
                      <a:pt x="132" y="465"/>
                    </a:cubicBezTo>
                    <a:close/>
                    <a:moveTo>
                      <a:pt x="190" y="438"/>
                    </a:moveTo>
                    <a:cubicBezTo>
                      <a:pt x="184" y="436"/>
                      <a:pt x="178" y="434"/>
                      <a:pt x="172" y="433"/>
                    </a:cubicBezTo>
                    <a:cubicBezTo>
                      <a:pt x="178" y="435"/>
                      <a:pt x="184" y="437"/>
                      <a:pt x="190" y="438"/>
                    </a:cubicBezTo>
                    <a:close/>
                    <a:moveTo>
                      <a:pt x="150" y="449"/>
                    </a:moveTo>
                    <a:cubicBezTo>
                      <a:pt x="148" y="448"/>
                      <a:pt x="146" y="447"/>
                      <a:pt x="144" y="447"/>
                    </a:cubicBezTo>
                    <a:cubicBezTo>
                      <a:pt x="140" y="445"/>
                      <a:pt x="136" y="443"/>
                      <a:pt x="131" y="441"/>
                    </a:cubicBezTo>
                    <a:cubicBezTo>
                      <a:pt x="135" y="443"/>
                      <a:pt x="140" y="445"/>
                      <a:pt x="144" y="447"/>
                    </a:cubicBezTo>
                    <a:cubicBezTo>
                      <a:pt x="146" y="448"/>
                      <a:pt x="148" y="449"/>
                      <a:pt x="150" y="450"/>
                    </a:cubicBezTo>
                    <a:cubicBezTo>
                      <a:pt x="153" y="451"/>
                      <a:pt x="155" y="452"/>
                      <a:pt x="157" y="453"/>
                    </a:cubicBezTo>
                    <a:cubicBezTo>
                      <a:pt x="157" y="453"/>
                      <a:pt x="159" y="453"/>
                      <a:pt x="161" y="454"/>
                    </a:cubicBezTo>
                    <a:cubicBezTo>
                      <a:pt x="163" y="454"/>
                      <a:pt x="164" y="455"/>
                      <a:pt x="163" y="454"/>
                    </a:cubicBezTo>
                    <a:cubicBezTo>
                      <a:pt x="161" y="454"/>
                      <a:pt x="158" y="453"/>
                      <a:pt x="157" y="452"/>
                    </a:cubicBezTo>
                    <a:cubicBezTo>
                      <a:pt x="155" y="451"/>
                      <a:pt x="152" y="450"/>
                      <a:pt x="150" y="449"/>
                    </a:cubicBezTo>
                    <a:close/>
                    <a:moveTo>
                      <a:pt x="88" y="407"/>
                    </a:move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ubicBezTo>
                      <a:pt x="90" y="408"/>
                      <a:pt x="92" y="411"/>
                      <a:pt x="93" y="411"/>
                    </a:cubicBezTo>
                    <a:cubicBezTo>
                      <a:pt x="90" y="408"/>
                      <a:pt x="91" y="408"/>
                      <a:pt x="90" y="407"/>
                    </a:cubicBezTo>
                    <a:cubicBezTo>
                      <a:pt x="87" y="405"/>
                      <a:pt x="84" y="402"/>
                      <a:pt x="80" y="399"/>
                    </a:cubicBezTo>
                    <a:cubicBezTo>
                      <a:pt x="79" y="397"/>
                      <a:pt x="77" y="396"/>
                      <a:pt x="75" y="394"/>
                    </a:cubicBezTo>
                    <a:cubicBezTo>
                      <a:pt x="74" y="392"/>
                      <a:pt x="72" y="390"/>
                      <a:pt x="70" y="388"/>
                    </a:cubicBezTo>
                    <a:cubicBezTo>
                      <a:pt x="72" y="390"/>
                      <a:pt x="74" y="392"/>
                      <a:pt x="75" y="394"/>
                    </a:cubicBezTo>
                    <a:cubicBezTo>
                      <a:pt x="77" y="396"/>
                      <a:pt x="78" y="397"/>
                      <a:pt x="80" y="399"/>
                    </a:cubicBezTo>
                    <a:cubicBezTo>
                      <a:pt x="83" y="402"/>
                      <a:pt x="86" y="404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lose/>
                    <a:moveTo>
                      <a:pt x="122" y="445"/>
                    </a:moveTo>
                    <a:cubicBezTo>
                      <a:pt x="119" y="443"/>
                      <a:pt x="116" y="442"/>
                      <a:pt x="113" y="440"/>
                    </a:cubicBezTo>
                    <a:cubicBezTo>
                      <a:pt x="111" y="438"/>
                      <a:pt x="116" y="441"/>
                      <a:pt x="112" y="438"/>
                    </a:cubicBezTo>
                    <a:cubicBezTo>
                      <a:pt x="110" y="437"/>
                      <a:pt x="108" y="436"/>
                      <a:pt x="107" y="436"/>
                    </a:cubicBezTo>
                    <a:cubicBezTo>
                      <a:pt x="105" y="435"/>
                      <a:pt x="104" y="434"/>
                      <a:pt x="103" y="433"/>
                    </a:cubicBezTo>
                    <a:cubicBezTo>
                      <a:pt x="102" y="433"/>
                      <a:pt x="101" y="433"/>
                      <a:pt x="99" y="431"/>
                    </a:cubicBezTo>
                    <a:cubicBezTo>
                      <a:pt x="105" y="436"/>
                      <a:pt x="111" y="441"/>
                      <a:pt x="118" y="444"/>
                    </a:cubicBezTo>
                    <a:cubicBezTo>
                      <a:pt x="115" y="442"/>
                      <a:pt x="115" y="442"/>
                      <a:pt x="122" y="445"/>
                    </a:cubicBezTo>
                    <a:close/>
                    <a:moveTo>
                      <a:pt x="111" y="427"/>
                    </a:moveTo>
                    <a:cubicBezTo>
                      <a:pt x="110" y="426"/>
                      <a:pt x="108" y="425"/>
                      <a:pt x="107" y="424"/>
                    </a:cubicBezTo>
                    <a:cubicBezTo>
                      <a:pt x="106" y="423"/>
                      <a:pt x="108" y="425"/>
                      <a:pt x="109" y="425"/>
                    </a:cubicBezTo>
                    <a:cubicBezTo>
                      <a:pt x="113" y="428"/>
                      <a:pt x="113" y="428"/>
                      <a:pt x="113" y="427"/>
                    </a:cubicBezTo>
                    <a:cubicBezTo>
                      <a:pt x="112" y="426"/>
                      <a:pt x="109" y="424"/>
                      <a:pt x="106" y="422"/>
                    </a:cubicBezTo>
                    <a:cubicBezTo>
                      <a:pt x="103" y="420"/>
                      <a:pt x="100" y="417"/>
                      <a:pt x="96" y="415"/>
                    </a:cubicBezTo>
                    <a:cubicBezTo>
                      <a:pt x="93" y="412"/>
                      <a:pt x="90" y="409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ubicBezTo>
                      <a:pt x="86" y="405"/>
                      <a:pt x="87" y="407"/>
                      <a:pt x="86" y="406"/>
                    </a:cubicBezTo>
                    <a:cubicBezTo>
                      <a:pt x="89" y="409"/>
                      <a:pt x="90" y="411"/>
                      <a:pt x="95" y="415"/>
                    </a:cubicBezTo>
                    <a:cubicBezTo>
                      <a:pt x="97" y="417"/>
                      <a:pt x="100" y="419"/>
                      <a:pt x="103" y="421"/>
                    </a:cubicBezTo>
                    <a:cubicBezTo>
                      <a:pt x="105" y="423"/>
                      <a:pt x="108" y="425"/>
                      <a:pt x="111" y="427"/>
                    </a:cubicBezTo>
                    <a:close/>
                    <a:moveTo>
                      <a:pt x="118" y="444"/>
                    </a:moveTo>
                    <a:cubicBezTo>
                      <a:pt x="118" y="444"/>
                      <a:pt x="118" y="444"/>
                      <a:pt x="118" y="444"/>
                    </a:cubicBezTo>
                    <a:cubicBezTo>
                      <a:pt x="118" y="444"/>
                      <a:pt x="118" y="444"/>
                      <a:pt x="118" y="444"/>
                    </a:cubicBezTo>
                    <a:close/>
                    <a:moveTo>
                      <a:pt x="146" y="327"/>
                    </a:moveTo>
                    <a:cubicBezTo>
                      <a:pt x="146" y="328"/>
                      <a:pt x="144" y="325"/>
                      <a:pt x="143" y="326"/>
                    </a:cubicBezTo>
                    <a:cubicBezTo>
                      <a:pt x="145" y="327"/>
                      <a:pt x="146" y="329"/>
                      <a:pt x="148" y="330"/>
                    </a:cubicBezTo>
                    <a:cubicBezTo>
                      <a:pt x="150" y="332"/>
                      <a:pt x="149" y="331"/>
                      <a:pt x="149" y="330"/>
                    </a:cubicBezTo>
                    <a:cubicBezTo>
                      <a:pt x="148" y="330"/>
                      <a:pt x="146" y="327"/>
                      <a:pt x="146" y="327"/>
                    </a:cubicBezTo>
                    <a:close/>
                    <a:moveTo>
                      <a:pt x="221" y="460"/>
                    </a:moveTo>
                    <a:cubicBezTo>
                      <a:pt x="229" y="461"/>
                      <a:pt x="229" y="461"/>
                      <a:pt x="241" y="461"/>
                    </a:cubicBezTo>
                    <a:cubicBezTo>
                      <a:pt x="238" y="461"/>
                      <a:pt x="236" y="460"/>
                      <a:pt x="234" y="460"/>
                    </a:cubicBezTo>
                    <a:cubicBezTo>
                      <a:pt x="235" y="460"/>
                      <a:pt x="240" y="460"/>
                      <a:pt x="239" y="460"/>
                    </a:cubicBezTo>
                    <a:cubicBezTo>
                      <a:pt x="234" y="459"/>
                      <a:pt x="230" y="460"/>
                      <a:pt x="224" y="460"/>
                    </a:cubicBezTo>
                    <a:cubicBezTo>
                      <a:pt x="226" y="460"/>
                      <a:pt x="230" y="460"/>
                      <a:pt x="230" y="461"/>
                    </a:cubicBezTo>
                    <a:cubicBezTo>
                      <a:pt x="227" y="461"/>
                      <a:pt x="223" y="460"/>
                      <a:pt x="221" y="460"/>
                    </a:cubicBezTo>
                    <a:close/>
                    <a:moveTo>
                      <a:pt x="375" y="93"/>
                    </a:moveTo>
                    <a:cubicBezTo>
                      <a:pt x="376" y="93"/>
                      <a:pt x="376" y="93"/>
                      <a:pt x="376" y="93"/>
                    </a:cubicBezTo>
                    <a:cubicBezTo>
                      <a:pt x="376" y="93"/>
                      <a:pt x="376" y="93"/>
                      <a:pt x="376" y="93"/>
                    </a:cubicBezTo>
                    <a:cubicBezTo>
                      <a:pt x="376" y="93"/>
                      <a:pt x="375" y="93"/>
                      <a:pt x="375" y="93"/>
                    </a:cubicBezTo>
                    <a:close/>
                    <a:moveTo>
                      <a:pt x="168" y="454"/>
                    </a:moveTo>
                    <a:cubicBezTo>
                      <a:pt x="169" y="455"/>
                      <a:pt x="172" y="456"/>
                      <a:pt x="173" y="456"/>
                    </a:cubicBezTo>
                    <a:cubicBezTo>
                      <a:pt x="168" y="454"/>
                      <a:pt x="161" y="452"/>
                      <a:pt x="158" y="451"/>
                    </a:cubicBezTo>
                    <a:cubicBezTo>
                      <a:pt x="150" y="447"/>
                      <a:pt x="147" y="446"/>
                      <a:pt x="144" y="445"/>
                    </a:cubicBezTo>
                    <a:cubicBezTo>
                      <a:pt x="149" y="448"/>
                      <a:pt x="159" y="451"/>
                      <a:pt x="162" y="453"/>
                    </a:cubicBezTo>
                    <a:cubicBezTo>
                      <a:pt x="159" y="452"/>
                      <a:pt x="157" y="451"/>
                      <a:pt x="154" y="450"/>
                    </a:cubicBezTo>
                    <a:cubicBezTo>
                      <a:pt x="151" y="449"/>
                      <a:pt x="149" y="448"/>
                      <a:pt x="147" y="447"/>
                    </a:cubicBezTo>
                    <a:cubicBezTo>
                      <a:pt x="148" y="448"/>
                      <a:pt x="149" y="449"/>
                      <a:pt x="151" y="449"/>
                    </a:cubicBezTo>
                    <a:cubicBezTo>
                      <a:pt x="152" y="450"/>
                      <a:pt x="154" y="450"/>
                      <a:pt x="155" y="451"/>
                    </a:cubicBezTo>
                    <a:cubicBezTo>
                      <a:pt x="158" y="452"/>
                      <a:pt x="161" y="453"/>
                      <a:pt x="163" y="454"/>
                    </a:cubicBezTo>
                    <a:cubicBezTo>
                      <a:pt x="163" y="454"/>
                      <a:pt x="163" y="454"/>
                      <a:pt x="163" y="454"/>
                    </a:cubicBezTo>
                    <a:cubicBezTo>
                      <a:pt x="163" y="454"/>
                      <a:pt x="163" y="454"/>
                      <a:pt x="163" y="454"/>
                    </a:cubicBezTo>
                    <a:cubicBezTo>
                      <a:pt x="163" y="454"/>
                      <a:pt x="163" y="454"/>
                      <a:pt x="163" y="454"/>
                    </a:cubicBezTo>
                    <a:cubicBezTo>
                      <a:pt x="168" y="456"/>
                      <a:pt x="172" y="457"/>
                      <a:pt x="177" y="459"/>
                    </a:cubicBezTo>
                    <a:cubicBezTo>
                      <a:pt x="179" y="459"/>
                      <a:pt x="181" y="460"/>
                      <a:pt x="184" y="460"/>
                    </a:cubicBezTo>
                    <a:cubicBezTo>
                      <a:pt x="186" y="461"/>
                      <a:pt x="189" y="461"/>
                      <a:pt x="191" y="462"/>
                    </a:cubicBezTo>
                    <a:cubicBezTo>
                      <a:pt x="187" y="461"/>
                      <a:pt x="182" y="460"/>
                      <a:pt x="178" y="458"/>
                    </a:cubicBezTo>
                    <a:cubicBezTo>
                      <a:pt x="174" y="457"/>
                      <a:pt x="171" y="456"/>
                      <a:pt x="168" y="454"/>
                    </a:cubicBezTo>
                    <a:close/>
                    <a:moveTo>
                      <a:pt x="149" y="321"/>
                    </a:moveTo>
                    <a:cubicBezTo>
                      <a:pt x="148" y="320"/>
                      <a:pt x="147" y="319"/>
                      <a:pt x="146" y="318"/>
                    </a:cubicBezTo>
                    <a:cubicBezTo>
                      <a:pt x="145" y="316"/>
                      <a:pt x="144" y="315"/>
                      <a:pt x="143" y="313"/>
                    </a:cubicBezTo>
                    <a:cubicBezTo>
                      <a:pt x="143" y="313"/>
                      <a:pt x="142" y="312"/>
                      <a:pt x="142" y="311"/>
                    </a:cubicBezTo>
                    <a:cubicBezTo>
                      <a:pt x="141" y="310"/>
                      <a:pt x="141" y="310"/>
                      <a:pt x="140" y="309"/>
                    </a:cubicBezTo>
                    <a:cubicBezTo>
                      <a:pt x="140" y="309"/>
                      <a:pt x="140" y="310"/>
                      <a:pt x="140" y="310"/>
                    </a:cubicBezTo>
                    <a:cubicBezTo>
                      <a:pt x="140" y="310"/>
                      <a:pt x="140" y="311"/>
                      <a:pt x="140" y="312"/>
                    </a:cubicBezTo>
                    <a:cubicBezTo>
                      <a:pt x="141" y="313"/>
                      <a:pt x="142" y="314"/>
                      <a:pt x="144" y="316"/>
                    </a:cubicBezTo>
                    <a:cubicBezTo>
                      <a:pt x="145" y="317"/>
                      <a:pt x="146" y="318"/>
                      <a:pt x="146" y="319"/>
                    </a:cubicBezTo>
                    <a:cubicBezTo>
                      <a:pt x="147" y="320"/>
                      <a:pt x="147" y="321"/>
                      <a:pt x="148" y="321"/>
                    </a:cubicBezTo>
                    <a:cubicBezTo>
                      <a:pt x="149" y="322"/>
                      <a:pt x="149" y="323"/>
                      <a:pt x="150" y="324"/>
                    </a:cubicBezTo>
                    <a:cubicBezTo>
                      <a:pt x="151" y="324"/>
                      <a:pt x="151" y="325"/>
                      <a:pt x="151" y="325"/>
                    </a:cubicBezTo>
                    <a:cubicBezTo>
                      <a:pt x="152" y="325"/>
                      <a:pt x="152" y="325"/>
                      <a:pt x="152" y="325"/>
                    </a:cubicBezTo>
                    <a:cubicBezTo>
                      <a:pt x="151" y="323"/>
                      <a:pt x="150" y="322"/>
                      <a:pt x="149" y="321"/>
                    </a:cubicBezTo>
                    <a:close/>
                    <a:moveTo>
                      <a:pt x="203" y="461"/>
                    </a:moveTo>
                    <a:cubicBezTo>
                      <a:pt x="207" y="462"/>
                      <a:pt x="210" y="462"/>
                      <a:pt x="213" y="463"/>
                    </a:cubicBezTo>
                    <a:cubicBezTo>
                      <a:pt x="214" y="462"/>
                      <a:pt x="208" y="461"/>
                      <a:pt x="205" y="460"/>
                    </a:cubicBezTo>
                    <a:cubicBezTo>
                      <a:pt x="201" y="459"/>
                      <a:pt x="198" y="458"/>
                      <a:pt x="194" y="458"/>
                    </a:cubicBezTo>
                    <a:cubicBezTo>
                      <a:pt x="190" y="457"/>
                      <a:pt x="186" y="456"/>
                      <a:pt x="182" y="455"/>
                    </a:cubicBezTo>
                    <a:cubicBezTo>
                      <a:pt x="186" y="457"/>
                      <a:pt x="190" y="458"/>
                      <a:pt x="194" y="458"/>
                    </a:cubicBezTo>
                    <a:cubicBezTo>
                      <a:pt x="198" y="459"/>
                      <a:pt x="201" y="460"/>
                      <a:pt x="205" y="460"/>
                    </a:cubicBezTo>
                    <a:cubicBezTo>
                      <a:pt x="206" y="461"/>
                      <a:pt x="200" y="460"/>
                      <a:pt x="203" y="461"/>
                    </a:cubicBezTo>
                    <a:close/>
                    <a:moveTo>
                      <a:pt x="324" y="434"/>
                    </a:moveTo>
                    <a:cubicBezTo>
                      <a:pt x="332" y="431"/>
                      <a:pt x="341" y="427"/>
                      <a:pt x="351" y="421"/>
                    </a:cubicBezTo>
                    <a:cubicBezTo>
                      <a:pt x="343" y="424"/>
                      <a:pt x="333" y="431"/>
                      <a:pt x="324" y="434"/>
                    </a:cubicBezTo>
                    <a:close/>
                    <a:moveTo>
                      <a:pt x="182" y="349"/>
                    </a:moveTo>
                    <a:cubicBezTo>
                      <a:pt x="182" y="348"/>
                      <a:pt x="181" y="348"/>
                      <a:pt x="180" y="348"/>
                    </a:cubicBezTo>
                    <a:cubicBezTo>
                      <a:pt x="180" y="347"/>
                      <a:pt x="179" y="347"/>
                      <a:pt x="178" y="346"/>
                    </a:cubicBezTo>
                    <a:cubicBezTo>
                      <a:pt x="175" y="345"/>
                      <a:pt x="172" y="343"/>
                      <a:pt x="170" y="341"/>
                    </a:cubicBezTo>
                    <a:cubicBezTo>
                      <a:pt x="166" y="339"/>
                      <a:pt x="166" y="339"/>
                      <a:pt x="166" y="339"/>
                    </a:cubicBezTo>
                    <a:cubicBezTo>
                      <a:pt x="164" y="338"/>
                      <a:pt x="163" y="337"/>
                      <a:pt x="162" y="336"/>
                    </a:cubicBezTo>
                    <a:cubicBezTo>
                      <a:pt x="161" y="336"/>
                      <a:pt x="160" y="335"/>
                      <a:pt x="160" y="335"/>
                    </a:cubicBezTo>
                    <a:cubicBezTo>
                      <a:pt x="161" y="336"/>
                      <a:pt x="160" y="336"/>
                      <a:pt x="160" y="335"/>
                    </a:cubicBezTo>
                    <a:cubicBezTo>
                      <a:pt x="159" y="334"/>
                      <a:pt x="158" y="333"/>
                      <a:pt x="158" y="333"/>
                    </a:cubicBezTo>
                    <a:cubicBezTo>
                      <a:pt x="157" y="333"/>
                      <a:pt x="156" y="331"/>
                      <a:pt x="155" y="331"/>
                    </a:cubicBezTo>
                    <a:cubicBezTo>
                      <a:pt x="158" y="334"/>
                      <a:pt x="160" y="336"/>
                      <a:pt x="162" y="338"/>
                    </a:cubicBezTo>
                    <a:cubicBezTo>
                      <a:pt x="166" y="340"/>
                      <a:pt x="170" y="343"/>
                      <a:pt x="173" y="346"/>
                    </a:cubicBezTo>
                    <a:cubicBezTo>
                      <a:pt x="173" y="346"/>
                      <a:pt x="173" y="346"/>
                      <a:pt x="173" y="346"/>
                    </a:cubicBezTo>
                    <a:cubicBezTo>
                      <a:pt x="173" y="346"/>
                      <a:pt x="173" y="346"/>
                      <a:pt x="173" y="346"/>
                    </a:cubicBezTo>
                    <a:cubicBezTo>
                      <a:pt x="173" y="346"/>
                      <a:pt x="173" y="346"/>
                      <a:pt x="173" y="346"/>
                    </a:cubicBezTo>
                    <a:cubicBezTo>
                      <a:pt x="176" y="347"/>
                      <a:pt x="178" y="348"/>
                      <a:pt x="180" y="349"/>
                    </a:cubicBezTo>
                    <a:cubicBezTo>
                      <a:pt x="182" y="350"/>
                      <a:pt x="184" y="351"/>
                      <a:pt x="186" y="352"/>
                    </a:cubicBezTo>
                    <a:cubicBezTo>
                      <a:pt x="187" y="352"/>
                      <a:pt x="188" y="353"/>
                      <a:pt x="189" y="353"/>
                    </a:cubicBezTo>
                    <a:cubicBezTo>
                      <a:pt x="188" y="352"/>
                      <a:pt x="188" y="352"/>
                      <a:pt x="186" y="351"/>
                    </a:cubicBezTo>
                    <a:cubicBezTo>
                      <a:pt x="184" y="350"/>
                      <a:pt x="182" y="349"/>
                      <a:pt x="182" y="349"/>
                    </a:cubicBezTo>
                    <a:close/>
                    <a:moveTo>
                      <a:pt x="193" y="449"/>
                    </a:moveTo>
                    <a:cubicBezTo>
                      <a:pt x="196" y="450"/>
                      <a:pt x="198" y="450"/>
                      <a:pt x="200" y="451"/>
                    </a:cubicBezTo>
                    <a:cubicBezTo>
                      <a:pt x="202" y="451"/>
                      <a:pt x="204" y="452"/>
                      <a:pt x="206" y="452"/>
                    </a:cubicBezTo>
                    <a:cubicBezTo>
                      <a:pt x="205" y="452"/>
                      <a:pt x="201" y="451"/>
                      <a:pt x="200" y="451"/>
                    </a:cubicBezTo>
                    <a:cubicBezTo>
                      <a:pt x="202" y="452"/>
                      <a:pt x="205" y="452"/>
                      <a:pt x="207" y="453"/>
                    </a:cubicBezTo>
                    <a:cubicBezTo>
                      <a:pt x="209" y="453"/>
                      <a:pt x="211" y="453"/>
                      <a:pt x="213" y="454"/>
                    </a:cubicBezTo>
                    <a:cubicBezTo>
                      <a:pt x="217" y="455"/>
                      <a:pt x="222" y="455"/>
                      <a:pt x="226" y="455"/>
                    </a:cubicBezTo>
                    <a:cubicBezTo>
                      <a:pt x="226" y="456"/>
                      <a:pt x="225" y="456"/>
                      <a:pt x="219" y="455"/>
                    </a:cubicBezTo>
                    <a:cubicBezTo>
                      <a:pt x="216" y="455"/>
                      <a:pt x="212" y="454"/>
                      <a:pt x="209" y="454"/>
                    </a:cubicBezTo>
                    <a:cubicBezTo>
                      <a:pt x="205" y="453"/>
                      <a:pt x="202" y="453"/>
                      <a:pt x="198" y="452"/>
                    </a:cubicBezTo>
                    <a:cubicBezTo>
                      <a:pt x="201" y="453"/>
                      <a:pt x="205" y="453"/>
                      <a:pt x="208" y="454"/>
                    </a:cubicBezTo>
                    <a:cubicBezTo>
                      <a:pt x="212" y="454"/>
                      <a:pt x="216" y="455"/>
                      <a:pt x="220" y="455"/>
                    </a:cubicBezTo>
                    <a:cubicBezTo>
                      <a:pt x="216" y="456"/>
                      <a:pt x="212" y="454"/>
                      <a:pt x="208" y="454"/>
                    </a:cubicBezTo>
                    <a:cubicBezTo>
                      <a:pt x="211" y="455"/>
                      <a:pt x="215" y="456"/>
                      <a:pt x="218" y="456"/>
                    </a:cubicBezTo>
                    <a:cubicBezTo>
                      <a:pt x="224" y="456"/>
                      <a:pt x="228" y="457"/>
                      <a:pt x="231" y="457"/>
                    </a:cubicBezTo>
                    <a:cubicBezTo>
                      <a:pt x="238" y="458"/>
                      <a:pt x="238" y="458"/>
                      <a:pt x="243" y="457"/>
                    </a:cubicBezTo>
                    <a:cubicBezTo>
                      <a:pt x="239" y="457"/>
                      <a:pt x="236" y="457"/>
                      <a:pt x="233" y="457"/>
                    </a:cubicBezTo>
                    <a:cubicBezTo>
                      <a:pt x="235" y="457"/>
                      <a:pt x="238" y="457"/>
                      <a:pt x="240" y="457"/>
                    </a:cubicBezTo>
                    <a:cubicBezTo>
                      <a:pt x="242" y="457"/>
                      <a:pt x="244" y="457"/>
                      <a:pt x="243" y="456"/>
                    </a:cubicBezTo>
                    <a:cubicBezTo>
                      <a:pt x="242" y="456"/>
                      <a:pt x="241" y="455"/>
                      <a:pt x="234" y="455"/>
                    </a:cubicBezTo>
                    <a:cubicBezTo>
                      <a:pt x="231" y="455"/>
                      <a:pt x="239" y="455"/>
                      <a:pt x="233" y="455"/>
                    </a:cubicBezTo>
                    <a:cubicBezTo>
                      <a:pt x="232" y="455"/>
                      <a:pt x="234" y="454"/>
                      <a:pt x="234" y="454"/>
                    </a:cubicBezTo>
                    <a:cubicBezTo>
                      <a:pt x="236" y="455"/>
                      <a:pt x="238" y="454"/>
                      <a:pt x="240" y="454"/>
                    </a:cubicBezTo>
                    <a:cubicBezTo>
                      <a:pt x="242" y="454"/>
                      <a:pt x="245" y="454"/>
                      <a:pt x="247" y="454"/>
                    </a:cubicBezTo>
                    <a:cubicBezTo>
                      <a:pt x="247" y="454"/>
                      <a:pt x="250" y="454"/>
                      <a:pt x="250" y="454"/>
                    </a:cubicBezTo>
                    <a:cubicBezTo>
                      <a:pt x="251" y="454"/>
                      <a:pt x="255" y="454"/>
                      <a:pt x="259" y="453"/>
                    </a:cubicBezTo>
                    <a:cubicBezTo>
                      <a:pt x="261" y="453"/>
                      <a:pt x="262" y="453"/>
                      <a:pt x="264" y="453"/>
                    </a:cubicBezTo>
                    <a:cubicBezTo>
                      <a:pt x="260" y="453"/>
                      <a:pt x="257" y="453"/>
                      <a:pt x="254" y="453"/>
                    </a:cubicBezTo>
                    <a:cubicBezTo>
                      <a:pt x="251" y="453"/>
                      <a:pt x="249" y="453"/>
                      <a:pt x="247" y="453"/>
                    </a:cubicBezTo>
                    <a:cubicBezTo>
                      <a:pt x="250" y="453"/>
                      <a:pt x="255" y="452"/>
                      <a:pt x="260" y="452"/>
                    </a:cubicBezTo>
                    <a:cubicBezTo>
                      <a:pt x="264" y="452"/>
                      <a:pt x="268" y="451"/>
                      <a:pt x="269" y="452"/>
                    </a:cubicBezTo>
                    <a:cubicBezTo>
                      <a:pt x="280" y="450"/>
                      <a:pt x="294" y="448"/>
                      <a:pt x="307" y="443"/>
                    </a:cubicBezTo>
                    <a:cubicBezTo>
                      <a:pt x="302" y="444"/>
                      <a:pt x="298" y="446"/>
                      <a:pt x="294" y="447"/>
                    </a:cubicBezTo>
                    <a:cubicBezTo>
                      <a:pt x="293" y="447"/>
                      <a:pt x="290" y="448"/>
                      <a:pt x="291" y="447"/>
                    </a:cubicBezTo>
                    <a:cubicBezTo>
                      <a:pt x="292" y="446"/>
                      <a:pt x="292" y="446"/>
                      <a:pt x="294" y="446"/>
                    </a:cubicBezTo>
                    <a:cubicBezTo>
                      <a:pt x="297" y="445"/>
                      <a:pt x="300" y="444"/>
                      <a:pt x="303" y="444"/>
                    </a:cubicBezTo>
                    <a:cubicBezTo>
                      <a:pt x="306" y="443"/>
                      <a:pt x="309" y="442"/>
                      <a:pt x="312" y="441"/>
                    </a:cubicBezTo>
                    <a:cubicBezTo>
                      <a:pt x="314" y="440"/>
                      <a:pt x="316" y="439"/>
                      <a:pt x="318" y="439"/>
                    </a:cubicBezTo>
                    <a:cubicBezTo>
                      <a:pt x="320" y="438"/>
                      <a:pt x="322" y="437"/>
                      <a:pt x="324" y="436"/>
                    </a:cubicBezTo>
                    <a:cubicBezTo>
                      <a:pt x="328" y="434"/>
                      <a:pt x="332" y="432"/>
                      <a:pt x="335" y="430"/>
                    </a:cubicBezTo>
                    <a:cubicBezTo>
                      <a:pt x="335" y="430"/>
                      <a:pt x="333" y="431"/>
                      <a:pt x="330" y="432"/>
                    </a:cubicBezTo>
                    <a:cubicBezTo>
                      <a:pt x="328" y="434"/>
                      <a:pt x="325" y="435"/>
                      <a:pt x="325" y="435"/>
                    </a:cubicBezTo>
                    <a:cubicBezTo>
                      <a:pt x="326" y="434"/>
                      <a:pt x="330" y="432"/>
                      <a:pt x="329" y="433"/>
                    </a:cubicBezTo>
                    <a:cubicBezTo>
                      <a:pt x="328" y="433"/>
                      <a:pt x="326" y="434"/>
                      <a:pt x="323" y="435"/>
                    </a:cubicBezTo>
                    <a:cubicBezTo>
                      <a:pt x="314" y="439"/>
                      <a:pt x="305" y="442"/>
                      <a:pt x="295" y="444"/>
                    </a:cubicBezTo>
                    <a:cubicBezTo>
                      <a:pt x="292" y="445"/>
                      <a:pt x="291" y="445"/>
                      <a:pt x="288" y="446"/>
                    </a:cubicBezTo>
                    <a:cubicBezTo>
                      <a:pt x="290" y="445"/>
                      <a:pt x="290" y="444"/>
                      <a:pt x="293" y="444"/>
                    </a:cubicBezTo>
                    <a:cubicBezTo>
                      <a:pt x="298" y="442"/>
                      <a:pt x="296" y="443"/>
                      <a:pt x="299" y="442"/>
                    </a:cubicBezTo>
                    <a:cubicBezTo>
                      <a:pt x="298" y="443"/>
                      <a:pt x="295" y="444"/>
                      <a:pt x="295" y="444"/>
                    </a:cubicBezTo>
                    <a:cubicBezTo>
                      <a:pt x="310" y="440"/>
                      <a:pt x="323" y="434"/>
                      <a:pt x="338" y="427"/>
                    </a:cubicBezTo>
                    <a:cubicBezTo>
                      <a:pt x="331" y="430"/>
                      <a:pt x="322" y="434"/>
                      <a:pt x="313" y="437"/>
                    </a:cubicBezTo>
                    <a:cubicBezTo>
                      <a:pt x="314" y="436"/>
                      <a:pt x="317" y="435"/>
                      <a:pt x="319" y="434"/>
                    </a:cubicBezTo>
                    <a:cubicBezTo>
                      <a:pt x="320" y="434"/>
                      <a:pt x="321" y="433"/>
                      <a:pt x="322" y="433"/>
                    </a:cubicBezTo>
                    <a:cubicBezTo>
                      <a:pt x="323" y="432"/>
                      <a:pt x="324" y="432"/>
                      <a:pt x="325" y="431"/>
                    </a:cubicBezTo>
                    <a:cubicBezTo>
                      <a:pt x="313" y="436"/>
                      <a:pt x="300" y="440"/>
                      <a:pt x="300" y="438"/>
                    </a:cubicBezTo>
                    <a:cubicBezTo>
                      <a:pt x="302" y="438"/>
                      <a:pt x="304" y="437"/>
                      <a:pt x="306" y="436"/>
                    </a:cubicBezTo>
                    <a:cubicBezTo>
                      <a:pt x="309" y="435"/>
                      <a:pt x="311" y="434"/>
                      <a:pt x="313" y="433"/>
                    </a:cubicBezTo>
                    <a:cubicBezTo>
                      <a:pt x="309" y="435"/>
                      <a:pt x="307" y="435"/>
                      <a:pt x="305" y="436"/>
                    </a:cubicBezTo>
                    <a:cubicBezTo>
                      <a:pt x="301" y="437"/>
                      <a:pt x="291" y="439"/>
                      <a:pt x="285" y="441"/>
                    </a:cubicBezTo>
                    <a:cubicBezTo>
                      <a:pt x="289" y="440"/>
                      <a:pt x="279" y="443"/>
                      <a:pt x="286" y="441"/>
                    </a:cubicBezTo>
                    <a:cubicBezTo>
                      <a:pt x="288" y="441"/>
                      <a:pt x="291" y="441"/>
                      <a:pt x="285" y="442"/>
                    </a:cubicBezTo>
                    <a:cubicBezTo>
                      <a:pt x="282" y="443"/>
                      <a:pt x="280" y="443"/>
                      <a:pt x="277" y="444"/>
                    </a:cubicBezTo>
                    <a:cubicBezTo>
                      <a:pt x="275" y="444"/>
                      <a:pt x="274" y="444"/>
                      <a:pt x="272" y="445"/>
                    </a:cubicBezTo>
                    <a:cubicBezTo>
                      <a:pt x="270" y="445"/>
                      <a:pt x="268" y="445"/>
                      <a:pt x="266" y="445"/>
                    </a:cubicBezTo>
                    <a:cubicBezTo>
                      <a:pt x="262" y="446"/>
                      <a:pt x="260" y="446"/>
                      <a:pt x="258" y="446"/>
                    </a:cubicBezTo>
                    <a:cubicBezTo>
                      <a:pt x="259" y="446"/>
                      <a:pt x="261" y="446"/>
                      <a:pt x="263" y="446"/>
                    </a:cubicBezTo>
                    <a:cubicBezTo>
                      <a:pt x="263" y="446"/>
                      <a:pt x="265" y="446"/>
                      <a:pt x="265" y="445"/>
                    </a:cubicBezTo>
                    <a:cubicBezTo>
                      <a:pt x="265" y="445"/>
                      <a:pt x="265" y="445"/>
                      <a:pt x="265" y="445"/>
                    </a:cubicBezTo>
                    <a:cubicBezTo>
                      <a:pt x="269" y="445"/>
                      <a:pt x="272" y="444"/>
                      <a:pt x="275" y="444"/>
                    </a:cubicBezTo>
                    <a:cubicBezTo>
                      <a:pt x="278" y="443"/>
                      <a:pt x="275" y="443"/>
                      <a:pt x="278" y="443"/>
                    </a:cubicBezTo>
                    <a:cubicBezTo>
                      <a:pt x="279" y="443"/>
                      <a:pt x="278" y="442"/>
                      <a:pt x="277" y="443"/>
                    </a:cubicBezTo>
                    <a:cubicBezTo>
                      <a:pt x="274" y="443"/>
                      <a:pt x="271" y="444"/>
                      <a:pt x="267" y="444"/>
                    </a:cubicBezTo>
                    <a:cubicBezTo>
                      <a:pt x="269" y="443"/>
                      <a:pt x="272" y="443"/>
                      <a:pt x="275" y="442"/>
                    </a:cubicBezTo>
                    <a:cubicBezTo>
                      <a:pt x="277" y="442"/>
                      <a:pt x="279" y="441"/>
                      <a:pt x="279" y="441"/>
                    </a:cubicBezTo>
                    <a:cubicBezTo>
                      <a:pt x="279" y="441"/>
                      <a:pt x="279" y="441"/>
                      <a:pt x="279" y="441"/>
                    </a:cubicBezTo>
                    <a:cubicBezTo>
                      <a:pt x="280" y="440"/>
                      <a:pt x="281" y="440"/>
                      <a:pt x="281" y="440"/>
                    </a:cubicBezTo>
                    <a:cubicBezTo>
                      <a:pt x="284" y="439"/>
                      <a:pt x="287" y="439"/>
                      <a:pt x="290" y="438"/>
                    </a:cubicBezTo>
                    <a:cubicBezTo>
                      <a:pt x="294" y="438"/>
                      <a:pt x="296" y="437"/>
                      <a:pt x="301" y="435"/>
                    </a:cubicBezTo>
                    <a:cubicBezTo>
                      <a:pt x="296" y="436"/>
                      <a:pt x="292" y="438"/>
                      <a:pt x="291" y="438"/>
                    </a:cubicBezTo>
                    <a:cubicBezTo>
                      <a:pt x="288" y="438"/>
                      <a:pt x="283" y="439"/>
                      <a:pt x="280" y="440"/>
                    </a:cubicBezTo>
                    <a:cubicBezTo>
                      <a:pt x="278" y="440"/>
                      <a:pt x="276" y="440"/>
                      <a:pt x="276" y="441"/>
                    </a:cubicBezTo>
                    <a:cubicBezTo>
                      <a:pt x="276" y="441"/>
                      <a:pt x="276" y="441"/>
                      <a:pt x="276" y="441"/>
                    </a:cubicBezTo>
                    <a:cubicBezTo>
                      <a:pt x="275" y="441"/>
                      <a:pt x="273" y="442"/>
                      <a:pt x="272" y="441"/>
                    </a:cubicBezTo>
                    <a:cubicBezTo>
                      <a:pt x="274" y="441"/>
                      <a:pt x="276" y="440"/>
                      <a:pt x="278" y="439"/>
                    </a:cubicBezTo>
                    <a:cubicBezTo>
                      <a:pt x="280" y="439"/>
                      <a:pt x="282" y="438"/>
                      <a:pt x="285" y="436"/>
                    </a:cubicBezTo>
                    <a:cubicBezTo>
                      <a:pt x="282" y="438"/>
                      <a:pt x="278" y="439"/>
                      <a:pt x="275" y="440"/>
                    </a:cubicBezTo>
                    <a:cubicBezTo>
                      <a:pt x="272" y="440"/>
                      <a:pt x="270" y="441"/>
                      <a:pt x="270" y="441"/>
                    </a:cubicBezTo>
                    <a:cubicBezTo>
                      <a:pt x="269" y="443"/>
                      <a:pt x="264" y="444"/>
                      <a:pt x="260" y="445"/>
                    </a:cubicBezTo>
                    <a:cubicBezTo>
                      <a:pt x="259" y="445"/>
                      <a:pt x="259" y="445"/>
                      <a:pt x="258" y="445"/>
                    </a:cubicBezTo>
                    <a:cubicBezTo>
                      <a:pt x="258" y="445"/>
                      <a:pt x="257" y="445"/>
                      <a:pt x="257" y="445"/>
                    </a:cubicBezTo>
                    <a:cubicBezTo>
                      <a:pt x="259" y="445"/>
                      <a:pt x="261" y="444"/>
                      <a:pt x="262" y="443"/>
                    </a:cubicBezTo>
                    <a:cubicBezTo>
                      <a:pt x="258" y="444"/>
                      <a:pt x="255" y="445"/>
                      <a:pt x="251" y="446"/>
                    </a:cubicBezTo>
                    <a:cubicBezTo>
                      <a:pt x="250" y="446"/>
                      <a:pt x="250" y="446"/>
                      <a:pt x="249" y="446"/>
                    </a:cubicBezTo>
                    <a:cubicBezTo>
                      <a:pt x="245" y="446"/>
                      <a:pt x="242" y="446"/>
                      <a:pt x="239" y="446"/>
                    </a:cubicBezTo>
                    <a:cubicBezTo>
                      <a:pt x="241" y="445"/>
                      <a:pt x="242" y="445"/>
                      <a:pt x="243" y="445"/>
                    </a:cubicBezTo>
                    <a:cubicBezTo>
                      <a:pt x="247" y="445"/>
                      <a:pt x="251" y="444"/>
                      <a:pt x="254" y="443"/>
                    </a:cubicBezTo>
                    <a:cubicBezTo>
                      <a:pt x="263" y="441"/>
                      <a:pt x="272" y="440"/>
                      <a:pt x="280" y="436"/>
                    </a:cubicBezTo>
                    <a:cubicBezTo>
                      <a:pt x="282" y="435"/>
                      <a:pt x="281" y="437"/>
                      <a:pt x="284" y="435"/>
                    </a:cubicBezTo>
                    <a:cubicBezTo>
                      <a:pt x="284" y="435"/>
                      <a:pt x="284" y="435"/>
                      <a:pt x="283" y="435"/>
                    </a:cubicBezTo>
                    <a:cubicBezTo>
                      <a:pt x="281" y="435"/>
                      <a:pt x="273" y="438"/>
                      <a:pt x="272" y="437"/>
                    </a:cubicBezTo>
                    <a:cubicBezTo>
                      <a:pt x="271" y="438"/>
                      <a:pt x="267" y="438"/>
                      <a:pt x="268" y="439"/>
                    </a:cubicBezTo>
                    <a:cubicBezTo>
                      <a:pt x="270" y="439"/>
                      <a:pt x="267" y="440"/>
                      <a:pt x="265" y="440"/>
                    </a:cubicBezTo>
                    <a:cubicBezTo>
                      <a:pt x="260" y="442"/>
                      <a:pt x="255" y="443"/>
                      <a:pt x="252" y="442"/>
                    </a:cubicBezTo>
                    <a:cubicBezTo>
                      <a:pt x="251" y="442"/>
                      <a:pt x="250" y="442"/>
                      <a:pt x="248" y="443"/>
                    </a:cubicBezTo>
                    <a:cubicBezTo>
                      <a:pt x="247" y="443"/>
                      <a:pt x="246" y="443"/>
                      <a:pt x="245" y="443"/>
                    </a:cubicBezTo>
                    <a:cubicBezTo>
                      <a:pt x="244" y="443"/>
                      <a:pt x="243" y="444"/>
                      <a:pt x="241" y="444"/>
                    </a:cubicBezTo>
                    <a:cubicBezTo>
                      <a:pt x="236" y="444"/>
                      <a:pt x="231" y="445"/>
                      <a:pt x="230" y="446"/>
                    </a:cubicBezTo>
                    <a:cubicBezTo>
                      <a:pt x="229" y="446"/>
                      <a:pt x="229" y="446"/>
                      <a:pt x="230" y="446"/>
                    </a:cubicBezTo>
                    <a:cubicBezTo>
                      <a:pt x="235" y="446"/>
                      <a:pt x="227" y="447"/>
                      <a:pt x="226" y="447"/>
                    </a:cubicBezTo>
                    <a:cubicBezTo>
                      <a:pt x="229" y="447"/>
                      <a:pt x="231" y="447"/>
                      <a:pt x="233" y="447"/>
                    </a:cubicBezTo>
                    <a:cubicBezTo>
                      <a:pt x="234" y="446"/>
                      <a:pt x="235" y="446"/>
                      <a:pt x="236" y="446"/>
                    </a:cubicBezTo>
                    <a:cubicBezTo>
                      <a:pt x="240" y="446"/>
                      <a:pt x="244" y="446"/>
                      <a:pt x="249" y="446"/>
                    </a:cubicBezTo>
                    <a:cubicBezTo>
                      <a:pt x="249" y="446"/>
                      <a:pt x="249" y="446"/>
                      <a:pt x="249" y="446"/>
                    </a:cubicBezTo>
                    <a:cubicBezTo>
                      <a:pt x="249" y="446"/>
                      <a:pt x="248" y="447"/>
                      <a:pt x="247" y="447"/>
                    </a:cubicBezTo>
                    <a:cubicBezTo>
                      <a:pt x="239" y="448"/>
                      <a:pt x="240" y="448"/>
                      <a:pt x="240" y="449"/>
                    </a:cubicBezTo>
                    <a:cubicBezTo>
                      <a:pt x="241" y="450"/>
                      <a:pt x="246" y="449"/>
                      <a:pt x="248" y="449"/>
                    </a:cubicBezTo>
                    <a:cubicBezTo>
                      <a:pt x="251" y="449"/>
                      <a:pt x="254" y="448"/>
                      <a:pt x="257" y="447"/>
                    </a:cubicBezTo>
                    <a:cubicBezTo>
                      <a:pt x="256" y="447"/>
                      <a:pt x="256" y="447"/>
                      <a:pt x="256" y="447"/>
                    </a:cubicBezTo>
                    <a:cubicBezTo>
                      <a:pt x="256" y="448"/>
                      <a:pt x="256" y="448"/>
                      <a:pt x="264" y="447"/>
                    </a:cubicBezTo>
                    <a:cubicBezTo>
                      <a:pt x="264" y="447"/>
                      <a:pt x="264" y="448"/>
                      <a:pt x="264" y="448"/>
                    </a:cubicBezTo>
                    <a:cubicBezTo>
                      <a:pt x="264" y="448"/>
                      <a:pt x="259" y="448"/>
                      <a:pt x="263" y="448"/>
                    </a:cubicBezTo>
                    <a:cubicBezTo>
                      <a:pt x="267" y="447"/>
                      <a:pt x="273" y="447"/>
                      <a:pt x="273" y="447"/>
                    </a:cubicBezTo>
                    <a:cubicBezTo>
                      <a:pt x="273" y="446"/>
                      <a:pt x="278" y="445"/>
                      <a:pt x="280" y="445"/>
                    </a:cubicBezTo>
                    <a:cubicBezTo>
                      <a:pt x="285" y="444"/>
                      <a:pt x="287" y="444"/>
                      <a:pt x="289" y="444"/>
                    </a:cubicBezTo>
                    <a:cubicBezTo>
                      <a:pt x="292" y="444"/>
                      <a:pt x="285" y="445"/>
                      <a:pt x="283" y="446"/>
                    </a:cubicBezTo>
                    <a:cubicBezTo>
                      <a:pt x="278" y="448"/>
                      <a:pt x="279" y="446"/>
                      <a:pt x="277" y="447"/>
                    </a:cubicBezTo>
                    <a:cubicBezTo>
                      <a:pt x="276" y="447"/>
                      <a:pt x="274" y="446"/>
                      <a:pt x="273" y="447"/>
                    </a:cubicBezTo>
                    <a:cubicBezTo>
                      <a:pt x="272" y="447"/>
                      <a:pt x="268" y="449"/>
                      <a:pt x="266" y="448"/>
                    </a:cubicBezTo>
                    <a:cubicBezTo>
                      <a:pt x="265" y="448"/>
                      <a:pt x="264" y="448"/>
                      <a:pt x="262" y="448"/>
                    </a:cubicBezTo>
                    <a:cubicBezTo>
                      <a:pt x="260" y="448"/>
                      <a:pt x="258" y="449"/>
                      <a:pt x="257" y="449"/>
                    </a:cubicBezTo>
                    <a:cubicBezTo>
                      <a:pt x="254" y="449"/>
                      <a:pt x="256" y="449"/>
                      <a:pt x="256" y="449"/>
                    </a:cubicBezTo>
                    <a:cubicBezTo>
                      <a:pt x="255" y="449"/>
                      <a:pt x="256" y="449"/>
                      <a:pt x="257" y="449"/>
                    </a:cubicBezTo>
                    <a:cubicBezTo>
                      <a:pt x="262" y="449"/>
                      <a:pt x="263" y="449"/>
                      <a:pt x="264" y="449"/>
                    </a:cubicBezTo>
                    <a:cubicBezTo>
                      <a:pt x="265" y="449"/>
                      <a:pt x="266" y="449"/>
                      <a:pt x="269" y="449"/>
                    </a:cubicBezTo>
                    <a:cubicBezTo>
                      <a:pt x="263" y="450"/>
                      <a:pt x="272" y="449"/>
                      <a:pt x="274" y="449"/>
                    </a:cubicBezTo>
                    <a:cubicBezTo>
                      <a:pt x="271" y="449"/>
                      <a:pt x="269" y="450"/>
                      <a:pt x="266" y="450"/>
                    </a:cubicBezTo>
                    <a:cubicBezTo>
                      <a:pt x="264" y="451"/>
                      <a:pt x="261" y="451"/>
                      <a:pt x="259" y="451"/>
                    </a:cubicBezTo>
                    <a:cubicBezTo>
                      <a:pt x="256" y="451"/>
                      <a:pt x="254" y="452"/>
                      <a:pt x="251" y="452"/>
                    </a:cubicBezTo>
                    <a:cubicBezTo>
                      <a:pt x="249" y="452"/>
                      <a:pt x="246" y="452"/>
                      <a:pt x="244" y="453"/>
                    </a:cubicBezTo>
                    <a:cubicBezTo>
                      <a:pt x="243" y="452"/>
                      <a:pt x="239" y="452"/>
                      <a:pt x="236" y="452"/>
                    </a:cubicBezTo>
                    <a:cubicBezTo>
                      <a:pt x="234" y="452"/>
                      <a:pt x="232" y="452"/>
                      <a:pt x="230" y="452"/>
                    </a:cubicBezTo>
                    <a:cubicBezTo>
                      <a:pt x="227" y="452"/>
                      <a:pt x="225" y="452"/>
                      <a:pt x="224" y="451"/>
                    </a:cubicBezTo>
                    <a:cubicBezTo>
                      <a:pt x="226" y="452"/>
                      <a:pt x="228" y="452"/>
                      <a:pt x="228" y="452"/>
                    </a:cubicBezTo>
                    <a:cubicBezTo>
                      <a:pt x="229" y="452"/>
                      <a:pt x="228" y="451"/>
                      <a:pt x="226" y="451"/>
                    </a:cubicBezTo>
                    <a:cubicBezTo>
                      <a:pt x="224" y="451"/>
                      <a:pt x="221" y="451"/>
                      <a:pt x="219" y="451"/>
                    </a:cubicBezTo>
                    <a:cubicBezTo>
                      <a:pt x="218" y="450"/>
                      <a:pt x="216" y="450"/>
                      <a:pt x="215" y="450"/>
                    </a:cubicBezTo>
                    <a:cubicBezTo>
                      <a:pt x="216" y="450"/>
                      <a:pt x="216" y="450"/>
                      <a:pt x="217" y="450"/>
                    </a:cubicBezTo>
                    <a:cubicBezTo>
                      <a:pt x="215" y="450"/>
                      <a:pt x="213" y="450"/>
                      <a:pt x="212" y="450"/>
                    </a:cubicBezTo>
                    <a:cubicBezTo>
                      <a:pt x="211" y="449"/>
                      <a:pt x="210" y="449"/>
                      <a:pt x="209" y="449"/>
                    </a:cubicBezTo>
                    <a:cubicBezTo>
                      <a:pt x="210" y="449"/>
                      <a:pt x="214" y="450"/>
                      <a:pt x="215" y="449"/>
                    </a:cubicBezTo>
                    <a:cubicBezTo>
                      <a:pt x="209" y="449"/>
                      <a:pt x="199" y="447"/>
                      <a:pt x="197" y="447"/>
                    </a:cubicBezTo>
                    <a:cubicBezTo>
                      <a:pt x="196" y="448"/>
                      <a:pt x="196" y="448"/>
                      <a:pt x="202" y="449"/>
                    </a:cubicBezTo>
                    <a:cubicBezTo>
                      <a:pt x="202" y="449"/>
                      <a:pt x="202" y="449"/>
                      <a:pt x="202" y="449"/>
                    </a:cubicBezTo>
                    <a:cubicBezTo>
                      <a:pt x="200" y="449"/>
                      <a:pt x="198" y="448"/>
                      <a:pt x="196" y="448"/>
                    </a:cubicBezTo>
                    <a:cubicBezTo>
                      <a:pt x="199" y="449"/>
                      <a:pt x="203" y="450"/>
                      <a:pt x="207" y="450"/>
                    </a:cubicBezTo>
                    <a:cubicBezTo>
                      <a:pt x="208" y="450"/>
                      <a:pt x="210" y="450"/>
                      <a:pt x="211" y="450"/>
                    </a:cubicBezTo>
                    <a:cubicBezTo>
                      <a:pt x="213" y="451"/>
                      <a:pt x="214" y="451"/>
                      <a:pt x="215" y="451"/>
                    </a:cubicBezTo>
                    <a:cubicBezTo>
                      <a:pt x="216" y="452"/>
                      <a:pt x="213" y="451"/>
                      <a:pt x="211" y="451"/>
                    </a:cubicBezTo>
                    <a:cubicBezTo>
                      <a:pt x="209" y="451"/>
                      <a:pt x="207" y="451"/>
                      <a:pt x="204" y="450"/>
                    </a:cubicBezTo>
                    <a:cubicBezTo>
                      <a:pt x="206" y="451"/>
                      <a:pt x="209" y="451"/>
                      <a:pt x="211" y="452"/>
                    </a:cubicBezTo>
                    <a:cubicBezTo>
                      <a:pt x="214" y="452"/>
                      <a:pt x="216" y="452"/>
                      <a:pt x="218" y="453"/>
                    </a:cubicBezTo>
                    <a:cubicBezTo>
                      <a:pt x="214" y="452"/>
                      <a:pt x="210" y="452"/>
                      <a:pt x="206" y="451"/>
                    </a:cubicBezTo>
                    <a:cubicBezTo>
                      <a:pt x="202" y="451"/>
                      <a:pt x="197" y="450"/>
                      <a:pt x="193" y="449"/>
                    </a:cubicBezTo>
                    <a:close/>
                    <a:moveTo>
                      <a:pt x="266" y="444"/>
                    </a:moveTo>
                    <a:cubicBezTo>
                      <a:pt x="267" y="444"/>
                      <a:pt x="267" y="444"/>
                      <a:pt x="268" y="444"/>
                    </a:cubicBezTo>
                    <a:cubicBezTo>
                      <a:pt x="267" y="445"/>
                      <a:pt x="266" y="445"/>
                      <a:pt x="266" y="445"/>
                    </a:cubicBezTo>
                    <a:cubicBezTo>
                      <a:pt x="266" y="445"/>
                      <a:pt x="266" y="445"/>
                      <a:pt x="266" y="444"/>
                    </a:cubicBezTo>
                    <a:close/>
                    <a:moveTo>
                      <a:pt x="257" y="447"/>
                    </a:moveTo>
                    <a:cubicBezTo>
                      <a:pt x="253" y="448"/>
                      <a:pt x="252" y="447"/>
                      <a:pt x="247" y="448"/>
                    </a:cubicBezTo>
                    <a:cubicBezTo>
                      <a:pt x="246" y="448"/>
                      <a:pt x="244" y="449"/>
                      <a:pt x="243" y="449"/>
                    </a:cubicBezTo>
                    <a:cubicBezTo>
                      <a:pt x="242" y="448"/>
                      <a:pt x="242" y="448"/>
                      <a:pt x="243" y="448"/>
                    </a:cubicBezTo>
                    <a:cubicBezTo>
                      <a:pt x="244" y="448"/>
                      <a:pt x="245" y="448"/>
                      <a:pt x="247" y="448"/>
                    </a:cubicBezTo>
                    <a:cubicBezTo>
                      <a:pt x="250" y="447"/>
                      <a:pt x="253" y="447"/>
                      <a:pt x="255" y="446"/>
                    </a:cubicBezTo>
                    <a:cubicBezTo>
                      <a:pt x="255" y="446"/>
                      <a:pt x="256" y="446"/>
                      <a:pt x="256" y="446"/>
                    </a:cubicBezTo>
                    <a:cubicBezTo>
                      <a:pt x="256" y="446"/>
                      <a:pt x="256" y="446"/>
                      <a:pt x="257" y="446"/>
                    </a:cubicBezTo>
                    <a:cubicBezTo>
                      <a:pt x="257" y="446"/>
                      <a:pt x="257" y="446"/>
                      <a:pt x="257" y="446"/>
                    </a:cubicBezTo>
                    <a:cubicBezTo>
                      <a:pt x="257" y="446"/>
                      <a:pt x="257" y="446"/>
                      <a:pt x="257" y="446"/>
                    </a:cubicBezTo>
                    <a:cubicBezTo>
                      <a:pt x="257" y="446"/>
                      <a:pt x="257" y="446"/>
                      <a:pt x="256" y="446"/>
                    </a:cubicBezTo>
                    <a:cubicBezTo>
                      <a:pt x="258" y="446"/>
                      <a:pt x="258" y="447"/>
                      <a:pt x="257" y="447"/>
                    </a:cubicBezTo>
                    <a:close/>
                    <a:moveTo>
                      <a:pt x="163" y="339"/>
                    </a:moveTo>
                    <a:cubicBezTo>
                      <a:pt x="162" y="338"/>
                      <a:pt x="163" y="339"/>
                      <a:pt x="164" y="340"/>
                    </a:cubicBezTo>
                    <a:cubicBezTo>
                      <a:pt x="165" y="341"/>
                      <a:pt x="167" y="342"/>
                      <a:pt x="166" y="342"/>
                    </a:cubicBezTo>
                    <a:cubicBezTo>
                      <a:pt x="166" y="342"/>
                      <a:pt x="167" y="343"/>
                      <a:pt x="168" y="344"/>
                    </a:cubicBezTo>
                    <a:cubicBezTo>
                      <a:pt x="169" y="344"/>
                      <a:pt x="170" y="345"/>
                      <a:pt x="171" y="345"/>
                    </a:cubicBezTo>
                    <a:cubicBezTo>
                      <a:pt x="171" y="346"/>
                      <a:pt x="171" y="346"/>
                      <a:pt x="172" y="346"/>
                    </a:cubicBezTo>
                    <a:cubicBezTo>
                      <a:pt x="173" y="346"/>
                      <a:pt x="176" y="348"/>
                      <a:pt x="179" y="350"/>
                    </a:cubicBezTo>
                    <a:cubicBezTo>
                      <a:pt x="178" y="348"/>
                      <a:pt x="176" y="347"/>
                      <a:pt x="174" y="346"/>
                    </a:cubicBezTo>
                    <a:cubicBezTo>
                      <a:pt x="173" y="346"/>
                      <a:pt x="172" y="345"/>
                      <a:pt x="173" y="345"/>
                    </a:cubicBezTo>
                    <a:cubicBezTo>
                      <a:pt x="173" y="345"/>
                      <a:pt x="173" y="345"/>
                      <a:pt x="173" y="346"/>
                    </a:cubicBezTo>
                    <a:cubicBezTo>
                      <a:pt x="171" y="344"/>
                      <a:pt x="170" y="344"/>
                      <a:pt x="168" y="342"/>
                    </a:cubicBezTo>
                    <a:cubicBezTo>
                      <a:pt x="166" y="341"/>
                      <a:pt x="164" y="339"/>
                      <a:pt x="163" y="339"/>
                    </a:cubicBezTo>
                    <a:close/>
                    <a:moveTo>
                      <a:pt x="230" y="436"/>
                    </a:moveTo>
                    <a:cubicBezTo>
                      <a:pt x="229" y="435"/>
                      <a:pt x="226" y="435"/>
                      <a:pt x="223" y="435"/>
                    </a:cubicBezTo>
                    <a:cubicBezTo>
                      <a:pt x="220" y="435"/>
                      <a:pt x="218" y="435"/>
                      <a:pt x="215" y="434"/>
                    </a:cubicBezTo>
                    <a:cubicBezTo>
                      <a:pt x="212" y="434"/>
                      <a:pt x="209" y="434"/>
                      <a:pt x="206" y="433"/>
                    </a:cubicBezTo>
                    <a:cubicBezTo>
                      <a:pt x="205" y="433"/>
                      <a:pt x="203" y="432"/>
                      <a:pt x="203" y="432"/>
                    </a:cubicBezTo>
                    <a:cubicBezTo>
                      <a:pt x="203" y="433"/>
                      <a:pt x="203" y="433"/>
                      <a:pt x="206" y="433"/>
                    </a:cubicBezTo>
                    <a:cubicBezTo>
                      <a:pt x="209" y="434"/>
                      <a:pt x="212" y="434"/>
                      <a:pt x="216" y="435"/>
                    </a:cubicBezTo>
                    <a:cubicBezTo>
                      <a:pt x="217" y="435"/>
                      <a:pt x="219" y="435"/>
                      <a:pt x="220" y="435"/>
                    </a:cubicBezTo>
                    <a:cubicBezTo>
                      <a:pt x="221" y="435"/>
                      <a:pt x="223" y="436"/>
                      <a:pt x="224" y="436"/>
                    </a:cubicBezTo>
                    <a:cubicBezTo>
                      <a:pt x="226" y="436"/>
                      <a:pt x="230" y="436"/>
                      <a:pt x="230" y="4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12"/>
              <p:cNvSpPr>
                <a:spLocks noEditPoints="1"/>
              </p:cNvSpPr>
              <p:nvPr/>
            </p:nvSpPr>
            <p:spPr bwMode="auto">
              <a:xfrm>
                <a:off x="1950481" y="3092798"/>
                <a:ext cx="2615721" cy="2311959"/>
              </a:xfrm>
              <a:custGeom>
                <a:avLst/>
                <a:gdLst>
                  <a:gd name="T0" fmla="*/ 107 w 165"/>
                  <a:gd name="T1" fmla="*/ 12 h 154"/>
                  <a:gd name="T2" fmla="*/ 87 w 165"/>
                  <a:gd name="T3" fmla="*/ 0 h 154"/>
                  <a:gd name="T4" fmla="*/ 89 w 165"/>
                  <a:gd name="T5" fmla="*/ 15 h 154"/>
                  <a:gd name="T6" fmla="*/ 89 w 165"/>
                  <a:gd name="T7" fmla="*/ 15 h 154"/>
                  <a:gd name="T8" fmla="*/ 17 w 165"/>
                  <a:gd name="T9" fmla="*/ 46 h 154"/>
                  <a:gd name="T10" fmla="*/ 12 w 165"/>
                  <a:gd name="T11" fmla="*/ 48 h 154"/>
                  <a:gd name="T12" fmla="*/ 7 w 165"/>
                  <a:gd name="T13" fmla="*/ 45 h 154"/>
                  <a:gd name="T14" fmla="*/ 12 w 165"/>
                  <a:gd name="T15" fmla="*/ 48 h 154"/>
                  <a:gd name="T16" fmla="*/ 150 w 165"/>
                  <a:gd name="T17" fmla="*/ 45 h 154"/>
                  <a:gd name="T18" fmla="*/ 152 w 165"/>
                  <a:gd name="T19" fmla="*/ 82 h 154"/>
                  <a:gd name="T20" fmla="*/ 149 w 165"/>
                  <a:gd name="T21" fmla="*/ 87 h 154"/>
                  <a:gd name="T22" fmla="*/ 132 w 165"/>
                  <a:gd name="T23" fmla="*/ 131 h 154"/>
                  <a:gd name="T24" fmla="*/ 145 w 165"/>
                  <a:gd name="T25" fmla="*/ 100 h 154"/>
                  <a:gd name="T26" fmla="*/ 146 w 165"/>
                  <a:gd name="T27" fmla="*/ 73 h 154"/>
                  <a:gd name="T28" fmla="*/ 113 w 165"/>
                  <a:gd name="T29" fmla="*/ 18 h 154"/>
                  <a:gd name="T30" fmla="*/ 97 w 165"/>
                  <a:gd name="T31" fmla="*/ 17 h 154"/>
                  <a:gd name="T32" fmla="*/ 98 w 165"/>
                  <a:gd name="T33" fmla="*/ 22 h 154"/>
                  <a:gd name="T34" fmla="*/ 69 w 165"/>
                  <a:gd name="T35" fmla="*/ 21 h 154"/>
                  <a:gd name="T36" fmla="*/ 31 w 165"/>
                  <a:gd name="T37" fmla="*/ 27 h 154"/>
                  <a:gd name="T38" fmla="*/ 23 w 165"/>
                  <a:gd name="T39" fmla="*/ 40 h 154"/>
                  <a:gd name="T40" fmla="*/ 15 w 165"/>
                  <a:gd name="T41" fmla="*/ 65 h 154"/>
                  <a:gd name="T42" fmla="*/ 14 w 165"/>
                  <a:gd name="T43" fmla="*/ 63 h 154"/>
                  <a:gd name="T44" fmla="*/ 13 w 165"/>
                  <a:gd name="T45" fmla="*/ 96 h 154"/>
                  <a:gd name="T46" fmla="*/ 12 w 165"/>
                  <a:gd name="T47" fmla="*/ 112 h 154"/>
                  <a:gd name="T48" fmla="*/ 87 w 165"/>
                  <a:gd name="T49" fmla="*/ 151 h 154"/>
                  <a:gd name="T50" fmla="*/ 117 w 165"/>
                  <a:gd name="T51" fmla="*/ 144 h 154"/>
                  <a:gd name="T52" fmla="*/ 132 w 165"/>
                  <a:gd name="T53" fmla="*/ 131 h 154"/>
                  <a:gd name="T54" fmla="*/ 35 w 165"/>
                  <a:gd name="T55" fmla="*/ 29 h 154"/>
                  <a:gd name="T56" fmla="*/ 31 w 165"/>
                  <a:gd name="T57" fmla="*/ 37 h 154"/>
                  <a:gd name="T58" fmla="*/ 84 w 165"/>
                  <a:gd name="T59" fmla="*/ 30 h 154"/>
                  <a:gd name="T60" fmla="*/ 101 w 165"/>
                  <a:gd name="T61" fmla="*/ 34 h 154"/>
                  <a:gd name="T62" fmla="*/ 101 w 165"/>
                  <a:gd name="T63" fmla="*/ 34 h 154"/>
                  <a:gd name="T64" fmla="*/ 102 w 165"/>
                  <a:gd name="T65" fmla="*/ 43 h 154"/>
                  <a:gd name="T66" fmla="*/ 110 w 165"/>
                  <a:gd name="T67" fmla="*/ 32 h 154"/>
                  <a:gd name="T68" fmla="*/ 110 w 165"/>
                  <a:gd name="T69" fmla="*/ 32 h 154"/>
                  <a:gd name="T70" fmla="*/ 162 w 165"/>
                  <a:gd name="T71" fmla="*/ 86 h 154"/>
                  <a:gd name="T72" fmla="*/ 158 w 165"/>
                  <a:gd name="T73" fmla="*/ 100 h 154"/>
                  <a:gd name="T74" fmla="*/ 158 w 165"/>
                  <a:gd name="T75" fmla="*/ 100 h 154"/>
                  <a:gd name="T76" fmla="*/ 149 w 165"/>
                  <a:gd name="T77" fmla="*/ 115 h 154"/>
                  <a:gd name="T78" fmla="*/ 141 w 165"/>
                  <a:gd name="T79" fmla="*/ 125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" h="154">
                    <a:moveTo>
                      <a:pt x="92" y="6"/>
                    </a:moveTo>
                    <a:cubicBezTo>
                      <a:pt x="99" y="6"/>
                      <a:pt x="101" y="11"/>
                      <a:pt x="107" y="12"/>
                    </a:cubicBezTo>
                    <a:cubicBezTo>
                      <a:pt x="106" y="10"/>
                      <a:pt x="108" y="10"/>
                      <a:pt x="108" y="9"/>
                    </a:cubicBezTo>
                    <a:cubicBezTo>
                      <a:pt x="99" y="8"/>
                      <a:pt x="96" y="1"/>
                      <a:pt x="87" y="0"/>
                    </a:cubicBezTo>
                    <a:cubicBezTo>
                      <a:pt x="87" y="4"/>
                      <a:pt x="93" y="2"/>
                      <a:pt x="92" y="6"/>
                    </a:cubicBezTo>
                    <a:close/>
                    <a:moveTo>
                      <a:pt x="89" y="15"/>
                    </a:moveTo>
                    <a:cubicBezTo>
                      <a:pt x="92" y="15"/>
                      <a:pt x="95" y="20"/>
                      <a:pt x="97" y="17"/>
                    </a:cubicBezTo>
                    <a:cubicBezTo>
                      <a:pt x="94" y="16"/>
                      <a:pt x="91" y="13"/>
                      <a:pt x="89" y="15"/>
                    </a:cubicBezTo>
                    <a:close/>
                    <a:moveTo>
                      <a:pt x="20" y="32"/>
                    </a:moveTo>
                    <a:cubicBezTo>
                      <a:pt x="19" y="36"/>
                      <a:pt x="14" y="43"/>
                      <a:pt x="17" y="46"/>
                    </a:cubicBezTo>
                    <a:cubicBezTo>
                      <a:pt x="19" y="43"/>
                      <a:pt x="21" y="36"/>
                      <a:pt x="20" y="32"/>
                    </a:cubicBezTo>
                    <a:close/>
                    <a:moveTo>
                      <a:pt x="12" y="48"/>
                    </a:moveTo>
                    <a:cubicBezTo>
                      <a:pt x="11" y="48"/>
                      <a:pt x="11" y="47"/>
                      <a:pt x="11" y="45"/>
                    </a:cubicBezTo>
                    <a:cubicBezTo>
                      <a:pt x="9" y="43"/>
                      <a:pt x="10" y="45"/>
                      <a:pt x="7" y="45"/>
                    </a:cubicBezTo>
                    <a:cubicBezTo>
                      <a:pt x="7" y="43"/>
                      <a:pt x="7" y="41"/>
                      <a:pt x="6" y="40"/>
                    </a:cubicBezTo>
                    <a:cubicBezTo>
                      <a:pt x="0" y="45"/>
                      <a:pt x="8" y="54"/>
                      <a:pt x="12" y="48"/>
                    </a:cubicBezTo>
                    <a:close/>
                    <a:moveTo>
                      <a:pt x="151" y="52"/>
                    </a:moveTo>
                    <a:cubicBezTo>
                      <a:pt x="152" y="51"/>
                      <a:pt x="151" y="47"/>
                      <a:pt x="150" y="45"/>
                    </a:cubicBezTo>
                    <a:cubicBezTo>
                      <a:pt x="151" y="48"/>
                      <a:pt x="148" y="50"/>
                      <a:pt x="151" y="52"/>
                    </a:cubicBezTo>
                    <a:close/>
                    <a:moveTo>
                      <a:pt x="152" y="82"/>
                    </a:moveTo>
                    <a:cubicBezTo>
                      <a:pt x="149" y="82"/>
                      <a:pt x="149" y="82"/>
                      <a:pt x="149" y="82"/>
                    </a:cubicBezTo>
                    <a:cubicBezTo>
                      <a:pt x="149" y="85"/>
                      <a:pt x="151" y="86"/>
                      <a:pt x="149" y="87"/>
                    </a:cubicBezTo>
                    <a:cubicBezTo>
                      <a:pt x="152" y="87"/>
                      <a:pt x="151" y="84"/>
                      <a:pt x="152" y="82"/>
                    </a:cubicBezTo>
                    <a:close/>
                    <a:moveTo>
                      <a:pt x="132" y="131"/>
                    </a:moveTo>
                    <a:cubicBezTo>
                      <a:pt x="138" y="122"/>
                      <a:pt x="141" y="110"/>
                      <a:pt x="148" y="102"/>
                    </a:cubicBezTo>
                    <a:cubicBezTo>
                      <a:pt x="147" y="101"/>
                      <a:pt x="145" y="101"/>
                      <a:pt x="145" y="100"/>
                    </a:cubicBezTo>
                    <a:cubicBezTo>
                      <a:pt x="148" y="89"/>
                      <a:pt x="145" y="79"/>
                      <a:pt x="147" y="69"/>
                    </a:cubicBezTo>
                    <a:cubicBezTo>
                      <a:pt x="144" y="69"/>
                      <a:pt x="148" y="72"/>
                      <a:pt x="146" y="73"/>
                    </a:cubicBezTo>
                    <a:cubicBezTo>
                      <a:pt x="140" y="66"/>
                      <a:pt x="144" y="50"/>
                      <a:pt x="136" y="45"/>
                    </a:cubicBezTo>
                    <a:cubicBezTo>
                      <a:pt x="133" y="31"/>
                      <a:pt x="122" y="26"/>
                      <a:pt x="113" y="18"/>
                    </a:cubicBezTo>
                    <a:cubicBezTo>
                      <a:pt x="113" y="23"/>
                      <a:pt x="121" y="25"/>
                      <a:pt x="119" y="30"/>
                    </a:cubicBezTo>
                    <a:cubicBezTo>
                      <a:pt x="112" y="26"/>
                      <a:pt x="108" y="15"/>
                      <a:pt x="97" y="17"/>
                    </a:cubicBezTo>
                    <a:cubicBezTo>
                      <a:pt x="102" y="19"/>
                      <a:pt x="96" y="19"/>
                      <a:pt x="95" y="19"/>
                    </a:cubicBezTo>
                    <a:cubicBezTo>
                      <a:pt x="96" y="20"/>
                      <a:pt x="100" y="22"/>
                      <a:pt x="98" y="22"/>
                    </a:cubicBezTo>
                    <a:cubicBezTo>
                      <a:pt x="87" y="15"/>
                      <a:pt x="68" y="25"/>
                      <a:pt x="58" y="24"/>
                    </a:cubicBezTo>
                    <a:cubicBezTo>
                      <a:pt x="62" y="22"/>
                      <a:pt x="66" y="22"/>
                      <a:pt x="69" y="21"/>
                    </a:cubicBezTo>
                    <a:cubicBezTo>
                      <a:pt x="63" y="17"/>
                      <a:pt x="52" y="17"/>
                      <a:pt x="47" y="22"/>
                    </a:cubicBezTo>
                    <a:cubicBezTo>
                      <a:pt x="41" y="14"/>
                      <a:pt x="36" y="29"/>
                      <a:pt x="31" y="27"/>
                    </a:cubicBezTo>
                    <a:cubicBezTo>
                      <a:pt x="35" y="30"/>
                      <a:pt x="27" y="38"/>
                      <a:pt x="26" y="43"/>
                    </a:cubicBezTo>
                    <a:cubicBezTo>
                      <a:pt x="25" y="42"/>
                      <a:pt x="25" y="40"/>
                      <a:pt x="23" y="40"/>
                    </a:cubicBezTo>
                    <a:cubicBezTo>
                      <a:pt x="19" y="48"/>
                      <a:pt x="17" y="56"/>
                      <a:pt x="17" y="66"/>
                    </a:cubicBezTo>
                    <a:cubicBezTo>
                      <a:pt x="16" y="66"/>
                      <a:pt x="16" y="65"/>
                      <a:pt x="15" y="65"/>
                    </a:cubicBezTo>
                    <a:cubicBezTo>
                      <a:pt x="13" y="66"/>
                      <a:pt x="18" y="68"/>
                      <a:pt x="14" y="69"/>
                    </a:cubicBezTo>
                    <a:cubicBezTo>
                      <a:pt x="12" y="67"/>
                      <a:pt x="16" y="65"/>
                      <a:pt x="14" y="63"/>
                    </a:cubicBezTo>
                    <a:cubicBezTo>
                      <a:pt x="12" y="65"/>
                      <a:pt x="13" y="57"/>
                      <a:pt x="12" y="56"/>
                    </a:cubicBezTo>
                    <a:cubicBezTo>
                      <a:pt x="10" y="68"/>
                      <a:pt x="11" y="83"/>
                      <a:pt x="13" y="96"/>
                    </a:cubicBezTo>
                    <a:cubicBezTo>
                      <a:pt x="11" y="97"/>
                      <a:pt x="11" y="95"/>
                      <a:pt x="9" y="95"/>
                    </a:cubicBezTo>
                    <a:cubicBezTo>
                      <a:pt x="10" y="101"/>
                      <a:pt x="12" y="105"/>
                      <a:pt x="12" y="112"/>
                    </a:cubicBezTo>
                    <a:cubicBezTo>
                      <a:pt x="20" y="125"/>
                      <a:pt x="33" y="133"/>
                      <a:pt x="43" y="145"/>
                    </a:cubicBezTo>
                    <a:cubicBezTo>
                      <a:pt x="55" y="149"/>
                      <a:pt x="72" y="151"/>
                      <a:pt x="87" y="151"/>
                    </a:cubicBezTo>
                    <a:cubicBezTo>
                      <a:pt x="97" y="154"/>
                      <a:pt x="109" y="146"/>
                      <a:pt x="117" y="141"/>
                    </a:cubicBezTo>
                    <a:cubicBezTo>
                      <a:pt x="117" y="142"/>
                      <a:pt x="115" y="144"/>
                      <a:pt x="117" y="144"/>
                    </a:cubicBezTo>
                    <a:cubicBezTo>
                      <a:pt x="124" y="140"/>
                      <a:pt x="132" y="137"/>
                      <a:pt x="136" y="129"/>
                    </a:cubicBezTo>
                    <a:cubicBezTo>
                      <a:pt x="134" y="129"/>
                      <a:pt x="133" y="132"/>
                      <a:pt x="132" y="131"/>
                    </a:cubicBezTo>
                    <a:close/>
                    <a:moveTo>
                      <a:pt x="31" y="37"/>
                    </a:moveTo>
                    <a:cubicBezTo>
                      <a:pt x="31" y="33"/>
                      <a:pt x="33" y="31"/>
                      <a:pt x="35" y="29"/>
                    </a:cubicBezTo>
                    <a:cubicBezTo>
                      <a:pt x="36" y="29"/>
                      <a:pt x="36" y="30"/>
                      <a:pt x="37" y="30"/>
                    </a:cubicBezTo>
                    <a:cubicBezTo>
                      <a:pt x="36" y="33"/>
                      <a:pt x="35" y="36"/>
                      <a:pt x="31" y="37"/>
                    </a:cubicBezTo>
                    <a:close/>
                    <a:moveTo>
                      <a:pt x="77" y="30"/>
                    </a:moveTo>
                    <a:cubicBezTo>
                      <a:pt x="79" y="29"/>
                      <a:pt x="82" y="29"/>
                      <a:pt x="84" y="30"/>
                    </a:cubicBezTo>
                    <a:cubicBezTo>
                      <a:pt x="83" y="33"/>
                      <a:pt x="80" y="30"/>
                      <a:pt x="77" y="30"/>
                    </a:cubicBezTo>
                    <a:close/>
                    <a:moveTo>
                      <a:pt x="101" y="34"/>
                    </a:moveTo>
                    <a:cubicBezTo>
                      <a:pt x="94" y="34"/>
                      <a:pt x="91" y="30"/>
                      <a:pt x="87" y="25"/>
                    </a:cubicBezTo>
                    <a:cubicBezTo>
                      <a:pt x="94" y="27"/>
                      <a:pt x="97" y="27"/>
                      <a:pt x="101" y="34"/>
                    </a:cubicBezTo>
                    <a:close/>
                    <a:moveTo>
                      <a:pt x="89" y="31"/>
                    </a:moveTo>
                    <a:cubicBezTo>
                      <a:pt x="95" y="33"/>
                      <a:pt x="98" y="38"/>
                      <a:pt x="102" y="43"/>
                    </a:cubicBezTo>
                    <a:cubicBezTo>
                      <a:pt x="98" y="39"/>
                      <a:pt x="92" y="36"/>
                      <a:pt x="89" y="31"/>
                    </a:cubicBezTo>
                    <a:close/>
                    <a:moveTo>
                      <a:pt x="110" y="32"/>
                    </a:moveTo>
                    <a:cubicBezTo>
                      <a:pt x="107" y="32"/>
                      <a:pt x="105" y="30"/>
                      <a:pt x="103" y="29"/>
                    </a:cubicBezTo>
                    <a:cubicBezTo>
                      <a:pt x="106" y="27"/>
                      <a:pt x="110" y="29"/>
                      <a:pt x="110" y="32"/>
                    </a:cubicBezTo>
                    <a:close/>
                    <a:moveTo>
                      <a:pt x="164" y="77"/>
                    </a:moveTo>
                    <a:cubicBezTo>
                      <a:pt x="162" y="79"/>
                      <a:pt x="163" y="83"/>
                      <a:pt x="162" y="86"/>
                    </a:cubicBezTo>
                    <a:cubicBezTo>
                      <a:pt x="165" y="84"/>
                      <a:pt x="164" y="79"/>
                      <a:pt x="164" y="77"/>
                    </a:cubicBezTo>
                    <a:close/>
                    <a:moveTo>
                      <a:pt x="158" y="100"/>
                    </a:moveTo>
                    <a:cubicBezTo>
                      <a:pt x="158" y="96"/>
                      <a:pt x="162" y="93"/>
                      <a:pt x="160" y="89"/>
                    </a:cubicBezTo>
                    <a:cubicBezTo>
                      <a:pt x="160" y="93"/>
                      <a:pt x="156" y="97"/>
                      <a:pt x="158" y="100"/>
                    </a:cubicBezTo>
                    <a:close/>
                    <a:moveTo>
                      <a:pt x="141" y="125"/>
                    </a:moveTo>
                    <a:cubicBezTo>
                      <a:pt x="147" y="126"/>
                      <a:pt x="149" y="121"/>
                      <a:pt x="149" y="115"/>
                    </a:cubicBezTo>
                    <a:cubicBezTo>
                      <a:pt x="154" y="113"/>
                      <a:pt x="158" y="103"/>
                      <a:pt x="157" y="101"/>
                    </a:cubicBezTo>
                    <a:cubicBezTo>
                      <a:pt x="152" y="110"/>
                      <a:pt x="147" y="118"/>
                      <a:pt x="141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50" name="文本框 49"/>
            <p:cNvSpPr txBox="1"/>
            <p:nvPr/>
          </p:nvSpPr>
          <p:spPr>
            <a:xfrm>
              <a:off x="2294024" y="3440101"/>
              <a:ext cx="223651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8000" dirty="0" smtClean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解锁</a:t>
              </a:r>
              <a:endParaRPr lang="zh-CN" altLang="en-US" sz="80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0867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881575" y="2158417"/>
            <a:ext cx="738664" cy="5016758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>
                <a:latin typeface="方正兰亭刊宋_GBK" panose="02000000000000000000" pitchFamily="2" charset="-122"/>
                <a:ea typeface="方正兰亭刊宋_GBK" panose="02000000000000000000" pitchFamily="2" charset="-122"/>
              </a:defRPr>
            </a:lvl1pPr>
          </a:lstStyle>
          <a:p>
            <a:r>
              <a:rPr lang="zh-CN" altLang="en-US" sz="2400" dirty="0"/>
              <a:t>王濬楼船下益州</a:t>
            </a:r>
            <a:r>
              <a:rPr lang="en-US" altLang="zh-CN" sz="2400" dirty="0"/>
              <a:t>	</a:t>
            </a:r>
            <a:r>
              <a:rPr lang="zh-CN" altLang="en-US" sz="2400" dirty="0" smtClean="0"/>
              <a:t>金陵</a:t>
            </a:r>
            <a:r>
              <a:rPr lang="zh-CN" altLang="en-US" sz="2400" dirty="0"/>
              <a:t>王气黯然收</a:t>
            </a:r>
            <a:endParaRPr lang="en-US" altLang="zh-CN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4404247" y="2158417"/>
            <a:ext cx="738664" cy="501675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>
                <a:latin typeface="方正兰亭刊宋_GBK" panose="02000000000000000000" pitchFamily="2" charset="-122"/>
                <a:ea typeface="方正兰亭刊宋_GBK" panose="02000000000000000000" pitchFamily="2" charset="-122"/>
              </a:defRPr>
            </a:lvl1pPr>
          </a:lstStyle>
          <a:p>
            <a:r>
              <a:rPr lang="zh-CN" altLang="en-US" sz="2400" dirty="0"/>
              <a:t>千寻铁锁沉江底</a:t>
            </a:r>
            <a:r>
              <a:rPr lang="en-US" altLang="zh-CN" sz="2400" dirty="0"/>
              <a:t>	</a:t>
            </a:r>
            <a:r>
              <a:rPr lang="zh-CN" altLang="en-US" sz="2400" dirty="0" smtClean="0"/>
              <a:t>一</a:t>
            </a:r>
            <a:r>
              <a:rPr lang="zh-CN" altLang="en-US" sz="2400" dirty="0"/>
              <a:t>片降幡出石头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665583" y="2158417"/>
            <a:ext cx="738664" cy="501675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>
                <a:latin typeface="方正兰亭刊宋_GBK" panose="02000000000000000000" pitchFamily="2" charset="-122"/>
                <a:ea typeface="方正兰亭刊宋_GBK" panose="02000000000000000000" pitchFamily="2" charset="-122"/>
              </a:defRPr>
            </a:lvl1pPr>
          </a:lstStyle>
          <a:p>
            <a:r>
              <a:rPr lang="zh-CN" altLang="en-US" sz="2400" dirty="0"/>
              <a:t>人世几回伤往事</a:t>
            </a:r>
            <a:r>
              <a:rPr lang="en-US" altLang="zh-CN" sz="2400" dirty="0"/>
              <a:t>	</a:t>
            </a:r>
            <a:r>
              <a:rPr lang="zh-CN" altLang="en-US" sz="2400" dirty="0" smtClean="0"/>
              <a:t>山形</a:t>
            </a:r>
            <a:r>
              <a:rPr lang="zh-CN" altLang="en-US" sz="2400" dirty="0"/>
              <a:t>依旧枕</a:t>
            </a:r>
            <a:r>
              <a:rPr lang="zh-CN" altLang="en-US" sz="2400" dirty="0" smtClean="0"/>
              <a:t>寒流</a:t>
            </a:r>
            <a:endParaRPr lang="en-US" altLang="zh-CN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5142911" y="2158417"/>
            <a:ext cx="738664" cy="501675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>
                <a:latin typeface="方正兰亭刊宋_GBK" panose="02000000000000000000" pitchFamily="2" charset="-122"/>
                <a:ea typeface="方正兰亭刊宋_GBK" panose="02000000000000000000" pitchFamily="2" charset="-122"/>
              </a:defRPr>
            </a:lvl1pPr>
          </a:lstStyle>
          <a:p>
            <a:r>
              <a:rPr lang="zh-CN" altLang="en-US" sz="2400" dirty="0"/>
              <a:t>今逢四海为家日</a:t>
            </a:r>
            <a:r>
              <a:rPr lang="en-US" altLang="zh-CN" sz="2400" dirty="0"/>
              <a:t>	</a:t>
            </a:r>
            <a:r>
              <a:rPr lang="zh-CN" altLang="en-US" sz="2400" dirty="0" smtClean="0"/>
              <a:t>故垒</a:t>
            </a:r>
            <a:r>
              <a:rPr lang="zh-CN" altLang="en-US" sz="2400" dirty="0"/>
              <a:t>萧萧</a:t>
            </a:r>
            <a:r>
              <a:rPr lang="zh-CN" altLang="en-US" sz="2400" dirty="0" smtClean="0"/>
              <a:t>芦荻秋</a:t>
            </a:r>
            <a:endParaRPr lang="zh-CN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0" y="5702217"/>
            <a:ext cx="6858000" cy="6489784"/>
          </a:xfrm>
          <a:prstGeom prst="rect">
            <a:avLst/>
          </a:prstGeom>
          <a:blipFill dpi="0" rotWithShape="1">
            <a:blip r:embed="rId3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182505" y="620486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正在解锁</a:t>
            </a:r>
            <a:r>
              <a:rPr lang="en-US" altLang="zh-CN" sz="36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…</a:t>
            </a:r>
            <a:endParaRPr lang="zh-CN" altLang="en-US" sz="36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657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63286" y="5329599"/>
            <a:ext cx="6540135" cy="2573428"/>
            <a:chOff x="154579" y="3353843"/>
            <a:chExt cx="6540135" cy="2573428"/>
          </a:xfrm>
        </p:grpSpPr>
        <p:grpSp>
          <p:nvGrpSpPr>
            <p:cNvPr id="12" name="组合 11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16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刘备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</a:t>
              </a:r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劉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備  男  史实人物  字：玄德  生卒（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161 - 223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籍贯：幽州涿郡涿（河北保定市涿州）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58933" y="8158748"/>
            <a:ext cx="6540135" cy="2573428"/>
            <a:chOff x="154579" y="3353843"/>
            <a:chExt cx="6540135" cy="2573428"/>
          </a:xfrm>
        </p:grpSpPr>
        <p:grpSp>
          <p:nvGrpSpPr>
            <p:cNvPr id="21" name="组合 20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25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廖化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廖化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  男  史实人物  字：元俭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- 264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籍贯：荆州南郡襄阳（湖北襄阳市南）</a:t>
              </a:r>
            </a:p>
          </p:txBody>
        </p:sp>
      </p:grpSp>
      <p:sp>
        <p:nvSpPr>
          <p:cNvPr id="33" name="Freeform 1211"/>
          <p:cNvSpPr>
            <a:spLocks noEditPoints="1"/>
          </p:cNvSpPr>
          <p:nvPr/>
        </p:nvSpPr>
        <p:spPr bwMode="auto">
          <a:xfrm>
            <a:off x="998539" y="1441536"/>
            <a:ext cx="4860924" cy="1392820"/>
          </a:xfrm>
          <a:custGeom>
            <a:avLst/>
            <a:gdLst>
              <a:gd name="T0" fmla="*/ 2907 w 3302"/>
              <a:gd name="T1" fmla="*/ 1128 h 1529"/>
              <a:gd name="T2" fmla="*/ 2800 w 3302"/>
              <a:gd name="T3" fmla="*/ 1173 h 1529"/>
              <a:gd name="T4" fmla="*/ 2698 w 3302"/>
              <a:gd name="T5" fmla="*/ 1257 h 1529"/>
              <a:gd name="T6" fmla="*/ 2584 w 3302"/>
              <a:gd name="T7" fmla="*/ 1286 h 1529"/>
              <a:gd name="T8" fmla="*/ 2483 w 3302"/>
              <a:gd name="T9" fmla="*/ 1330 h 1529"/>
              <a:gd name="T10" fmla="*/ 2576 w 3302"/>
              <a:gd name="T11" fmla="*/ 1406 h 1529"/>
              <a:gd name="T12" fmla="*/ 2148 w 3302"/>
              <a:gd name="T13" fmla="*/ 1445 h 1529"/>
              <a:gd name="T14" fmla="*/ 1592 w 3302"/>
              <a:gd name="T15" fmla="*/ 1429 h 1529"/>
              <a:gd name="T16" fmla="*/ 1365 w 3302"/>
              <a:gd name="T17" fmla="*/ 1454 h 1529"/>
              <a:gd name="T18" fmla="*/ 603 w 3302"/>
              <a:gd name="T19" fmla="*/ 1518 h 1529"/>
              <a:gd name="T20" fmla="*/ 23 w 3302"/>
              <a:gd name="T21" fmla="*/ 1154 h 1529"/>
              <a:gd name="T22" fmla="*/ 134 w 3302"/>
              <a:gd name="T23" fmla="*/ 413 h 1529"/>
              <a:gd name="T24" fmla="*/ 564 w 3302"/>
              <a:gd name="T25" fmla="*/ 15 h 1529"/>
              <a:gd name="T26" fmla="*/ 1362 w 3302"/>
              <a:gd name="T27" fmla="*/ 32 h 1529"/>
              <a:gd name="T28" fmla="*/ 2142 w 3302"/>
              <a:gd name="T29" fmla="*/ 34 h 1529"/>
              <a:gd name="T30" fmla="*/ 2268 w 3302"/>
              <a:gd name="T31" fmla="*/ 51 h 1529"/>
              <a:gd name="T32" fmla="*/ 1523 w 3302"/>
              <a:gd name="T33" fmla="*/ 54 h 1529"/>
              <a:gd name="T34" fmla="*/ 1437 w 3302"/>
              <a:gd name="T35" fmla="*/ 88 h 1529"/>
              <a:gd name="T36" fmla="*/ 1742 w 3302"/>
              <a:gd name="T37" fmla="*/ 99 h 1529"/>
              <a:gd name="T38" fmla="*/ 2130 w 3302"/>
              <a:gd name="T39" fmla="*/ 102 h 1529"/>
              <a:gd name="T40" fmla="*/ 2498 w 3302"/>
              <a:gd name="T41" fmla="*/ 175 h 1529"/>
              <a:gd name="T42" fmla="*/ 2492 w 3302"/>
              <a:gd name="T43" fmla="*/ 205 h 1529"/>
              <a:gd name="T44" fmla="*/ 2647 w 3302"/>
              <a:gd name="T45" fmla="*/ 270 h 1529"/>
              <a:gd name="T46" fmla="*/ 2818 w 3302"/>
              <a:gd name="T47" fmla="*/ 326 h 1529"/>
              <a:gd name="T48" fmla="*/ 2871 w 3302"/>
              <a:gd name="T49" fmla="*/ 410 h 1529"/>
              <a:gd name="T50" fmla="*/ 2901 w 3302"/>
              <a:gd name="T51" fmla="*/ 489 h 1529"/>
              <a:gd name="T52" fmla="*/ 2901 w 3302"/>
              <a:gd name="T53" fmla="*/ 469 h 1529"/>
              <a:gd name="T54" fmla="*/ 3057 w 3302"/>
              <a:gd name="T55" fmla="*/ 447 h 1529"/>
              <a:gd name="T56" fmla="*/ 3128 w 3302"/>
              <a:gd name="T57" fmla="*/ 506 h 1529"/>
              <a:gd name="T58" fmla="*/ 3167 w 3302"/>
              <a:gd name="T59" fmla="*/ 483 h 1529"/>
              <a:gd name="T60" fmla="*/ 3269 w 3302"/>
              <a:gd name="T61" fmla="*/ 469 h 1529"/>
              <a:gd name="T62" fmla="*/ 3254 w 3302"/>
              <a:gd name="T63" fmla="*/ 548 h 1529"/>
              <a:gd name="T64" fmla="*/ 3167 w 3302"/>
              <a:gd name="T65" fmla="*/ 593 h 1529"/>
              <a:gd name="T66" fmla="*/ 3176 w 3302"/>
              <a:gd name="T67" fmla="*/ 632 h 1529"/>
              <a:gd name="T68" fmla="*/ 3015 w 3302"/>
              <a:gd name="T69" fmla="*/ 638 h 1529"/>
              <a:gd name="T70" fmla="*/ 3149 w 3302"/>
              <a:gd name="T71" fmla="*/ 674 h 1529"/>
              <a:gd name="T72" fmla="*/ 3239 w 3302"/>
              <a:gd name="T73" fmla="*/ 671 h 1529"/>
              <a:gd name="T74" fmla="*/ 2988 w 3302"/>
              <a:gd name="T75" fmla="*/ 727 h 1529"/>
              <a:gd name="T76" fmla="*/ 3224 w 3302"/>
              <a:gd name="T77" fmla="*/ 736 h 1529"/>
              <a:gd name="T78" fmla="*/ 3039 w 3302"/>
              <a:gd name="T79" fmla="*/ 769 h 1529"/>
              <a:gd name="T80" fmla="*/ 2880 w 3302"/>
              <a:gd name="T81" fmla="*/ 806 h 1529"/>
              <a:gd name="T82" fmla="*/ 2955 w 3302"/>
              <a:gd name="T83" fmla="*/ 862 h 1529"/>
              <a:gd name="T84" fmla="*/ 3075 w 3302"/>
              <a:gd name="T85" fmla="*/ 820 h 1529"/>
              <a:gd name="T86" fmla="*/ 3161 w 3302"/>
              <a:gd name="T87" fmla="*/ 876 h 1529"/>
              <a:gd name="T88" fmla="*/ 3182 w 3302"/>
              <a:gd name="T89" fmla="*/ 898 h 1529"/>
              <a:gd name="T90" fmla="*/ 2982 w 3302"/>
              <a:gd name="T91" fmla="*/ 943 h 1529"/>
              <a:gd name="T92" fmla="*/ 2958 w 3302"/>
              <a:gd name="T93" fmla="*/ 1005 h 1529"/>
              <a:gd name="T94" fmla="*/ 2833 w 3302"/>
              <a:gd name="T95" fmla="*/ 1075 h 1529"/>
              <a:gd name="T96" fmla="*/ 2883 w 3302"/>
              <a:gd name="T97" fmla="*/ 1126 h 1529"/>
              <a:gd name="T98" fmla="*/ 3021 w 3302"/>
              <a:gd name="T99" fmla="*/ 489 h 1529"/>
              <a:gd name="T100" fmla="*/ 2020 w 3302"/>
              <a:gd name="T101" fmla="*/ 169 h 1529"/>
              <a:gd name="T102" fmla="*/ 2830 w 3302"/>
              <a:gd name="T103" fmla="*/ 298 h 1529"/>
              <a:gd name="T104" fmla="*/ 3218 w 3302"/>
              <a:gd name="T105" fmla="*/ 537 h 1529"/>
              <a:gd name="T106" fmla="*/ 3155 w 3302"/>
              <a:gd name="T107" fmla="*/ 528 h 1529"/>
              <a:gd name="T108" fmla="*/ 3051 w 3302"/>
              <a:gd name="T109" fmla="*/ 590 h 1529"/>
              <a:gd name="T110" fmla="*/ 3096 w 3302"/>
              <a:gd name="T111" fmla="*/ 685 h 1529"/>
              <a:gd name="T112" fmla="*/ 2961 w 3302"/>
              <a:gd name="T113" fmla="*/ 887 h 1529"/>
              <a:gd name="T114" fmla="*/ 3003 w 3302"/>
              <a:gd name="T115" fmla="*/ 890 h 1529"/>
              <a:gd name="T116" fmla="*/ 3012 w 3302"/>
              <a:gd name="T117" fmla="*/ 918 h 1529"/>
              <a:gd name="T118" fmla="*/ 2919 w 3302"/>
              <a:gd name="T119" fmla="*/ 977 h 1529"/>
              <a:gd name="T120" fmla="*/ 2842 w 3302"/>
              <a:gd name="T121" fmla="*/ 1095 h 1529"/>
              <a:gd name="T122" fmla="*/ 2818 w 3302"/>
              <a:gd name="T123" fmla="*/ 1131 h 1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302" h="1529">
                <a:moveTo>
                  <a:pt x="2883" y="1126"/>
                </a:moveTo>
                <a:cubicBezTo>
                  <a:pt x="2886" y="1121"/>
                  <a:pt x="2869" y="1121"/>
                  <a:pt x="2871" y="1126"/>
                </a:cubicBezTo>
                <a:cubicBezTo>
                  <a:pt x="2864" y="1121"/>
                  <a:pt x="2889" y="1115"/>
                  <a:pt x="2892" y="1120"/>
                </a:cubicBezTo>
                <a:cubicBezTo>
                  <a:pt x="2892" y="1125"/>
                  <a:pt x="2882" y="1122"/>
                  <a:pt x="2883" y="1128"/>
                </a:cubicBezTo>
                <a:cubicBezTo>
                  <a:pt x="2894" y="1133"/>
                  <a:pt x="2894" y="1128"/>
                  <a:pt x="2907" y="1128"/>
                </a:cubicBezTo>
                <a:cubicBezTo>
                  <a:pt x="2901" y="1146"/>
                  <a:pt x="2874" y="1132"/>
                  <a:pt x="2868" y="1154"/>
                </a:cubicBezTo>
                <a:cubicBezTo>
                  <a:pt x="2857" y="1156"/>
                  <a:pt x="2856" y="1149"/>
                  <a:pt x="2851" y="1145"/>
                </a:cubicBezTo>
                <a:cubicBezTo>
                  <a:pt x="2838" y="1150"/>
                  <a:pt x="2823" y="1169"/>
                  <a:pt x="2809" y="1154"/>
                </a:cubicBezTo>
                <a:cubicBezTo>
                  <a:pt x="2800" y="1155"/>
                  <a:pt x="2798" y="1168"/>
                  <a:pt x="2788" y="1159"/>
                </a:cubicBezTo>
                <a:cubicBezTo>
                  <a:pt x="2788" y="1168"/>
                  <a:pt x="2789" y="1175"/>
                  <a:pt x="2800" y="1173"/>
                </a:cubicBezTo>
                <a:cubicBezTo>
                  <a:pt x="2802" y="1184"/>
                  <a:pt x="2789" y="1180"/>
                  <a:pt x="2785" y="1185"/>
                </a:cubicBezTo>
                <a:cubicBezTo>
                  <a:pt x="2794" y="1208"/>
                  <a:pt x="2771" y="1214"/>
                  <a:pt x="2755" y="1204"/>
                </a:cubicBezTo>
                <a:cubicBezTo>
                  <a:pt x="2739" y="1214"/>
                  <a:pt x="2717" y="1217"/>
                  <a:pt x="2701" y="1227"/>
                </a:cubicBezTo>
                <a:cubicBezTo>
                  <a:pt x="2743" y="1236"/>
                  <a:pt x="2798" y="1214"/>
                  <a:pt x="2842" y="1227"/>
                </a:cubicBezTo>
                <a:cubicBezTo>
                  <a:pt x="2807" y="1262"/>
                  <a:pt x="2739" y="1240"/>
                  <a:pt x="2698" y="1257"/>
                </a:cubicBezTo>
                <a:cubicBezTo>
                  <a:pt x="2702" y="1263"/>
                  <a:pt x="2714" y="1260"/>
                  <a:pt x="2719" y="1263"/>
                </a:cubicBezTo>
                <a:cubicBezTo>
                  <a:pt x="2695" y="1283"/>
                  <a:pt x="2680" y="1263"/>
                  <a:pt x="2650" y="1277"/>
                </a:cubicBezTo>
                <a:cubicBezTo>
                  <a:pt x="2651" y="1290"/>
                  <a:pt x="2671" y="1284"/>
                  <a:pt x="2671" y="1297"/>
                </a:cubicBezTo>
                <a:cubicBezTo>
                  <a:pt x="2648" y="1297"/>
                  <a:pt x="2614" y="1311"/>
                  <a:pt x="2593" y="1314"/>
                </a:cubicBezTo>
                <a:cubicBezTo>
                  <a:pt x="2596" y="1308"/>
                  <a:pt x="2586" y="1296"/>
                  <a:pt x="2584" y="1286"/>
                </a:cubicBezTo>
                <a:cubicBezTo>
                  <a:pt x="2561" y="1297"/>
                  <a:pt x="2544" y="1331"/>
                  <a:pt x="2498" y="1319"/>
                </a:cubicBezTo>
                <a:cubicBezTo>
                  <a:pt x="2493" y="1323"/>
                  <a:pt x="2494" y="1330"/>
                  <a:pt x="2486" y="1330"/>
                </a:cubicBezTo>
                <a:cubicBezTo>
                  <a:pt x="2486" y="1336"/>
                  <a:pt x="2496" y="1332"/>
                  <a:pt x="2498" y="1336"/>
                </a:cubicBezTo>
                <a:cubicBezTo>
                  <a:pt x="2497" y="1343"/>
                  <a:pt x="2488" y="1342"/>
                  <a:pt x="2480" y="1342"/>
                </a:cubicBezTo>
                <a:cubicBezTo>
                  <a:pt x="2474" y="1336"/>
                  <a:pt x="2481" y="1336"/>
                  <a:pt x="2483" y="1330"/>
                </a:cubicBezTo>
                <a:cubicBezTo>
                  <a:pt x="2467" y="1333"/>
                  <a:pt x="2460" y="1326"/>
                  <a:pt x="2444" y="1328"/>
                </a:cubicBezTo>
                <a:cubicBezTo>
                  <a:pt x="2421" y="1362"/>
                  <a:pt x="2354" y="1348"/>
                  <a:pt x="2315" y="1364"/>
                </a:cubicBezTo>
                <a:cubicBezTo>
                  <a:pt x="2328" y="1370"/>
                  <a:pt x="2345" y="1369"/>
                  <a:pt x="2354" y="1384"/>
                </a:cubicBezTo>
                <a:cubicBezTo>
                  <a:pt x="2477" y="1382"/>
                  <a:pt x="2579" y="1376"/>
                  <a:pt x="2689" y="1384"/>
                </a:cubicBezTo>
                <a:cubicBezTo>
                  <a:pt x="2671" y="1400"/>
                  <a:pt x="2599" y="1381"/>
                  <a:pt x="2576" y="1406"/>
                </a:cubicBezTo>
                <a:cubicBezTo>
                  <a:pt x="2556" y="1400"/>
                  <a:pt x="2507" y="1413"/>
                  <a:pt x="2477" y="1417"/>
                </a:cubicBezTo>
                <a:cubicBezTo>
                  <a:pt x="2337" y="1440"/>
                  <a:pt x="2179" y="1418"/>
                  <a:pt x="2029" y="1429"/>
                </a:cubicBezTo>
                <a:cubicBezTo>
                  <a:pt x="2017" y="1417"/>
                  <a:pt x="2008" y="1419"/>
                  <a:pt x="1990" y="1415"/>
                </a:cubicBezTo>
                <a:cubicBezTo>
                  <a:pt x="1944" y="1442"/>
                  <a:pt x="1875" y="1416"/>
                  <a:pt x="1825" y="1434"/>
                </a:cubicBezTo>
                <a:cubicBezTo>
                  <a:pt x="1938" y="1449"/>
                  <a:pt x="2035" y="1451"/>
                  <a:pt x="2148" y="1445"/>
                </a:cubicBezTo>
                <a:cubicBezTo>
                  <a:pt x="2147" y="1452"/>
                  <a:pt x="2157" y="1449"/>
                  <a:pt x="2157" y="1454"/>
                </a:cubicBezTo>
                <a:cubicBezTo>
                  <a:pt x="2125" y="1465"/>
                  <a:pt x="2085" y="1463"/>
                  <a:pt x="2049" y="1462"/>
                </a:cubicBezTo>
                <a:cubicBezTo>
                  <a:pt x="1960" y="1461"/>
                  <a:pt x="1868" y="1465"/>
                  <a:pt x="1780" y="1448"/>
                </a:cubicBezTo>
                <a:cubicBezTo>
                  <a:pt x="1784" y="1438"/>
                  <a:pt x="1812" y="1445"/>
                  <a:pt x="1822" y="1434"/>
                </a:cubicBezTo>
                <a:cubicBezTo>
                  <a:pt x="1758" y="1416"/>
                  <a:pt x="1665" y="1438"/>
                  <a:pt x="1592" y="1429"/>
                </a:cubicBezTo>
                <a:cubicBezTo>
                  <a:pt x="1584" y="1430"/>
                  <a:pt x="1587" y="1442"/>
                  <a:pt x="1583" y="1448"/>
                </a:cubicBezTo>
                <a:cubicBezTo>
                  <a:pt x="1532" y="1448"/>
                  <a:pt x="1485" y="1457"/>
                  <a:pt x="1434" y="1454"/>
                </a:cubicBezTo>
                <a:cubicBezTo>
                  <a:pt x="1430" y="1453"/>
                  <a:pt x="1431" y="1449"/>
                  <a:pt x="1431" y="1445"/>
                </a:cubicBezTo>
                <a:cubicBezTo>
                  <a:pt x="1414" y="1465"/>
                  <a:pt x="1396" y="1445"/>
                  <a:pt x="1383" y="1459"/>
                </a:cubicBezTo>
                <a:cubicBezTo>
                  <a:pt x="1374" y="1460"/>
                  <a:pt x="1374" y="1453"/>
                  <a:pt x="1365" y="1454"/>
                </a:cubicBezTo>
                <a:cubicBezTo>
                  <a:pt x="1234" y="1458"/>
                  <a:pt x="1093" y="1485"/>
                  <a:pt x="941" y="1482"/>
                </a:cubicBezTo>
                <a:cubicBezTo>
                  <a:pt x="899" y="1481"/>
                  <a:pt x="855" y="1469"/>
                  <a:pt x="818" y="1485"/>
                </a:cubicBezTo>
                <a:cubicBezTo>
                  <a:pt x="777" y="1474"/>
                  <a:pt x="739" y="1498"/>
                  <a:pt x="689" y="1485"/>
                </a:cubicBezTo>
                <a:cubicBezTo>
                  <a:pt x="668" y="1502"/>
                  <a:pt x="640" y="1499"/>
                  <a:pt x="612" y="1499"/>
                </a:cubicBezTo>
                <a:cubicBezTo>
                  <a:pt x="604" y="1501"/>
                  <a:pt x="601" y="1508"/>
                  <a:pt x="603" y="1518"/>
                </a:cubicBezTo>
                <a:cubicBezTo>
                  <a:pt x="477" y="1529"/>
                  <a:pt x="363" y="1494"/>
                  <a:pt x="250" y="1479"/>
                </a:cubicBezTo>
                <a:cubicBezTo>
                  <a:pt x="209" y="1474"/>
                  <a:pt x="169" y="1458"/>
                  <a:pt x="134" y="1443"/>
                </a:cubicBezTo>
                <a:cubicBezTo>
                  <a:pt x="90" y="1441"/>
                  <a:pt x="52" y="1411"/>
                  <a:pt x="50" y="1361"/>
                </a:cubicBezTo>
                <a:cubicBezTo>
                  <a:pt x="37" y="1345"/>
                  <a:pt x="43" y="1325"/>
                  <a:pt x="44" y="1300"/>
                </a:cubicBezTo>
                <a:cubicBezTo>
                  <a:pt x="45" y="1248"/>
                  <a:pt x="18" y="1204"/>
                  <a:pt x="23" y="1154"/>
                </a:cubicBezTo>
                <a:cubicBezTo>
                  <a:pt x="28" y="1095"/>
                  <a:pt x="0" y="1023"/>
                  <a:pt x="50" y="977"/>
                </a:cubicBezTo>
                <a:cubicBezTo>
                  <a:pt x="60" y="920"/>
                  <a:pt x="56" y="883"/>
                  <a:pt x="86" y="842"/>
                </a:cubicBezTo>
                <a:cubicBezTo>
                  <a:pt x="91" y="787"/>
                  <a:pt x="106" y="739"/>
                  <a:pt x="107" y="691"/>
                </a:cubicBezTo>
                <a:cubicBezTo>
                  <a:pt x="107" y="633"/>
                  <a:pt x="85" y="582"/>
                  <a:pt x="113" y="525"/>
                </a:cubicBezTo>
                <a:cubicBezTo>
                  <a:pt x="104" y="489"/>
                  <a:pt x="117" y="445"/>
                  <a:pt x="134" y="413"/>
                </a:cubicBezTo>
                <a:cubicBezTo>
                  <a:pt x="127" y="310"/>
                  <a:pt x="145" y="209"/>
                  <a:pt x="187" y="141"/>
                </a:cubicBezTo>
                <a:cubicBezTo>
                  <a:pt x="208" y="108"/>
                  <a:pt x="208" y="89"/>
                  <a:pt x="238" y="71"/>
                </a:cubicBezTo>
                <a:cubicBezTo>
                  <a:pt x="253" y="62"/>
                  <a:pt x="302" y="34"/>
                  <a:pt x="322" y="29"/>
                </a:cubicBezTo>
                <a:cubicBezTo>
                  <a:pt x="353" y="21"/>
                  <a:pt x="390" y="27"/>
                  <a:pt x="423" y="23"/>
                </a:cubicBezTo>
                <a:cubicBezTo>
                  <a:pt x="465" y="19"/>
                  <a:pt x="514" y="16"/>
                  <a:pt x="564" y="15"/>
                </a:cubicBezTo>
                <a:cubicBezTo>
                  <a:pt x="660" y="13"/>
                  <a:pt x="779" y="0"/>
                  <a:pt x="881" y="23"/>
                </a:cubicBezTo>
                <a:cubicBezTo>
                  <a:pt x="901" y="28"/>
                  <a:pt x="921" y="20"/>
                  <a:pt x="941" y="23"/>
                </a:cubicBezTo>
                <a:cubicBezTo>
                  <a:pt x="956" y="25"/>
                  <a:pt x="965" y="29"/>
                  <a:pt x="985" y="29"/>
                </a:cubicBezTo>
                <a:cubicBezTo>
                  <a:pt x="1106" y="25"/>
                  <a:pt x="1238" y="37"/>
                  <a:pt x="1347" y="37"/>
                </a:cubicBezTo>
                <a:cubicBezTo>
                  <a:pt x="1354" y="37"/>
                  <a:pt x="1356" y="33"/>
                  <a:pt x="1362" y="32"/>
                </a:cubicBezTo>
                <a:cubicBezTo>
                  <a:pt x="1409" y="24"/>
                  <a:pt x="1459" y="33"/>
                  <a:pt x="1502" y="26"/>
                </a:cubicBezTo>
                <a:cubicBezTo>
                  <a:pt x="1575" y="14"/>
                  <a:pt x="1652" y="36"/>
                  <a:pt x="1718" y="26"/>
                </a:cubicBezTo>
                <a:cubicBezTo>
                  <a:pt x="1732" y="32"/>
                  <a:pt x="1747" y="36"/>
                  <a:pt x="1766" y="37"/>
                </a:cubicBezTo>
                <a:cubicBezTo>
                  <a:pt x="1776" y="37"/>
                  <a:pt x="1759" y="28"/>
                  <a:pt x="1769" y="29"/>
                </a:cubicBezTo>
                <a:cubicBezTo>
                  <a:pt x="1875" y="15"/>
                  <a:pt x="2027" y="33"/>
                  <a:pt x="2142" y="34"/>
                </a:cubicBezTo>
                <a:cubicBezTo>
                  <a:pt x="2148" y="35"/>
                  <a:pt x="2142" y="26"/>
                  <a:pt x="2139" y="26"/>
                </a:cubicBezTo>
                <a:cubicBezTo>
                  <a:pt x="2142" y="18"/>
                  <a:pt x="2149" y="30"/>
                  <a:pt x="2148" y="34"/>
                </a:cubicBezTo>
                <a:cubicBezTo>
                  <a:pt x="2171" y="35"/>
                  <a:pt x="2202" y="33"/>
                  <a:pt x="2220" y="46"/>
                </a:cubicBezTo>
                <a:cubicBezTo>
                  <a:pt x="2236" y="35"/>
                  <a:pt x="2248" y="34"/>
                  <a:pt x="2268" y="37"/>
                </a:cubicBezTo>
                <a:cubicBezTo>
                  <a:pt x="2268" y="42"/>
                  <a:pt x="2268" y="47"/>
                  <a:pt x="2268" y="51"/>
                </a:cubicBezTo>
                <a:cubicBezTo>
                  <a:pt x="2281" y="58"/>
                  <a:pt x="2304" y="56"/>
                  <a:pt x="2321" y="60"/>
                </a:cubicBezTo>
                <a:cubicBezTo>
                  <a:pt x="2227" y="69"/>
                  <a:pt x="2132" y="70"/>
                  <a:pt x="2038" y="54"/>
                </a:cubicBezTo>
                <a:cubicBezTo>
                  <a:pt x="2028" y="52"/>
                  <a:pt x="2028" y="58"/>
                  <a:pt x="2023" y="60"/>
                </a:cubicBezTo>
                <a:cubicBezTo>
                  <a:pt x="1981" y="48"/>
                  <a:pt x="1926" y="58"/>
                  <a:pt x="1879" y="65"/>
                </a:cubicBezTo>
                <a:cubicBezTo>
                  <a:pt x="1778" y="51"/>
                  <a:pt x="1645" y="66"/>
                  <a:pt x="1523" y="54"/>
                </a:cubicBezTo>
                <a:cubicBezTo>
                  <a:pt x="1513" y="51"/>
                  <a:pt x="1506" y="66"/>
                  <a:pt x="1499" y="57"/>
                </a:cubicBezTo>
                <a:cubicBezTo>
                  <a:pt x="1486" y="55"/>
                  <a:pt x="1501" y="44"/>
                  <a:pt x="1491" y="40"/>
                </a:cubicBezTo>
                <a:cubicBezTo>
                  <a:pt x="1429" y="53"/>
                  <a:pt x="1340" y="41"/>
                  <a:pt x="1269" y="65"/>
                </a:cubicBezTo>
                <a:cubicBezTo>
                  <a:pt x="1296" y="84"/>
                  <a:pt x="1340" y="78"/>
                  <a:pt x="1377" y="82"/>
                </a:cubicBezTo>
                <a:cubicBezTo>
                  <a:pt x="1399" y="84"/>
                  <a:pt x="1419" y="99"/>
                  <a:pt x="1437" y="88"/>
                </a:cubicBezTo>
                <a:cubicBezTo>
                  <a:pt x="1472" y="94"/>
                  <a:pt x="1513" y="98"/>
                  <a:pt x="1544" y="88"/>
                </a:cubicBezTo>
                <a:cubicBezTo>
                  <a:pt x="1554" y="97"/>
                  <a:pt x="1582" y="94"/>
                  <a:pt x="1589" y="82"/>
                </a:cubicBezTo>
                <a:cubicBezTo>
                  <a:pt x="1633" y="90"/>
                  <a:pt x="1672" y="91"/>
                  <a:pt x="1724" y="88"/>
                </a:cubicBezTo>
                <a:cubicBezTo>
                  <a:pt x="1735" y="97"/>
                  <a:pt x="1742" y="110"/>
                  <a:pt x="1763" y="110"/>
                </a:cubicBezTo>
                <a:cubicBezTo>
                  <a:pt x="1764" y="98"/>
                  <a:pt x="1751" y="100"/>
                  <a:pt x="1742" y="99"/>
                </a:cubicBezTo>
                <a:cubicBezTo>
                  <a:pt x="1746" y="92"/>
                  <a:pt x="1762" y="98"/>
                  <a:pt x="1771" y="96"/>
                </a:cubicBezTo>
                <a:cubicBezTo>
                  <a:pt x="1775" y="107"/>
                  <a:pt x="1764" y="104"/>
                  <a:pt x="1766" y="113"/>
                </a:cubicBezTo>
                <a:cubicBezTo>
                  <a:pt x="1859" y="123"/>
                  <a:pt x="2020" y="129"/>
                  <a:pt x="2124" y="130"/>
                </a:cubicBezTo>
                <a:cubicBezTo>
                  <a:pt x="2129" y="119"/>
                  <a:pt x="2116" y="124"/>
                  <a:pt x="2115" y="119"/>
                </a:cubicBezTo>
                <a:cubicBezTo>
                  <a:pt x="2115" y="108"/>
                  <a:pt x="2131" y="112"/>
                  <a:pt x="2130" y="102"/>
                </a:cubicBezTo>
                <a:cubicBezTo>
                  <a:pt x="2140" y="110"/>
                  <a:pt x="2122" y="121"/>
                  <a:pt x="2130" y="130"/>
                </a:cubicBezTo>
                <a:cubicBezTo>
                  <a:pt x="2195" y="138"/>
                  <a:pt x="2279" y="135"/>
                  <a:pt x="2339" y="135"/>
                </a:cubicBezTo>
                <a:cubicBezTo>
                  <a:pt x="2350" y="141"/>
                  <a:pt x="2370" y="139"/>
                  <a:pt x="2378" y="147"/>
                </a:cubicBezTo>
                <a:cubicBezTo>
                  <a:pt x="2400" y="145"/>
                  <a:pt x="2423" y="151"/>
                  <a:pt x="2447" y="155"/>
                </a:cubicBezTo>
                <a:cubicBezTo>
                  <a:pt x="2467" y="159"/>
                  <a:pt x="2495" y="158"/>
                  <a:pt x="2498" y="175"/>
                </a:cubicBezTo>
                <a:cubicBezTo>
                  <a:pt x="2382" y="159"/>
                  <a:pt x="2286" y="168"/>
                  <a:pt x="2184" y="166"/>
                </a:cubicBezTo>
                <a:cubicBezTo>
                  <a:pt x="2220" y="187"/>
                  <a:pt x="2266" y="168"/>
                  <a:pt x="2312" y="180"/>
                </a:cubicBezTo>
                <a:cubicBezTo>
                  <a:pt x="2323" y="181"/>
                  <a:pt x="2322" y="170"/>
                  <a:pt x="2327" y="166"/>
                </a:cubicBezTo>
                <a:cubicBezTo>
                  <a:pt x="2335" y="169"/>
                  <a:pt x="2340" y="175"/>
                  <a:pt x="2342" y="183"/>
                </a:cubicBezTo>
                <a:cubicBezTo>
                  <a:pt x="2394" y="182"/>
                  <a:pt x="2438" y="197"/>
                  <a:pt x="2492" y="205"/>
                </a:cubicBezTo>
                <a:cubicBezTo>
                  <a:pt x="2491" y="214"/>
                  <a:pt x="2485" y="218"/>
                  <a:pt x="2486" y="228"/>
                </a:cubicBezTo>
                <a:cubicBezTo>
                  <a:pt x="2500" y="258"/>
                  <a:pt x="2545" y="223"/>
                  <a:pt x="2567" y="250"/>
                </a:cubicBezTo>
                <a:cubicBezTo>
                  <a:pt x="2575" y="247"/>
                  <a:pt x="2582" y="242"/>
                  <a:pt x="2596" y="245"/>
                </a:cubicBezTo>
                <a:cubicBezTo>
                  <a:pt x="2605" y="255"/>
                  <a:pt x="2626" y="263"/>
                  <a:pt x="2644" y="256"/>
                </a:cubicBezTo>
                <a:cubicBezTo>
                  <a:pt x="2647" y="259"/>
                  <a:pt x="2648" y="263"/>
                  <a:pt x="2647" y="270"/>
                </a:cubicBezTo>
                <a:cubicBezTo>
                  <a:pt x="2668" y="295"/>
                  <a:pt x="2718" y="285"/>
                  <a:pt x="2746" y="292"/>
                </a:cubicBezTo>
                <a:cubicBezTo>
                  <a:pt x="2750" y="288"/>
                  <a:pt x="2753" y="283"/>
                  <a:pt x="2761" y="281"/>
                </a:cubicBezTo>
                <a:cubicBezTo>
                  <a:pt x="2781" y="289"/>
                  <a:pt x="2820" y="285"/>
                  <a:pt x="2839" y="287"/>
                </a:cubicBezTo>
                <a:cubicBezTo>
                  <a:pt x="2837" y="300"/>
                  <a:pt x="2830" y="299"/>
                  <a:pt x="2836" y="312"/>
                </a:cubicBezTo>
                <a:cubicBezTo>
                  <a:pt x="2831" y="318"/>
                  <a:pt x="2821" y="319"/>
                  <a:pt x="2818" y="326"/>
                </a:cubicBezTo>
                <a:cubicBezTo>
                  <a:pt x="2844" y="336"/>
                  <a:pt x="2859" y="323"/>
                  <a:pt x="2886" y="337"/>
                </a:cubicBezTo>
                <a:cubicBezTo>
                  <a:pt x="2887" y="366"/>
                  <a:pt x="2842" y="358"/>
                  <a:pt x="2827" y="363"/>
                </a:cubicBezTo>
                <a:cubicBezTo>
                  <a:pt x="2839" y="367"/>
                  <a:pt x="2831" y="374"/>
                  <a:pt x="2839" y="382"/>
                </a:cubicBezTo>
                <a:cubicBezTo>
                  <a:pt x="2857" y="384"/>
                  <a:pt x="2869" y="375"/>
                  <a:pt x="2880" y="385"/>
                </a:cubicBezTo>
                <a:cubicBezTo>
                  <a:pt x="2879" y="395"/>
                  <a:pt x="2877" y="404"/>
                  <a:pt x="2871" y="410"/>
                </a:cubicBezTo>
                <a:cubicBezTo>
                  <a:pt x="2863" y="406"/>
                  <a:pt x="2852" y="405"/>
                  <a:pt x="2859" y="393"/>
                </a:cubicBezTo>
                <a:cubicBezTo>
                  <a:pt x="2826" y="384"/>
                  <a:pt x="2801" y="398"/>
                  <a:pt x="2773" y="405"/>
                </a:cubicBezTo>
                <a:cubicBezTo>
                  <a:pt x="2783" y="412"/>
                  <a:pt x="2786" y="426"/>
                  <a:pt x="2806" y="424"/>
                </a:cubicBezTo>
                <a:cubicBezTo>
                  <a:pt x="2798" y="447"/>
                  <a:pt x="2844" y="464"/>
                  <a:pt x="2859" y="441"/>
                </a:cubicBezTo>
                <a:cubicBezTo>
                  <a:pt x="2861" y="460"/>
                  <a:pt x="2900" y="462"/>
                  <a:pt x="2901" y="489"/>
                </a:cubicBezTo>
                <a:cubicBezTo>
                  <a:pt x="2937" y="483"/>
                  <a:pt x="2978" y="485"/>
                  <a:pt x="3015" y="486"/>
                </a:cubicBezTo>
                <a:cubicBezTo>
                  <a:pt x="3017" y="477"/>
                  <a:pt x="3007" y="481"/>
                  <a:pt x="3009" y="472"/>
                </a:cubicBezTo>
                <a:cubicBezTo>
                  <a:pt x="2998" y="475"/>
                  <a:pt x="2990" y="480"/>
                  <a:pt x="2976" y="480"/>
                </a:cubicBezTo>
                <a:cubicBezTo>
                  <a:pt x="2968" y="475"/>
                  <a:pt x="2975" y="474"/>
                  <a:pt x="2967" y="469"/>
                </a:cubicBezTo>
                <a:cubicBezTo>
                  <a:pt x="2947" y="476"/>
                  <a:pt x="2919" y="473"/>
                  <a:pt x="2901" y="469"/>
                </a:cubicBezTo>
                <a:cubicBezTo>
                  <a:pt x="2897" y="459"/>
                  <a:pt x="2915" y="469"/>
                  <a:pt x="2910" y="458"/>
                </a:cubicBezTo>
                <a:cubicBezTo>
                  <a:pt x="2938" y="460"/>
                  <a:pt x="2955" y="469"/>
                  <a:pt x="2979" y="458"/>
                </a:cubicBezTo>
                <a:cubicBezTo>
                  <a:pt x="2978" y="455"/>
                  <a:pt x="2976" y="453"/>
                  <a:pt x="2973" y="452"/>
                </a:cubicBezTo>
                <a:cubicBezTo>
                  <a:pt x="2989" y="457"/>
                  <a:pt x="3000" y="461"/>
                  <a:pt x="3033" y="458"/>
                </a:cubicBezTo>
                <a:cubicBezTo>
                  <a:pt x="3036" y="450"/>
                  <a:pt x="3042" y="444"/>
                  <a:pt x="3057" y="447"/>
                </a:cubicBezTo>
                <a:cubicBezTo>
                  <a:pt x="3060" y="457"/>
                  <a:pt x="3044" y="450"/>
                  <a:pt x="3042" y="455"/>
                </a:cubicBezTo>
                <a:cubicBezTo>
                  <a:pt x="3052" y="452"/>
                  <a:pt x="3070" y="466"/>
                  <a:pt x="3081" y="469"/>
                </a:cubicBezTo>
                <a:cubicBezTo>
                  <a:pt x="3076" y="475"/>
                  <a:pt x="3061" y="471"/>
                  <a:pt x="3060" y="480"/>
                </a:cubicBezTo>
                <a:cubicBezTo>
                  <a:pt x="3076" y="488"/>
                  <a:pt x="3092" y="517"/>
                  <a:pt x="3126" y="517"/>
                </a:cubicBezTo>
                <a:cubicBezTo>
                  <a:pt x="3130" y="514"/>
                  <a:pt x="3125" y="513"/>
                  <a:pt x="3128" y="506"/>
                </a:cubicBezTo>
                <a:cubicBezTo>
                  <a:pt x="3137" y="509"/>
                  <a:pt x="3147" y="509"/>
                  <a:pt x="3155" y="506"/>
                </a:cubicBezTo>
                <a:cubicBezTo>
                  <a:pt x="3156" y="488"/>
                  <a:pt x="3137" y="503"/>
                  <a:pt x="3137" y="489"/>
                </a:cubicBezTo>
                <a:cubicBezTo>
                  <a:pt x="3170" y="481"/>
                  <a:pt x="3174" y="499"/>
                  <a:pt x="3200" y="503"/>
                </a:cubicBezTo>
                <a:cubicBezTo>
                  <a:pt x="3206" y="502"/>
                  <a:pt x="3203" y="492"/>
                  <a:pt x="3209" y="492"/>
                </a:cubicBezTo>
                <a:cubicBezTo>
                  <a:pt x="3204" y="480"/>
                  <a:pt x="3178" y="480"/>
                  <a:pt x="3167" y="483"/>
                </a:cubicBezTo>
                <a:cubicBezTo>
                  <a:pt x="3151" y="470"/>
                  <a:pt x="3119" y="469"/>
                  <a:pt x="3099" y="480"/>
                </a:cubicBezTo>
                <a:cubicBezTo>
                  <a:pt x="3093" y="473"/>
                  <a:pt x="3099" y="458"/>
                  <a:pt x="3102" y="450"/>
                </a:cubicBezTo>
                <a:cubicBezTo>
                  <a:pt x="3120" y="446"/>
                  <a:pt x="3117" y="463"/>
                  <a:pt x="3131" y="464"/>
                </a:cubicBezTo>
                <a:cubicBezTo>
                  <a:pt x="3152" y="452"/>
                  <a:pt x="3168" y="457"/>
                  <a:pt x="3188" y="469"/>
                </a:cubicBezTo>
                <a:cubicBezTo>
                  <a:pt x="3209" y="459"/>
                  <a:pt x="3242" y="469"/>
                  <a:pt x="3269" y="469"/>
                </a:cubicBezTo>
                <a:cubicBezTo>
                  <a:pt x="3253" y="473"/>
                  <a:pt x="3238" y="478"/>
                  <a:pt x="3230" y="489"/>
                </a:cubicBezTo>
                <a:cubicBezTo>
                  <a:pt x="3230" y="496"/>
                  <a:pt x="3240" y="494"/>
                  <a:pt x="3248" y="494"/>
                </a:cubicBezTo>
                <a:cubicBezTo>
                  <a:pt x="3241" y="519"/>
                  <a:pt x="3217" y="531"/>
                  <a:pt x="3245" y="548"/>
                </a:cubicBezTo>
                <a:cubicBezTo>
                  <a:pt x="3243" y="556"/>
                  <a:pt x="3234" y="562"/>
                  <a:pt x="3245" y="567"/>
                </a:cubicBezTo>
                <a:cubicBezTo>
                  <a:pt x="3257" y="569"/>
                  <a:pt x="3254" y="557"/>
                  <a:pt x="3254" y="548"/>
                </a:cubicBezTo>
                <a:cubicBezTo>
                  <a:pt x="3268" y="540"/>
                  <a:pt x="3270" y="553"/>
                  <a:pt x="3287" y="551"/>
                </a:cubicBezTo>
                <a:cubicBezTo>
                  <a:pt x="3282" y="565"/>
                  <a:pt x="3277" y="574"/>
                  <a:pt x="3281" y="579"/>
                </a:cubicBezTo>
                <a:cubicBezTo>
                  <a:pt x="3254" y="574"/>
                  <a:pt x="3223" y="589"/>
                  <a:pt x="3209" y="570"/>
                </a:cubicBezTo>
                <a:cubicBezTo>
                  <a:pt x="3204" y="571"/>
                  <a:pt x="3202" y="575"/>
                  <a:pt x="3203" y="581"/>
                </a:cubicBezTo>
                <a:cubicBezTo>
                  <a:pt x="3188" y="576"/>
                  <a:pt x="3174" y="582"/>
                  <a:pt x="3167" y="593"/>
                </a:cubicBezTo>
                <a:cubicBezTo>
                  <a:pt x="3169" y="603"/>
                  <a:pt x="3184" y="601"/>
                  <a:pt x="3197" y="601"/>
                </a:cubicBezTo>
                <a:cubicBezTo>
                  <a:pt x="3162" y="609"/>
                  <a:pt x="3100" y="613"/>
                  <a:pt x="3063" y="621"/>
                </a:cubicBezTo>
                <a:cubicBezTo>
                  <a:pt x="3078" y="632"/>
                  <a:pt x="3113" y="613"/>
                  <a:pt x="3137" y="629"/>
                </a:cubicBezTo>
                <a:cubicBezTo>
                  <a:pt x="3148" y="628"/>
                  <a:pt x="3149" y="617"/>
                  <a:pt x="3158" y="615"/>
                </a:cubicBezTo>
                <a:cubicBezTo>
                  <a:pt x="3158" y="626"/>
                  <a:pt x="3170" y="627"/>
                  <a:pt x="3176" y="632"/>
                </a:cubicBezTo>
                <a:cubicBezTo>
                  <a:pt x="3176" y="637"/>
                  <a:pt x="3176" y="641"/>
                  <a:pt x="3176" y="646"/>
                </a:cubicBezTo>
                <a:cubicBezTo>
                  <a:pt x="3147" y="648"/>
                  <a:pt x="3078" y="655"/>
                  <a:pt x="3051" y="649"/>
                </a:cubicBezTo>
                <a:cubicBezTo>
                  <a:pt x="3043" y="647"/>
                  <a:pt x="3022" y="639"/>
                  <a:pt x="3030" y="626"/>
                </a:cubicBezTo>
                <a:cubicBezTo>
                  <a:pt x="3027" y="628"/>
                  <a:pt x="3023" y="629"/>
                  <a:pt x="3018" y="629"/>
                </a:cubicBezTo>
                <a:cubicBezTo>
                  <a:pt x="3011" y="631"/>
                  <a:pt x="3022" y="633"/>
                  <a:pt x="3015" y="638"/>
                </a:cubicBezTo>
                <a:cubicBezTo>
                  <a:pt x="3035" y="668"/>
                  <a:pt x="3095" y="652"/>
                  <a:pt x="3131" y="663"/>
                </a:cubicBezTo>
                <a:cubicBezTo>
                  <a:pt x="3129" y="668"/>
                  <a:pt x="3122" y="669"/>
                  <a:pt x="3114" y="668"/>
                </a:cubicBezTo>
                <a:cubicBezTo>
                  <a:pt x="3121" y="673"/>
                  <a:pt x="3130" y="677"/>
                  <a:pt x="3120" y="685"/>
                </a:cubicBezTo>
                <a:cubicBezTo>
                  <a:pt x="3130" y="694"/>
                  <a:pt x="3149" y="687"/>
                  <a:pt x="3164" y="685"/>
                </a:cubicBezTo>
                <a:cubicBezTo>
                  <a:pt x="3163" y="673"/>
                  <a:pt x="3148" y="684"/>
                  <a:pt x="3149" y="674"/>
                </a:cubicBezTo>
                <a:cubicBezTo>
                  <a:pt x="3164" y="649"/>
                  <a:pt x="3213" y="655"/>
                  <a:pt x="3218" y="621"/>
                </a:cubicBezTo>
                <a:cubicBezTo>
                  <a:pt x="3222" y="621"/>
                  <a:pt x="3226" y="621"/>
                  <a:pt x="3230" y="621"/>
                </a:cubicBezTo>
                <a:cubicBezTo>
                  <a:pt x="3235" y="629"/>
                  <a:pt x="3231" y="646"/>
                  <a:pt x="3239" y="652"/>
                </a:cubicBezTo>
                <a:cubicBezTo>
                  <a:pt x="3259" y="659"/>
                  <a:pt x="3288" y="637"/>
                  <a:pt x="3302" y="657"/>
                </a:cubicBezTo>
                <a:cubicBezTo>
                  <a:pt x="3294" y="677"/>
                  <a:pt x="3262" y="665"/>
                  <a:pt x="3239" y="671"/>
                </a:cubicBezTo>
                <a:cubicBezTo>
                  <a:pt x="3244" y="682"/>
                  <a:pt x="3244" y="683"/>
                  <a:pt x="3245" y="694"/>
                </a:cubicBezTo>
                <a:cubicBezTo>
                  <a:pt x="3207" y="700"/>
                  <a:pt x="3157" y="696"/>
                  <a:pt x="3128" y="696"/>
                </a:cubicBezTo>
                <a:cubicBezTo>
                  <a:pt x="3115" y="713"/>
                  <a:pt x="3096" y="710"/>
                  <a:pt x="3072" y="708"/>
                </a:cubicBezTo>
                <a:cubicBezTo>
                  <a:pt x="3062" y="707"/>
                  <a:pt x="3063" y="716"/>
                  <a:pt x="3057" y="719"/>
                </a:cubicBezTo>
                <a:cubicBezTo>
                  <a:pt x="3032" y="708"/>
                  <a:pt x="3005" y="716"/>
                  <a:pt x="2988" y="727"/>
                </a:cubicBezTo>
                <a:cubicBezTo>
                  <a:pt x="3000" y="735"/>
                  <a:pt x="3002" y="730"/>
                  <a:pt x="3000" y="744"/>
                </a:cubicBezTo>
                <a:cubicBezTo>
                  <a:pt x="3040" y="751"/>
                  <a:pt x="3096" y="729"/>
                  <a:pt x="3140" y="738"/>
                </a:cubicBezTo>
                <a:cubicBezTo>
                  <a:pt x="3130" y="744"/>
                  <a:pt x="3138" y="745"/>
                  <a:pt x="3149" y="744"/>
                </a:cubicBezTo>
                <a:cubicBezTo>
                  <a:pt x="3156" y="734"/>
                  <a:pt x="3164" y="726"/>
                  <a:pt x="3173" y="719"/>
                </a:cubicBezTo>
                <a:cubicBezTo>
                  <a:pt x="3194" y="727"/>
                  <a:pt x="3222" y="713"/>
                  <a:pt x="3224" y="736"/>
                </a:cubicBezTo>
                <a:cubicBezTo>
                  <a:pt x="3208" y="734"/>
                  <a:pt x="3199" y="738"/>
                  <a:pt x="3188" y="741"/>
                </a:cubicBezTo>
                <a:cubicBezTo>
                  <a:pt x="3186" y="750"/>
                  <a:pt x="3193" y="750"/>
                  <a:pt x="3191" y="758"/>
                </a:cubicBezTo>
                <a:cubicBezTo>
                  <a:pt x="3179" y="757"/>
                  <a:pt x="3154" y="765"/>
                  <a:pt x="3143" y="750"/>
                </a:cubicBezTo>
                <a:cubicBezTo>
                  <a:pt x="3128" y="764"/>
                  <a:pt x="3095" y="768"/>
                  <a:pt x="3075" y="755"/>
                </a:cubicBezTo>
                <a:cubicBezTo>
                  <a:pt x="3063" y="760"/>
                  <a:pt x="3055" y="769"/>
                  <a:pt x="3039" y="769"/>
                </a:cubicBezTo>
                <a:cubicBezTo>
                  <a:pt x="3038" y="758"/>
                  <a:pt x="3035" y="760"/>
                  <a:pt x="3027" y="753"/>
                </a:cubicBezTo>
                <a:cubicBezTo>
                  <a:pt x="3021" y="754"/>
                  <a:pt x="3019" y="759"/>
                  <a:pt x="3012" y="758"/>
                </a:cubicBezTo>
                <a:cubicBezTo>
                  <a:pt x="3000" y="798"/>
                  <a:pt x="2935" y="769"/>
                  <a:pt x="2901" y="775"/>
                </a:cubicBezTo>
                <a:cubicBezTo>
                  <a:pt x="2885" y="778"/>
                  <a:pt x="2891" y="789"/>
                  <a:pt x="2877" y="792"/>
                </a:cubicBezTo>
                <a:cubicBezTo>
                  <a:pt x="2875" y="800"/>
                  <a:pt x="2882" y="799"/>
                  <a:pt x="2880" y="806"/>
                </a:cubicBezTo>
                <a:cubicBezTo>
                  <a:pt x="2941" y="823"/>
                  <a:pt x="3007" y="797"/>
                  <a:pt x="3069" y="806"/>
                </a:cubicBezTo>
                <a:cubicBezTo>
                  <a:pt x="3049" y="816"/>
                  <a:pt x="3018" y="816"/>
                  <a:pt x="2991" y="820"/>
                </a:cubicBezTo>
                <a:cubicBezTo>
                  <a:pt x="2990" y="829"/>
                  <a:pt x="3004" y="825"/>
                  <a:pt x="3009" y="828"/>
                </a:cubicBezTo>
                <a:cubicBezTo>
                  <a:pt x="2995" y="847"/>
                  <a:pt x="2960" y="833"/>
                  <a:pt x="2949" y="851"/>
                </a:cubicBezTo>
                <a:cubicBezTo>
                  <a:pt x="2951" y="855"/>
                  <a:pt x="2954" y="858"/>
                  <a:pt x="2955" y="862"/>
                </a:cubicBezTo>
                <a:cubicBezTo>
                  <a:pt x="2966" y="864"/>
                  <a:pt x="2967" y="856"/>
                  <a:pt x="2976" y="856"/>
                </a:cubicBezTo>
                <a:cubicBezTo>
                  <a:pt x="2976" y="851"/>
                  <a:pt x="2972" y="850"/>
                  <a:pt x="2973" y="845"/>
                </a:cubicBezTo>
                <a:cubicBezTo>
                  <a:pt x="2993" y="855"/>
                  <a:pt x="3010" y="849"/>
                  <a:pt x="3027" y="854"/>
                </a:cubicBezTo>
                <a:cubicBezTo>
                  <a:pt x="3033" y="846"/>
                  <a:pt x="3035" y="830"/>
                  <a:pt x="3030" y="820"/>
                </a:cubicBezTo>
                <a:cubicBezTo>
                  <a:pt x="3048" y="822"/>
                  <a:pt x="3060" y="813"/>
                  <a:pt x="3075" y="820"/>
                </a:cubicBezTo>
                <a:cubicBezTo>
                  <a:pt x="3077" y="832"/>
                  <a:pt x="3058" y="825"/>
                  <a:pt x="3057" y="834"/>
                </a:cubicBezTo>
                <a:cubicBezTo>
                  <a:pt x="3084" y="865"/>
                  <a:pt x="3155" y="817"/>
                  <a:pt x="3185" y="842"/>
                </a:cubicBezTo>
                <a:cubicBezTo>
                  <a:pt x="3185" y="851"/>
                  <a:pt x="3177" y="853"/>
                  <a:pt x="3173" y="859"/>
                </a:cubicBezTo>
                <a:cubicBezTo>
                  <a:pt x="3175" y="865"/>
                  <a:pt x="3185" y="861"/>
                  <a:pt x="3182" y="870"/>
                </a:cubicBezTo>
                <a:cubicBezTo>
                  <a:pt x="3176" y="873"/>
                  <a:pt x="3171" y="876"/>
                  <a:pt x="3161" y="876"/>
                </a:cubicBezTo>
                <a:cubicBezTo>
                  <a:pt x="3185" y="896"/>
                  <a:pt x="3214" y="883"/>
                  <a:pt x="3227" y="859"/>
                </a:cubicBezTo>
                <a:cubicBezTo>
                  <a:pt x="3230" y="871"/>
                  <a:pt x="3232" y="884"/>
                  <a:pt x="3239" y="893"/>
                </a:cubicBezTo>
                <a:cubicBezTo>
                  <a:pt x="3228" y="892"/>
                  <a:pt x="3231" y="905"/>
                  <a:pt x="3221" y="907"/>
                </a:cubicBezTo>
                <a:cubicBezTo>
                  <a:pt x="3209" y="910"/>
                  <a:pt x="3213" y="899"/>
                  <a:pt x="3209" y="896"/>
                </a:cubicBezTo>
                <a:cubicBezTo>
                  <a:pt x="3194" y="897"/>
                  <a:pt x="3193" y="897"/>
                  <a:pt x="3182" y="898"/>
                </a:cubicBezTo>
                <a:cubicBezTo>
                  <a:pt x="3180" y="907"/>
                  <a:pt x="3190" y="904"/>
                  <a:pt x="3188" y="912"/>
                </a:cubicBezTo>
                <a:cubicBezTo>
                  <a:pt x="3180" y="922"/>
                  <a:pt x="3135" y="917"/>
                  <a:pt x="3131" y="921"/>
                </a:cubicBezTo>
                <a:cubicBezTo>
                  <a:pt x="3122" y="923"/>
                  <a:pt x="3127" y="915"/>
                  <a:pt x="3128" y="912"/>
                </a:cubicBezTo>
                <a:cubicBezTo>
                  <a:pt x="3091" y="950"/>
                  <a:pt x="3014" y="915"/>
                  <a:pt x="2985" y="955"/>
                </a:cubicBezTo>
                <a:cubicBezTo>
                  <a:pt x="2973" y="955"/>
                  <a:pt x="2983" y="949"/>
                  <a:pt x="2982" y="943"/>
                </a:cubicBezTo>
                <a:cubicBezTo>
                  <a:pt x="2966" y="943"/>
                  <a:pt x="2959" y="950"/>
                  <a:pt x="2946" y="952"/>
                </a:cubicBezTo>
                <a:cubicBezTo>
                  <a:pt x="2944" y="958"/>
                  <a:pt x="2947" y="967"/>
                  <a:pt x="2937" y="971"/>
                </a:cubicBezTo>
                <a:cubicBezTo>
                  <a:pt x="2949" y="973"/>
                  <a:pt x="2954" y="982"/>
                  <a:pt x="2967" y="983"/>
                </a:cubicBezTo>
                <a:cubicBezTo>
                  <a:pt x="2962" y="989"/>
                  <a:pt x="2955" y="987"/>
                  <a:pt x="2943" y="991"/>
                </a:cubicBezTo>
                <a:cubicBezTo>
                  <a:pt x="2940" y="1003"/>
                  <a:pt x="2960" y="994"/>
                  <a:pt x="2958" y="1005"/>
                </a:cubicBezTo>
                <a:cubicBezTo>
                  <a:pt x="2940" y="1009"/>
                  <a:pt x="2936" y="1027"/>
                  <a:pt x="2916" y="1030"/>
                </a:cubicBezTo>
                <a:cubicBezTo>
                  <a:pt x="2918" y="1028"/>
                  <a:pt x="2919" y="1026"/>
                  <a:pt x="2919" y="1022"/>
                </a:cubicBezTo>
                <a:cubicBezTo>
                  <a:pt x="2895" y="1018"/>
                  <a:pt x="2881" y="1047"/>
                  <a:pt x="2851" y="1036"/>
                </a:cubicBezTo>
                <a:cubicBezTo>
                  <a:pt x="2847" y="1055"/>
                  <a:pt x="2883" y="1041"/>
                  <a:pt x="2895" y="1041"/>
                </a:cubicBezTo>
                <a:cubicBezTo>
                  <a:pt x="2917" y="1076"/>
                  <a:pt x="2851" y="1067"/>
                  <a:pt x="2833" y="1075"/>
                </a:cubicBezTo>
                <a:cubicBezTo>
                  <a:pt x="2848" y="1089"/>
                  <a:pt x="2885" y="1070"/>
                  <a:pt x="2907" y="1081"/>
                </a:cubicBezTo>
                <a:cubicBezTo>
                  <a:pt x="2905" y="1095"/>
                  <a:pt x="2892" y="1088"/>
                  <a:pt x="2883" y="1092"/>
                </a:cubicBezTo>
                <a:cubicBezTo>
                  <a:pt x="2867" y="1099"/>
                  <a:pt x="2855" y="1117"/>
                  <a:pt x="2833" y="1117"/>
                </a:cubicBezTo>
                <a:cubicBezTo>
                  <a:pt x="2839" y="1123"/>
                  <a:pt x="2833" y="1125"/>
                  <a:pt x="2830" y="1128"/>
                </a:cubicBezTo>
                <a:cubicBezTo>
                  <a:pt x="2856" y="1142"/>
                  <a:pt x="2857" y="1125"/>
                  <a:pt x="2883" y="1126"/>
                </a:cubicBezTo>
                <a:close/>
                <a:moveTo>
                  <a:pt x="3021" y="489"/>
                </a:moveTo>
                <a:cubicBezTo>
                  <a:pt x="3022" y="485"/>
                  <a:pt x="3037" y="492"/>
                  <a:pt x="3039" y="483"/>
                </a:cubicBezTo>
                <a:cubicBezTo>
                  <a:pt x="3032" y="484"/>
                  <a:pt x="3037" y="473"/>
                  <a:pt x="3036" y="469"/>
                </a:cubicBezTo>
                <a:cubicBezTo>
                  <a:pt x="3028" y="469"/>
                  <a:pt x="3019" y="468"/>
                  <a:pt x="3015" y="472"/>
                </a:cubicBezTo>
                <a:cubicBezTo>
                  <a:pt x="3015" y="479"/>
                  <a:pt x="3017" y="485"/>
                  <a:pt x="3021" y="489"/>
                </a:cubicBezTo>
                <a:close/>
                <a:moveTo>
                  <a:pt x="2002" y="166"/>
                </a:moveTo>
                <a:cubicBezTo>
                  <a:pt x="1975" y="151"/>
                  <a:pt x="1945" y="157"/>
                  <a:pt x="1909" y="152"/>
                </a:cubicBezTo>
                <a:cubicBezTo>
                  <a:pt x="1929" y="167"/>
                  <a:pt x="1961" y="162"/>
                  <a:pt x="2002" y="166"/>
                </a:cubicBezTo>
                <a:close/>
                <a:moveTo>
                  <a:pt x="2064" y="166"/>
                </a:moveTo>
                <a:cubicBezTo>
                  <a:pt x="2053" y="168"/>
                  <a:pt x="2029" y="152"/>
                  <a:pt x="2020" y="169"/>
                </a:cubicBezTo>
                <a:cubicBezTo>
                  <a:pt x="2094" y="172"/>
                  <a:pt x="2132" y="170"/>
                  <a:pt x="2181" y="169"/>
                </a:cubicBezTo>
                <a:cubicBezTo>
                  <a:pt x="2139" y="155"/>
                  <a:pt x="2094" y="162"/>
                  <a:pt x="2064" y="166"/>
                </a:cubicBezTo>
                <a:close/>
                <a:moveTo>
                  <a:pt x="2830" y="298"/>
                </a:moveTo>
                <a:cubicBezTo>
                  <a:pt x="2813" y="295"/>
                  <a:pt x="2787" y="290"/>
                  <a:pt x="2779" y="295"/>
                </a:cubicBezTo>
                <a:cubicBezTo>
                  <a:pt x="2798" y="298"/>
                  <a:pt x="2811" y="304"/>
                  <a:pt x="2830" y="298"/>
                </a:cubicBezTo>
                <a:close/>
                <a:moveTo>
                  <a:pt x="2773" y="323"/>
                </a:moveTo>
                <a:cubicBezTo>
                  <a:pt x="2792" y="327"/>
                  <a:pt x="2809" y="336"/>
                  <a:pt x="2818" y="318"/>
                </a:cubicBezTo>
                <a:cubicBezTo>
                  <a:pt x="2805" y="312"/>
                  <a:pt x="2778" y="307"/>
                  <a:pt x="2773" y="323"/>
                </a:cubicBezTo>
                <a:close/>
                <a:moveTo>
                  <a:pt x="3197" y="534"/>
                </a:moveTo>
                <a:cubicBezTo>
                  <a:pt x="3201" y="538"/>
                  <a:pt x="3210" y="536"/>
                  <a:pt x="3218" y="537"/>
                </a:cubicBezTo>
                <a:cubicBezTo>
                  <a:pt x="3218" y="532"/>
                  <a:pt x="3218" y="527"/>
                  <a:pt x="3218" y="522"/>
                </a:cubicBezTo>
                <a:cubicBezTo>
                  <a:pt x="3209" y="519"/>
                  <a:pt x="3200" y="524"/>
                  <a:pt x="3197" y="534"/>
                </a:cubicBezTo>
                <a:close/>
                <a:moveTo>
                  <a:pt x="3105" y="528"/>
                </a:moveTo>
                <a:cubicBezTo>
                  <a:pt x="3095" y="536"/>
                  <a:pt x="3112" y="536"/>
                  <a:pt x="3105" y="542"/>
                </a:cubicBezTo>
                <a:cubicBezTo>
                  <a:pt x="3123" y="539"/>
                  <a:pt x="3143" y="537"/>
                  <a:pt x="3155" y="528"/>
                </a:cubicBezTo>
                <a:cubicBezTo>
                  <a:pt x="3143" y="525"/>
                  <a:pt x="3115" y="524"/>
                  <a:pt x="3105" y="528"/>
                </a:cubicBezTo>
                <a:close/>
                <a:moveTo>
                  <a:pt x="3051" y="590"/>
                </a:moveTo>
                <a:cubicBezTo>
                  <a:pt x="3069" y="594"/>
                  <a:pt x="3077" y="601"/>
                  <a:pt x="3096" y="593"/>
                </a:cubicBezTo>
                <a:cubicBezTo>
                  <a:pt x="3091" y="581"/>
                  <a:pt x="3090" y="566"/>
                  <a:pt x="3081" y="559"/>
                </a:cubicBezTo>
                <a:cubicBezTo>
                  <a:pt x="3083" y="580"/>
                  <a:pt x="3052" y="571"/>
                  <a:pt x="3051" y="590"/>
                </a:cubicBezTo>
                <a:close/>
                <a:moveTo>
                  <a:pt x="3096" y="685"/>
                </a:moveTo>
                <a:cubicBezTo>
                  <a:pt x="3093" y="685"/>
                  <a:pt x="3090" y="685"/>
                  <a:pt x="3090" y="682"/>
                </a:cubicBezTo>
                <a:cubicBezTo>
                  <a:pt x="3090" y="678"/>
                  <a:pt x="3095" y="678"/>
                  <a:pt x="3096" y="674"/>
                </a:cubicBezTo>
                <a:cubicBezTo>
                  <a:pt x="3092" y="674"/>
                  <a:pt x="3088" y="674"/>
                  <a:pt x="3084" y="674"/>
                </a:cubicBezTo>
                <a:cubicBezTo>
                  <a:pt x="3084" y="680"/>
                  <a:pt x="3091" y="693"/>
                  <a:pt x="3096" y="685"/>
                </a:cubicBezTo>
                <a:close/>
                <a:moveTo>
                  <a:pt x="3111" y="879"/>
                </a:moveTo>
                <a:cubicBezTo>
                  <a:pt x="3116" y="902"/>
                  <a:pt x="3146" y="882"/>
                  <a:pt x="3158" y="879"/>
                </a:cubicBezTo>
                <a:cubicBezTo>
                  <a:pt x="3152" y="872"/>
                  <a:pt x="3161" y="863"/>
                  <a:pt x="3155" y="859"/>
                </a:cubicBezTo>
                <a:cubicBezTo>
                  <a:pt x="3130" y="866"/>
                  <a:pt x="3127" y="867"/>
                  <a:pt x="3111" y="879"/>
                </a:cubicBezTo>
                <a:close/>
                <a:moveTo>
                  <a:pt x="2961" y="887"/>
                </a:moveTo>
                <a:cubicBezTo>
                  <a:pt x="2954" y="895"/>
                  <a:pt x="2945" y="902"/>
                  <a:pt x="2934" y="907"/>
                </a:cubicBezTo>
                <a:cubicBezTo>
                  <a:pt x="2997" y="913"/>
                  <a:pt x="3050" y="904"/>
                  <a:pt x="3090" y="884"/>
                </a:cubicBezTo>
                <a:cubicBezTo>
                  <a:pt x="3083" y="885"/>
                  <a:pt x="3088" y="874"/>
                  <a:pt x="3087" y="870"/>
                </a:cubicBezTo>
                <a:cubicBezTo>
                  <a:pt x="3068" y="868"/>
                  <a:pt x="3060" y="877"/>
                  <a:pt x="3048" y="882"/>
                </a:cubicBezTo>
                <a:cubicBezTo>
                  <a:pt x="3040" y="867"/>
                  <a:pt x="2978" y="882"/>
                  <a:pt x="3003" y="890"/>
                </a:cubicBezTo>
                <a:cubicBezTo>
                  <a:pt x="2983" y="892"/>
                  <a:pt x="2982" y="889"/>
                  <a:pt x="2961" y="887"/>
                </a:cubicBezTo>
                <a:close/>
                <a:moveTo>
                  <a:pt x="2889" y="912"/>
                </a:moveTo>
                <a:cubicBezTo>
                  <a:pt x="2901" y="913"/>
                  <a:pt x="2911" y="912"/>
                  <a:pt x="2916" y="907"/>
                </a:cubicBezTo>
                <a:cubicBezTo>
                  <a:pt x="2909" y="901"/>
                  <a:pt x="2895" y="907"/>
                  <a:pt x="2889" y="912"/>
                </a:cubicBezTo>
                <a:close/>
                <a:moveTo>
                  <a:pt x="3012" y="918"/>
                </a:moveTo>
                <a:cubicBezTo>
                  <a:pt x="3012" y="922"/>
                  <a:pt x="3013" y="924"/>
                  <a:pt x="3015" y="926"/>
                </a:cubicBezTo>
                <a:cubicBezTo>
                  <a:pt x="3026" y="923"/>
                  <a:pt x="3032" y="926"/>
                  <a:pt x="3039" y="924"/>
                </a:cubicBezTo>
                <a:cubicBezTo>
                  <a:pt x="3038" y="909"/>
                  <a:pt x="3016" y="918"/>
                  <a:pt x="3012" y="918"/>
                </a:cubicBezTo>
                <a:close/>
                <a:moveTo>
                  <a:pt x="2907" y="980"/>
                </a:moveTo>
                <a:cubicBezTo>
                  <a:pt x="2913" y="980"/>
                  <a:pt x="2917" y="979"/>
                  <a:pt x="2919" y="977"/>
                </a:cubicBezTo>
                <a:cubicBezTo>
                  <a:pt x="2920" y="968"/>
                  <a:pt x="2914" y="965"/>
                  <a:pt x="2907" y="963"/>
                </a:cubicBezTo>
                <a:cubicBezTo>
                  <a:pt x="2906" y="969"/>
                  <a:pt x="2901" y="975"/>
                  <a:pt x="2907" y="980"/>
                </a:cubicBezTo>
                <a:close/>
                <a:moveTo>
                  <a:pt x="2842" y="1100"/>
                </a:moveTo>
                <a:cubicBezTo>
                  <a:pt x="2847" y="1099"/>
                  <a:pt x="2860" y="1104"/>
                  <a:pt x="2856" y="1095"/>
                </a:cubicBezTo>
                <a:cubicBezTo>
                  <a:pt x="2852" y="1095"/>
                  <a:pt x="2847" y="1095"/>
                  <a:pt x="2842" y="1095"/>
                </a:cubicBezTo>
                <a:cubicBezTo>
                  <a:pt x="2842" y="1097"/>
                  <a:pt x="2842" y="1099"/>
                  <a:pt x="2842" y="1100"/>
                </a:cubicBezTo>
                <a:close/>
                <a:moveTo>
                  <a:pt x="2818" y="1131"/>
                </a:moveTo>
                <a:cubicBezTo>
                  <a:pt x="2817" y="1126"/>
                  <a:pt x="2818" y="1123"/>
                  <a:pt x="2821" y="1120"/>
                </a:cubicBezTo>
                <a:cubicBezTo>
                  <a:pt x="2814" y="1117"/>
                  <a:pt x="2809" y="1122"/>
                  <a:pt x="2803" y="1114"/>
                </a:cubicBezTo>
                <a:cubicBezTo>
                  <a:pt x="2801" y="1126"/>
                  <a:pt x="2806" y="1132"/>
                  <a:pt x="2818" y="1131"/>
                </a:cubicBezTo>
                <a:close/>
                <a:moveTo>
                  <a:pt x="2605" y="1286"/>
                </a:moveTo>
                <a:cubicBezTo>
                  <a:pt x="2616" y="1287"/>
                  <a:pt x="2651" y="1297"/>
                  <a:pt x="2641" y="1277"/>
                </a:cubicBezTo>
                <a:cubicBezTo>
                  <a:pt x="2637" y="1290"/>
                  <a:pt x="2611" y="1271"/>
                  <a:pt x="2605" y="1286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成功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135948" y="4173078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解锁了新的词条：</a:t>
            </a:r>
            <a:endParaRPr lang="zh-CN" altLang="en-US" sz="32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-33441" y="2612571"/>
            <a:ext cx="6891441" cy="957942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33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4542" y="3641273"/>
            <a:ext cx="6557129" cy="8523513"/>
          </a:xfrm>
          <a:prstGeom prst="rect">
            <a:avLst/>
          </a:prstGeom>
          <a:blipFill dpi="0" rotWithShape="1">
            <a:blip r:embed="rId3">
              <a:alphaModFix amt="15000"/>
            </a:blip>
            <a:srcRect/>
            <a:stretch>
              <a:fillRect l="1" r="-19985" b="-341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771"/>
          <p:cNvSpPr>
            <a:spLocks noEditPoints="1"/>
          </p:cNvSpPr>
          <p:nvPr/>
        </p:nvSpPr>
        <p:spPr bwMode="auto">
          <a:xfrm>
            <a:off x="1661516" y="1743645"/>
            <a:ext cx="3534969" cy="3056958"/>
          </a:xfrm>
          <a:custGeom>
            <a:avLst/>
            <a:gdLst>
              <a:gd name="T0" fmla="*/ 2037 w 2725"/>
              <a:gd name="T1" fmla="*/ 1938 h 2364"/>
              <a:gd name="T2" fmla="*/ 2256 w 2725"/>
              <a:gd name="T3" fmla="*/ 1692 h 2364"/>
              <a:gd name="T4" fmla="*/ 2192 w 2725"/>
              <a:gd name="T5" fmla="*/ 1863 h 2364"/>
              <a:gd name="T6" fmla="*/ 1896 w 2725"/>
              <a:gd name="T7" fmla="*/ 2173 h 2364"/>
              <a:gd name="T8" fmla="*/ 1253 w 2725"/>
              <a:gd name="T9" fmla="*/ 2245 h 2364"/>
              <a:gd name="T10" fmla="*/ 1361 w 2725"/>
              <a:gd name="T11" fmla="*/ 2173 h 2364"/>
              <a:gd name="T12" fmla="*/ 967 w 2725"/>
              <a:gd name="T13" fmla="*/ 2185 h 2364"/>
              <a:gd name="T14" fmla="*/ 755 w 2725"/>
              <a:gd name="T15" fmla="*/ 2197 h 2364"/>
              <a:gd name="T16" fmla="*/ 560 w 2725"/>
              <a:gd name="T17" fmla="*/ 1835 h 2364"/>
              <a:gd name="T18" fmla="*/ 365 w 2725"/>
              <a:gd name="T19" fmla="*/ 1934 h 2364"/>
              <a:gd name="T20" fmla="*/ 415 w 2725"/>
              <a:gd name="T21" fmla="*/ 1612 h 2364"/>
              <a:gd name="T22" fmla="*/ 445 w 2725"/>
              <a:gd name="T23" fmla="*/ 1226 h 2364"/>
              <a:gd name="T24" fmla="*/ 284 w 2725"/>
              <a:gd name="T25" fmla="*/ 1019 h 2364"/>
              <a:gd name="T26" fmla="*/ 129 w 2725"/>
              <a:gd name="T27" fmla="*/ 979 h 2364"/>
              <a:gd name="T28" fmla="*/ 345 w 2725"/>
              <a:gd name="T29" fmla="*/ 565 h 2364"/>
              <a:gd name="T30" fmla="*/ 419 w 2725"/>
              <a:gd name="T31" fmla="*/ 537 h 2364"/>
              <a:gd name="T32" fmla="*/ 681 w 2725"/>
              <a:gd name="T33" fmla="*/ 410 h 2364"/>
              <a:gd name="T34" fmla="*/ 832 w 2725"/>
              <a:gd name="T35" fmla="*/ 234 h 2364"/>
              <a:gd name="T36" fmla="*/ 1068 w 2725"/>
              <a:gd name="T37" fmla="*/ 71 h 2364"/>
              <a:gd name="T38" fmla="*/ 1256 w 2725"/>
              <a:gd name="T39" fmla="*/ 111 h 2364"/>
              <a:gd name="T40" fmla="*/ 1421 w 2725"/>
              <a:gd name="T41" fmla="*/ 23 h 2364"/>
              <a:gd name="T42" fmla="*/ 1519 w 2725"/>
              <a:gd name="T43" fmla="*/ 107 h 2364"/>
              <a:gd name="T44" fmla="*/ 1896 w 2725"/>
              <a:gd name="T45" fmla="*/ 242 h 2364"/>
              <a:gd name="T46" fmla="*/ 2135 w 2725"/>
              <a:gd name="T47" fmla="*/ 294 h 2364"/>
              <a:gd name="T48" fmla="*/ 2263 w 2725"/>
              <a:gd name="T49" fmla="*/ 382 h 2364"/>
              <a:gd name="T50" fmla="*/ 2451 w 2725"/>
              <a:gd name="T51" fmla="*/ 433 h 2364"/>
              <a:gd name="T52" fmla="*/ 2438 w 2725"/>
              <a:gd name="T53" fmla="*/ 569 h 2364"/>
              <a:gd name="T54" fmla="*/ 2454 w 2725"/>
              <a:gd name="T55" fmla="*/ 915 h 2364"/>
              <a:gd name="T56" fmla="*/ 2411 w 2725"/>
              <a:gd name="T57" fmla="*/ 1345 h 2364"/>
              <a:gd name="T58" fmla="*/ 2353 w 2725"/>
              <a:gd name="T59" fmla="*/ 1222 h 2364"/>
              <a:gd name="T60" fmla="*/ 2296 w 2725"/>
              <a:gd name="T61" fmla="*/ 1508 h 2364"/>
              <a:gd name="T62" fmla="*/ 2475 w 2725"/>
              <a:gd name="T63" fmla="*/ 1421 h 2364"/>
              <a:gd name="T64" fmla="*/ 2478 w 2725"/>
              <a:gd name="T65" fmla="*/ 1321 h 2364"/>
              <a:gd name="T66" fmla="*/ 2572 w 2725"/>
              <a:gd name="T67" fmla="*/ 1142 h 2364"/>
              <a:gd name="T68" fmla="*/ 2713 w 2725"/>
              <a:gd name="T69" fmla="*/ 939 h 2364"/>
              <a:gd name="T70" fmla="*/ 2582 w 2725"/>
              <a:gd name="T71" fmla="*/ 1385 h 2364"/>
              <a:gd name="T72" fmla="*/ 2660 w 2725"/>
              <a:gd name="T73" fmla="*/ 1202 h 2364"/>
              <a:gd name="T74" fmla="*/ 2475 w 2725"/>
              <a:gd name="T75" fmla="*/ 1015 h 2364"/>
              <a:gd name="T76" fmla="*/ 2357 w 2725"/>
              <a:gd name="T77" fmla="*/ 844 h 2364"/>
              <a:gd name="T78" fmla="*/ 2377 w 2725"/>
              <a:gd name="T79" fmla="*/ 493 h 2364"/>
              <a:gd name="T80" fmla="*/ 2357 w 2725"/>
              <a:gd name="T81" fmla="*/ 537 h 2364"/>
              <a:gd name="T82" fmla="*/ 2273 w 2725"/>
              <a:gd name="T83" fmla="*/ 557 h 2364"/>
              <a:gd name="T84" fmla="*/ 2353 w 2725"/>
              <a:gd name="T85" fmla="*/ 1162 h 2364"/>
              <a:gd name="T86" fmla="*/ 2296 w 2725"/>
              <a:gd name="T87" fmla="*/ 732 h 2364"/>
              <a:gd name="T88" fmla="*/ 2249 w 2725"/>
              <a:gd name="T89" fmla="*/ 700 h 2364"/>
              <a:gd name="T90" fmla="*/ 2276 w 2725"/>
              <a:gd name="T91" fmla="*/ 1182 h 2364"/>
              <a:gd name="T92" fmla="*/ 2209 w 2725"/>
              <a:gd name="T93" fmla="*/ 1449 h 2364"/>
              <a:gd name="T94" fmla="*/ 2222 w 2725"/>
              <a:gd name="T95" fmla="*/ 525 h 2364"/>
              <a:gd name="T96" fmla="*/ 2199 w 2725"/>
              <a:gd name="T97" fmla="*/ 1429 h 2364"/>
              <a:gd name="T98" fmla="*/ 2088 w 2725"/>
              <a:gd name="T99" fmla="*/ 406 h 2364"/>
              <a:gd name="T100" fmla="*/ 2067 w 2725"/>
              <a:gd name="T101" fmla="*/ 513 h 2364"/>
              <a:gd name="T102" fmla="*/ 2040 w 2725"/>
              <a:gd name="T103" fmla="*/ 334 h 2364"/>
              <a:gd name="T104" fmla="*/ 1997 w 2725"/>
              <a:gd name="T105" fmla="*/ 1994 h 2364"/>
              <a:gd name="T106" fmla="*/ 1899 w 2725"/>
              <a:gd name="T107" fmla="*/ 2114 h 2364"/>
              <a:gd name="T108" fmla="*/ 1593 w 2725"/>
              <a:gd name="T109" fmla="*/ 2157 h 2364"/>
              <a:gd name="T110" fmla="*/ 1253 w 2725"/>
              <a:gd name="T111" fmla="*/ 2161 h 2364"/>
              <a:gd name="T112" fmla="*/ 1041 w 2725"/>
              <a:gd name="T113" fmla="*/ 159 h 2364"/>
              <a:gd name="T114" fmla="*/ 728 w 2725"/>
              <a:gd name="T115" fmla="*/ 457 h 2364"/>
              <a:gd name="T116" fmla="*/ 624 w 2725"/>
              <a:gd name="T117" fmla="*/ 577 h 2364"/>
              <a:gd name="T118" fmla="*/ 594 w 2725"/>
              <a:gd name="T119" fmla="*/ 541 h 2364"/>
              <a:gd name="T120" fmla="*/ 520 w 2725"/>
              <a:gd name="T121" fmla="*/ 1664 h 2364"/>
              <a:gd name="T122" fmla="*/ 489 w 2725"/>
              <a:gd name="T123" fmla="*/ 1751 h 2364"/>
              <a:gd name="T124" fmla="*/ 136 w 2725"/>
              <a:gd name="T125" fmla="*/ 903 h 2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25" h="2364">
                <a:moveTo>
                  <a:pt x="2545" y="1425"/>
                </a:moveTo>
                <a:cubicBezTo>
                  <a:pt x="2545" y="1418"/>
                  <a:pt x="2543" y="1415"/>
                  <a:pt x="2539" y="1413"/>
                </a:cubicBezTo>
                <a:cubicBezTo>
                  <a:pt x="2499" y="1426"/>
                  <a:pt x="2508" y="1451"/>
                  <a:pt x="2491" y="1485"/>
                </a:cubicBezTo>
                <a:cubicBezTo>
                  <a:pt x="2495" y="1494"/>
                  <a:pt x="2508" y="1478"/>
                  <a:pt x="2508" y="1497"/>
                </a:cubicBezTo>
                <a:cubicBezTo>
                  <a:pt x="2496" y="1489"/>
                  <a:pt x="2502" y="1491"/>
                  <a:pt x="2488" y="1497"/>
                </a:cubicBezTo>
                <a:cubicBezTo>
                  <a:pt x="2488" y="1487"/>
                  <a:pt x="2489" y="1477"/>
                  <a:pt x="2485" y="1473"/>
                </a:cubicBezTo>
                <a:cubicBezTo>
                  <a:pt x="2454" y="1496"/>
                  <a:pt x="2417" y="1512"/>
                  <a:pt x="2387" y="1536"/>
                </a:cubicBezTo>
                <a:cubicBezTo>
                  <a:pt x="2389" y="1540"/>
                  <a:pt x="2395" y="1540"/>
                  <a:pt x="2394" y="1548"/>
                </a:cubicBezTo>
                <a:cubicBezTo>
                  <a:pt x="2366" y="1551"/>
                  <a:pt x="2321" y="1554"/>
                  <a:pt x="2310" y="1600"/>
                </a:cubicBezTo>
                <a:cubicBezTo>
                  <a:pt x="2300" y="1580"/>
                  <a:pt x="2284" y="1607"/>
                  <a:pt x="2273" y="1588"/>
                </a:cubicBezTo>
                <a:cubicBezTo>
                  <a:pt x="2238" y="1604"/>
                  <a:pt x="2191" y="1626"/>
                  <a:pt x="2182" y="1668"/>
                </a:cubicBezTo>
                <a:cubicBezTo>
                  <a:pt x="2143" y="1671"/>
                  <a:pt x="2119" y="1679"/>
                  <a:pt x="2118" y="1715"/>
                </a:cubicBezTo>
                <a:cubicBezTo>
                  <a:pt x="2082" y="1721"/>
                  <a:pt x="2062" y="1775"/>
                  <a:pt x="2037" y="1807"/>
                </a:cubicBezTo>
                <a:cubicBezTo>
                  <a:pt x="2056" y="1830"/>
                  <a:pt x="2013" y="1847"/>
                  <a:pt x="2017" y="1867"/>
                </a:cubicBezTo>
                <a:cubicBezTo>
                  <a:pt x="1995" y="1864"/>
                  <a:pt x="2001" y="1879"/>
                  <a:pt x="1997" y="1891"/>
                </a:cubicBezTo>
                <a:cubicBezTo>
                  <a:pt x="2013" y="1899"/>
                  <a:pt x="2024" y="1867"/>
                  <a:pt x="2044" y="1867"/>
                </a:cubicBezTo>
                <a:cubicBezTo>
                  <a:pt x="2035" y="1888"/>
                  <a:pt x="2013" y="1894"/>
                  <a:pt x="2003" y="1915"/>
                </a:cubicBezTo>
                <a:cubicBezTo>
                  <a:pt x="2010" y="1924"/>
                  <a:pt x="2028" y="1915"/>
                  <a:pt x="2034" y="1911"/>
                </a:cubicBezTo>
                <a:cubicBezTo>
                  <a:pt x="2041" y="1919"/>
                  <a:pt x="2019" y="1925"/>
                  <a:pt x="2017" y="1934"/>
                </a:cubicBezTo>
                <a:cubicBezTo>
                  <a:pt x="2020" y="1949"/>
                  <a:pt x="2027" y="1937"/>
                  <a:pt x="2037" y="1938"/>
                </a:cubicBezTo>
                <a:cubicBezTo>
                  <a:pt x="2037" y="1952"/>
                  <a:pt x="2017" y="1941"/>
                  <a:pt x="2017" y="1954"/>
                </a:cubicBezTo>
                <a:cubicBezTo>
                  <a:pt x="2043" y="1958"/>
                  <a:pt x="2064" y="1920"/>
                  <a:pt x="2084" y="1903"/>
                </a:cubicBezTo>
                <a:cubicBezTo>
                  <a:pt x="2084" y="1894"/>
                  <a:pt x="2076" y="1894"/>
                  <a:pt x="2067" y="1895"/>
                </a:cubicBezTo>
                <a:cubicBezTo>
                  <a:pt x="2068" y="1882"/>
                  <a:pt x="2087" y="1892"/>
                  <a:pt x="2084" y="1875"/>
                </a:cubicBezTo>
                <a:cubicBezTo>
                  <a:pt x="2087" y="1882"/>
                  <a:pt x="2098" y="1883"/>
                  <a:pt x="2091" y="1891"/>
                </a:cubicBezTo>
                <a:cubicBezTo>
                  <a:pt x="2107" y="1887"/>
                  <a:pt x="2109" y="1867"/>
                  <a:pt x="2121" y="1859"/>
                </a:cubicBezTo>
                <a:cubicBezTo>
                  <a:pt x="2118" y="1850"/>
                  <a:pt x="2111" y="1870"/>
                  <a:pt x="2101" y="1867"/>
                </a:cubicBezTo>
                <a:cubicBezTo>
                  <a:pt x="2100" y="1860"/>
                  <a:pt x="2104" y="1860"/>
                  <a:pt x="2104" y="1855"/>
                </a:cubicBezTo>
                <a:cubicBezTo>
                  <a:pt x="2085" y="1858"/>
                  <a:pt x="2076" y="1887"/>
                  <a:pt x="2057" y="1879"/>
                </a:cubicBezTo>
                <a:cubicBezTo>
                  <a:pt x="2086" y="1851"/>
                  <a:pt x="2131" y="1841"/>
                  <a:pt x="2145" y="1795"/>
                </a:cubicBezTo>
                <a:cubicBezTo>
                  <a:pt x="2164" y="1790"/>
                  <a:pt x="2177" y="1798"/>
                  <a:pt x="2182" y="1771"/>
                </a:cubicBezTo>
                <a:cubicBezTo>
                  <a:pt x="2176" y="1771"/>
                  <a:pt x="2175" y="1776"/>
                  <a:pt x="2168" y="1775"/>
                </a:cubicBezTo>
                <a:cubicBezTo>
                  <a:pt x="2179" y="1785"/>
                  <a:pt x="2171" y="1779"/>
                  <a:pt x="2165" y="1787"/>
                </a:cubicBezTo>
                <a:cubicBezTo>
                  <a:pt x="2165" y="1770"/>
                  <a:pt x="2169" y="1721"/>
                  <a:pt x="2205" y="1735"/>
                </a:cubicBezTo>
                <a:cubicBezTo>
                  <a:pt x="2210" y="1727"/>
                  <a:pt x="2216" y="1722"/>
                  <a:pt x="2219" y="1712"/>
                </a:cubicBezTo>
                <a:cubicBezTo>
                  <a:pt x="2205" y="1710"/>
                  <a:pt x="2212" y="1707"/>
                  <a:pt x="2219" y="1692"/>
                </a:cubicBezTo>
                <a:cubicBezTo>
                  <a:pt x="2211" y="1668"/>
                  <a:pt x="2197" y="1700"/>
                  <a:pt x="2192" y="1692"/>
                </a:cubicBezTo>
                <a:cubicBezTo>
                  <a:pt x="2201" y="1657"/>
                  <a:pt x="2243" y="1662"/>
                  <a:pt x="2259" y="1636"/>
                </a:cubicBezTo>
                <a:cubicBezTo>
                  <a:pt x="2262" y="1650"/>
                  <a:pt x="2243" y="1673"/>
                  <a:pt x="2229" y="1680"/>
                </a:cubicBezTo>
                <a:cubicBezTo>
                  <a:pt x="2235" y="1676"/>
                  <a:pt x="2247" y="1679"/>
                  <a:pt x="2256" y="1692"/>
                </a:cubicBezTo>
                <a:cubicBezTo>
                  <a:pt x="2276" y="1666"/>
                  <a:pt x="2291" y="1615"/>
                  <a:pt x="2316" y="1608"/>
                </a:cubicBezTo>
                <a:cubicBezTo>
                  <a:pt x="2324" y="1610"/>
                  <a:pt x="2304" y="1633"/>
                  <a:pt x="2313" y="1636"/>
                </a:cubicBezTo>
                <a:cubicBezTo>
                  <a:pt x="2283" y="1644"/>
                  <a:pt x="2275" y="1699"/>
                  <a:pt x="2249" y="1700"/>
                </a:cubicBezTo>
                <a:cubicBezTo>
                  <a:pt x="2251" y="1703"/>
                  <a:pt x="2252" y="1707"/>
                  <a:pt x="2256" y="1708"/>
                </a:cubicBezTo>
                <a:cubicBezTo>
                  <a:pt x="2253" y="1710"/>
                  <a:pt x="2242" y="1708"/>
                  <a:pt x="2246" y="1727"/>
                </a:cubicBezTo>
                <a:cubicBezTo>
                  <a:pt x="2232" y="1739"/>
                  <a:pt x="2226" y="1732"/>
                  <a:pt x="2226" y="1747"/>
                </a:cubicBezTo>
                <a:cubicBezTo>
                  <a:pt x="2202" y="1747"/>
                  <a:pt x="2192" y="1760"/>
                  <a:pt x="2182" y="1775"/>
                </a:cubicBezTo>
                <a:cubicBezTo>
                  <a:pt x="2219" y="1784"/>
                  <a:pt x="2228" y="1735"/>
                  <a:pt x="2259" y="1731"/>
                </a:cubicBezTo>
                <a:cubicBezTo>
                  <a:pt x="2262" y="1742"/>
                  <a:pt x="2253" y="1739"/>
                  <a:pt x="2252" y="1747"/>
                </a:cubicBezTo>
                <a:cubicBezTo>
                  <a:pt x="2258" y="1744"/>
                  <a:pt x="2261" y="1736"/>
                  <a:pt x="2273" y="1739"/>
                </a:cubicBezTo>
                <a:cubicBezTo>
                  <a:pt x="2270" y="1753"/>
                  <a:pt x="2278" y="1755"/>
                  <a:pt x="2276" y="1767"/>
                </a:cubicBezTo>
                <a:cubicBezTo>
                  <a:pt x="2266" y="1768"/>
                  <a:pt x="2264" y="1776"/>
                  <a:pt x="2259" y="1783"/>
                </a:cubicBezTo>
                <a:cubicBezTo>
                  <a:pt x="2251" y="1782"/>
                  <a:pt x="2263" y="1773"/>
                  <a:pt x="2263" y="1767"/>
                </a:cubicBezTo>
                <a:cubicBezTo>
                  <a:pt x="2262" y="1763"/>
                  <a:pt x="2256" y="1765"/>
                  <a:pt x="2256" y="1759"/>
                </a:cubicBezTo>
                <a:cubicBezTo>
                  <a:pt x="2248" y="1766"/>
                  <a:pt x="2248" y="1782"/>
                  <a:pt x="2239" y="1787"/>
                </a:cubicBezTo>
                <a:cubicBezTo>
                  <a:pt x="2234" y="1780"/>
                  <a:pt x="2238" y="1768"/>
                  <a:pt x="2246" y="1759"/>
                </a:cubicBezTo>
                <a:cubicBezTo>
                  <a:pt x="2233" y="1766"/>
                  <a:pt x="2219" y="1771"/>
                  <a:pt x="2209" y="1779"/>
                </a:cubicBezTo>
                <a:cubicBezTo>
                  <a:pt x="2208" y="1790"/>
                  <a:pt x="2217" y="1791"/>
                  <a:pt x="2226" y="1791"/>
                </a:cubicBezTo>
                <a:cubicBezTo>
                  <a:pt x="2226" y="1821"/>
                  <a:pt x="2220" y="1883"/>
                  <a:pt x="2185" y="1879"/>
                </a:cubicBezTo>
                <a:cubicBezTo>
                  <a:pt x="2183" y="1868"/>
                  <a:pt x="2192" y="1871"/>
                  <a:pt x="2192" y="1863"/>
                </a:cubicBezTo>
                <a:cubicBezTo>
                  <a:pt x="2181" y="1862"/>
                  <a:pt x="2178" y="1870"/>
                  <a:pt x="2165" y="1867"/>
                </a:cubicBezTo>
                <a:cubicBezTo>
                  <a:pt x="2149" y="1892"/>
                  <a:pt x="2124" y="1906"/>
                  <a:pt x="2101" y="1923"/>
                </a:cubicBezTo>
                <a:cubicBezTo>
                  <a:pt x="2104" y="1926"/>
                  <a:pt x="2107" y="1929"/>
                  <a:pt x="2111" y="1930"/>
                </a:cubicBezTo>
                <a:cubicBezTo>
                  <a:pt x="2100" y="1947"/>
                  <a:pt x="2083" y="1934"/>
                  <a:pt x="2074" y="1950"/>
                </a:cubicBezTo>
                <a:cubicBezTo>
                  <a:pt x="2066" y="1945"/>
                  <a:pt x="2084" y="1939"/>
                  <a:pt x="2084" y="1930"/>
                </a:cubicBezTo>
                <a:cubicBezTo>
                  <a:pt x="2059" y="1944"/>
                  <a:pt x="2035" y="1960"/>
                  <a:pt x="2017" y="1982"/>
                </a:cubicBezTo>
                <a:cubicBezTo>
                  <a:pt x="2031" y="1982"/>
                  <a:pt x="2035" y="1969"/>
                  <a:pt x="2047" y="1966"/>
                </a:cubicBezTo>
                <a:cubicBezTo>
                  <a:pt x="2055" y="1965"/>
                  <a:pt x="2045" y="1984"/>
                  <a:pt x="2057" y="1978"/>
                </a:cubicBezTo>
                <a:cubicBezTo>
                  <a:pt x="2047" y="1993"/>
                  <a:pt x="2026" y="1988"/>
                  <a:pt x="2030" y="2010"/>
                </a:cubicBezTo>
                <a:cubicBezTo>
                  <a:pt x="2017" y="2001"/>
                  <a:pt x="1997" y="2003"/>
                  <a:pt x="1997" y="2030"/>
                </a:cubicBezTo>
                <a:cubicBezTo>
                  <a:pt x="2036" y="2029"/>
                  <a:pt x="2077" y="1995"/>
                  <a:pt x="2125" y="1982"/>
                </a:cubicBezTo>
                <a:cubicBezTo>
                  <a:pt x="2100" y="2008"/>
                  <a:pt x="2044" y="2028"/>
                  <a:pt x="2030" y="2042"/>
                </a:cubicBezTo>
                <a:cubicBezTo>
                  <a:pt x="2030" y="2048"/>
                  <a:pt x="2025" y="2059"/>
                  <a:pt x="2024" y="2074"/>
                </a:cubicBezTo>
                <a:cubicBezTo>
                  <a:pt x="2005" y="2077"/>
                  <a:pt x="1989" y="2070"/>
                  <a:pt x="1987" y="2098"/>
                </a:cubicBezTo>
                <a:cubicBezTo>
                  <a:pt x="2016" y="2078"/>
                  <a:pt x="2062" y="2078"/>
                  <a:pt x="2094" y="2062"/>
                </a:cubicBezTo>
                <a:cubicBezTo>
                  <a:pt x="2080" y="2086"/>
                  <a:pt x="2035" y="2074"/>
                  <a:pt x="2027" y="2106"/>
                </a:cubicBezTo>
                <a:cubicBezTo>
                  <a:pt x="2022" y="2093"/>
                  <a:pt x="1991" y="2100"/>
                  <a:pt x="1990" y="2118"/>
                </a:cubicBezTo>
                <a:cubicBezTo>
                  <a:pt x="1969" y="2115"/>
                  <a:pt x="1959" y="2123"/>
                  <a:pt x="1940" y="2122"/>
                </a:cubicBezTo>
                <a:cubicBezTo>
                  <a:pt x="1940" y="2132"/>
                  <a:pt x="1938" y="2145"/>
                  <a:pt x="1946" y="2145"/>
                </a:cubicBezTo>
                <a:cubicBezTo>
                  <a:pt x="1935" y="2171"/>
                  <a:pt x="1905" y="2148"/>
                  <a:pt x="1896" y="2173"/>
                </a:cubicBezTo>
                <a:cubicBezTo>
                  <a:pt x="1896" y="2178"/>
                  <a:pt x="1899" y="2176"/>
                  <a:pt x="1899" y="2173"/>
                </a:cubicBezTo>
                <a:cubicBezTo>
                  <a:pt x="1897" y="2197"/>
                  <a:pt x="1861" y="2186"/>
                  <a:pt x="1842" y="2189"/>
                </a:cubicBezTo>
                <a:cubicBezTo>
                  <a:pt x="1815" y="2194"/>
                  <a:pt x="1789" y="2211"/>
                  <a:pt x="1775" y="2209"/>
                </a:cubicBezTo>
                <a:cubicBezTo>
                  <a:pt x="1772" y="2205"/>
                  <a:pt x="1762" y="2208"/>
                  <a:pt x="1765" y="2197"/>
                </a:cubicBezTo>
                <a:cubicBezTo>
                  <a:pt x="1755" y="2206"/>
                  <a:pt x="1743" y="2199"/>
                  <a:pt x="1738" y="2205"/>
                </a:cubicBezTo>
                <a:cubicBezTo>
                  <a:pt x="1740" y="2209"/>
                  <a:pt x="1737" y="2177"/>
                  <a:pt x="1728" y="2193"/>
                </a:cubicBezTo>
                <a:cubicBezTo>
                  <a:pt x="1739" y="2174"/>
                  <a:pt x="1786" y="2197"/>
                  <a:pt x="1808" y="2177"/>
                </a:cubicBezTo>
                <a:cubicBezTo>
                  <a:pt x="1790" y="2138"/>
                  <a:pt x="1745" y="2177"/>
                  <a:pt x="1701" y="2181"/>
                </a:cubicBezTo>
                <a:cubicBezTo>
                  <a:pt x="1704" y="2174"/>
                  <a:pt x="1712" y="2174"/>
                  <a:pt x="1717" y="2169"/>
                </a:cubicBezTo>
                <a:cubicBezTo>
                  <a:pt x="1710" y="2158"/>
                  <a:pt x="1693" y="2170"/>
                  <a:pt x="1684" y="2169"/>
                </a:cubicBezTo>
                <a:cubicBezTo>
                  <a:pt x="1674" y="2173"/>
                  <a:pt x="1689" y="2180"/>
                  <a:pt x="1680" y="2185"/>
                </a:cubicBezTo>
                <a:cubicBezTo>
                  <a:pt x="1627" y="2187"/>
                  <a:pt x="1600" y="2198"/>
                  <a:pt x="1566" y="2225"/>
                </a:cubicBezTo>
                <a:cubicBezTo>
                  <a:pt x="1568" y="2233"/>
                  <a:pt x="1576" y="2233"/>
                  <a:pt x="1569" y="2241"/>
                </a:cubicBezTo>
                <a:cubicBezTo>
                  <a:pt x="1553" y="2259"/>
                  <a:pt x="1508" y="2243"/>
                  <a:pt x="1499" y="2269"/>
                </a:cubicBezTo>
                <a:cubicBezTo>
                  <a:pt x="1504" y="2271"/>
                  <a:pt x="1504" y="2271"/>
                  <a:pt x="1509" y="2281"/>
                </a:cubicBezTo>
                <a:cubicBezTo>
                  <a:pt x="1502" y="2297"/>
                  <a:pt x="1487" y="2282"/>
                  <a:pt x="1468" y="2281"/>
                </a:cubicBezTo>
                <a:cubicBezTo>
                  <a:pt x="1468" y="2265"/>
                  <a:pt x="1474" y="2282"/>
                  <a:pt x="1479" y="2273"/>
                </a:cubicBezTo>
                <a:cubicBezTo>
                  <a:pt x="1475" y="2263"/>
                  <a:pt x="1437" y="2258"/>
                  <a:pt x="1435" y="2273"/>
                </a:cubicBezTo>
                <a:cubicBezTo>
                  <a:pt x="1361" y="2257"/>
                  <a:pt x="1287" y="2263"/>
                  <a:pt x="1216" y="2249"/>
                </a:cubicBezTo>
                <a:cubicBezTo>
                  <a:pt x="1222" y="2240"/>
                  <a:pt x="1242" y="2248"/>
                  <a:pt x="1253" y="2245"/>
                </a:cubicBezTo>
                <a:cubicBezTo>
                  <a:pt x="1219" y="2210"/>
                  <a:pt x="1157" y="2232"/>
                  <a:pt x="1125" y="2193"/>
                </a:cubicBezTo>
                <a:cubicBezTo>
                  <a:pt x="1174" y="2214"/>
                  <a:pt x="1209" y="2203"/>
                  <a:pt x="1260" y="2221"/>
                </a:cubicBezTo>
                <a:cubicBezTo>
                  <a:pt x="1263" y="2207"/>
                  <a:pt x="1243" y="2219"/>
                  <a:pt x="1250" y="2201"/>
                </a:cubicBezTo>
                <a:cubicBezTo>
                  <a:pt x="1349" y="2202"/>
                  <a:pt x="1452" y="2255"/>
                  <a:pt x="1542" y="2213"/>
                </a:cubicBezTo>
                <a:cubicBezTo>
                  <a:pt x="1516" y="2208"/>
                  <a:pt x="1510" y="2182"/>
                  <a:pt x="1482" y="2193"/>
                </a:cubicBezTo>
                <a:cubicBezTo>
                  <a:pt x="1474" y="2175"/>
                  <a:pt x="1524" y="2191"/>
                  <a:pt x="1526" y="2169"/>
                </a:cubicBezTo>
                <a:cubicBezTo>
                  <a:pt x="1542" y="2173"/>
                  <a:pt x="1539" y="2180"/>
                  <a:pt x="1542" y="2193"/>
                </a:cubicBezTo>
                <a:cubicBezTo>
                  <a:pt x="1545" y="2191"/>
                  <a:pt x="1548" y="2189"/>
                  <a:pt x="1553" y="2189"/>
                </a:cubicBezTo>
                <a:cubicBezTo>
                  <a:pt x="1551" y="2186"/>
                  <a:pt x="1550" y="2182"/>
                  <a:pt x="1546" y="2181"/>
                </a:cubicBezTo>
                <a:cubicBezTo>
                  <a:pt x="1555" y="2179"/>
                  <a:pt x="1567" y="2170"/>
                  <a:pt x="1586" y="2169"/>
                </a:cubicBezTo>
                <a:cubicBezTo>
                  <a:pt x="1564" y="2158"/>
                  <a:pt x="1548" y="2172"/>
                  <a:pt x="1519" y="2161"/>
                </a:cubicBezTo>
                <a:cubicBezTo>
                  <a:pt x="1545" y="2155"/>
                  <a:pt x="1572" y="2152"/>
                  <a:pt x="1590" y="2153"/>
                </a:cubicBezTo>
                <a:cubicBezTo>
                  <a:pt x="1587" y="2144"/>
                  <a:pt x="1563" y="2134"/>
                  <a:pt x="1559" y="2149"/>
                </a:cubicBezTo>
                <a:cubicBezTo>
                  <a:pt x="1557" y="2143"/>
                  <a:pt x="1549" y="2144"/>
                  <a:pt x="1549" y="2134"/>
                </a:cubicBezTo>
                <a:cubicBezTo>
                  <a:pt x="1559" y="2131"/>
                  <a:pt x="1567" y="2128"/>
                  <a:pt x="1576" y="2126"/>
                </a:cubicBezTo>
                <a:cubicBezTo>
                  <a:pt x="1507" y="2119"/>
                  <a:pt x="1431" y="2134"/>
                  <a:pt x="1357" y="2126"/>
                </a:cubicBezTo>
                <a:cubicBezTo>
                  <a:pt x="1382" y="2135"/>
                  <a:pt x="1409" y="2147"/>
                  <a:pt x="1442" y="2157"/>
                </a:cubicBezTo>
                <a:cubicBezTo>
                  <a:pt x="1436" y="2202"/>
                  <a:pt x="1363" y="2200"/>
                  <a:pt x="1341" y="2177"/>
                </a:cubicBezTo>
                <a:cubicBezTo>
                  <a:pt x="1348" y="2165"/>
                  <a:pt x="1358" y="2183"/>
                  <a:pt x="1371" y="2177"/>
                </a:cubicBezTo>
                <a:cubicBezTo>
                  <a:pt x="1370" y="2173"/>
                  <a:pt x="1365" y="2174"/>
                  <a:pt x="1361" y="2173"/>
                </a:cubicBezTo>
                <a:cubicBezTo>
                  <a:pt x="1360" y="2167"/>
                  <a:pt x="1363" y="2166"/>
                  <a:pt x="1367" y="2165"/>
                </a:cubicBezTo>
                <a:cubicBezTo>
                  <a:pt x="1339" y="2150"/>
                  <a:pt x="1304" y="2169"/>
                  <a:pt x="1270" y="2177"/>
                </a:cubicBezTo>
                <a:cubicBezTo>
                  <a:pt x="1243" y="2161"/>
                  <a:pt x="1200" y="2162"/>
                  <a:pt x="1182" y="2134"/>
                </a:cubicBezTo>
                <a:cubicBezTo>
                  <a:pt x="1174" y="2134"/>
                  <a:pt x="1172" y="2141"/>
                  <a:pt x="1166" y="2134"/>
                </a:cubicBezTo>
                <a:cubicBezTo>
                  <a:pt x="1179" y="2129"/>
                  <a:pt x="1167" y="2120"/>
                  <a:pt x="1186" y="2122"/>
                </a:cubicBezTo>
                <a:cubicBezTo>
                  <a:pt x="1152" y="2095"/>
                  <a:pt x="1108" y="2081"/>
                  <a:pt x="1065" y="2066"/>
                </a:cubicBezTo>
                <a:cubicBezTo>
                  <a:pt x="1069" y="2076"/>
                  <a:pt x="1082" y="2077"/>
                  <a:pt x="1092" y="2082"/>
                </a:cubicBezTo>
                <a:cubicBezTo>
                  <a:pt x="1076" y="2094"/>
                  <a:pt x="1064" y="2067"/>
                  <a:pt x="1048" y="2078"/>
                </a:cubicBezTo>
                <a:cubicBezTo>
                  <a:pt x="1072" y="2104"/>
                  <a:pt x="1118" y="2104"/>
                  <a:pt x="1145" y="2126"/>
                </a:cubicBezTo>
                <a:cubicBezTo>
                  <a:pt x="1065" y="2142"/>
                  <a:pt x="1002" y="2070"/>
                  <a:pt x="930" y="2050"/>
                </a:cubicBezTo>
                <a:cubicBezTo>
                  <a:pt x="932" y="2071"/>
                  <a:pt x="954" y="2069"/>
                  <a:pt x="954" y="2094"/>
                </a:cubicBezTo>
                <a:cubicBezTo>
                  <a:pt x="945" y="2088"/>
                  <a:pt x="938" y="2080"/>
                  <a:pt x="930" y="2074"/>
                </a:cubicBezTo>
                <a:cubicBezTo>
                  <a:pt x="927" y="2074"/>
                  <a:pt x="927" y="2079"/>
                  <a:pt x="927" y="2082"/>
                </a:cubicBezTo>
                <a:cubicBezTo>
                  <a:pt x="934" y="2080"/>
                  <a:pt x="943" y="2092"/>
                  <a:pt x="954" y="2098"/>
                </a:cubicBezTo>
                <a:cubicBezTo>
                  <a:pt x="936" y="2119"/>
                  <a:pt x="975" y="2119"/>
                  <a:pt x="984" y="2134"/>
                </a:cubicBezTo>
                <a:cubicBezTo>
                  <a:pt x="971" y="2149"/>
                  <a:pt x="989" y="2147"/>
                  <a:pt x="991" y="2165"/>
                </a:cubicBezTo>
                <a:cubicBezTo>
                  <a:pt x="1067" y="2187"/>
                  <a:pt x="1129" y="2225"/>
                  <a:pt x="1203" y="2249"/>
                </a:cubicBezTo>
                <a:cubicBezTo>
                  <a:pt x="1125" y="2262"/>
                  <a:pt x="1053" y="2200"/>
                  <a:pt x="977" y="2185"/>
                </a:cubicBezTo>
                <a:cubicBezTo>
                  <a:pt x="967" y="2169"/>
                  <a:pt x="949" y="2163"/>
                  <a:pt x="930" y="2157"/>
                </a:cubicBezTo>
                <a:cubicBezTo>
                  <a:pt x="942" y="2168"/>
                  <a:pt x="950" y="2181"/>
                  <a:pt x="967" y="2185"/>
                </a:cubicBezTo>
                <a:cubicBezTo>
                  <a:pt x="925" y="2201"/>
                  <a:pt x="889" y="2163"/>
                  <a:pt x="849" y="2145"/>
                </a:cubicBezTo>
                <a:cubicBezTo>
                  <a:pt x="855" y="2166"/>
                  <a:pt x="889" y="2188"/>
                  <a:pt x="920" y="2193"/>
                </a:cubicBezTo>
                <a:cubicBezTo>
                  <a:pt x="926" y="2203"/>
                  <a:pt x="930" y="2216"/>
                  <a:pt x="940" y="2221"/>
                </a:cubicBezTo>
                <a:cubicBezTo>
                  <a:pt x="941" y="2204"/>
                  <a:pt x="987" y="2244"/>
                  <a:pt x="994" y="2245"/>
                </a:cubicBezTo>
                <a:cubicBezTo>
                  <a:pt x="997" y="2248"/>
                  <a:pt x="999" y="2258"/>
                  <a:pt x="991" y="2261"/>
                </a:cubicBezTo>
                <a:cubicBezTo>
                  <a:pt x="1018" y="2281"/>
                  <a:pt x="1051" y="2296"/>
                  <a:pt x="1088" y="2305"/>
                </a:cubicBezTo>
                <a:cubicBezTo>
                  <a:pt x="1089" y="2297"/>
                  <a:pt x="1088" y="2292"/>
                  <a:pt x="1081" y="2293"/>
                </a:cubicBezTo>
                <a:cubicBezTo>
                  <a:pt x="1091" y="2292"/>
                  <a:pt x="1117" y="2282"/>
                  <a:pt x="1118" y="2301"/>
                </a:cubicBezTo>
                <a:cubicBezTo>
                  <a:pt x="1114" y="2295"/>
                  <a:pt x="1101" y="2297"/>
                  <a:pt x="1092" y="2297"/>
                </a:cubicBezTo>
                <a:cubicBezTo>
                  <a:pt x="1088" y="2311"/>
                  <a:pt x="1106" y="2301"/>
                  <a:pt x="1108" y="2309"/>
                </a:cubicBezTo>
                <a:cubicBezTo>
                  <a:pt x="1101" y="2320"/>
                  <a:pt x="1084" y="2308"/>
                  <a:pt x="1075" y="2309"/>
                </a:cubicBezTo>
                <a:cubicBezTo>
                  <a:pt x="1103" y="2333"/>
                  <a:pt x="1151" y="2343"/>
                  <a:pt x="1172" y="2364"/>
                </a:cubicBezTo>
                <a:cubicBezTo>
                  <a:pt x="1157" y="2357"/>
                  <a:pt x="1112" y="2353"/>
                  <a:pt x="1102" y="2329"/>
                </a:cubicBezTo>
                <a:cubicBezTo>
                  <a:pt x="1059" y="2334"/>
                  <a:pt x="1043" y="2308"/>
                  <a:pt x="1011" y="2301"/>
                </a:cubicBezTo>
                <a:cubicBezTo>
                  <a:pt x="1014" y="2287"/>
                  <a:pt x="1017" y="2299"/>
                  <a:pt x="1028" y="2297"/>
                </a:cubicBezTo>
                <a:cubicBezTo>
                  <a:pt x="1013" y="2280"/>
                  <a:pt x="985" y="2278"/>
                  <a:pt x="964" y="2269"/>
                </a:cubicBezTo>
                <a:cubicBezTo>
                  <a:pt x="960" y="2270"/>
                  <a:pt x="961" y="2276"/>
                  <a:pt x="960" y="2281"/>
                </a:cubicBezTo>
                <a:cubicBezTo>
                  <a:pt x="909" y="2268"/>
                  <a:pt x="872" y="2216"/>
                  <a:pt x="826" y="2221"/>
                </a:cubicBezTo>
                <a:cubicBezTo>
                  <a:pt x="816" y="2224"/>
                  <a:pt x="829" y="2230"/>
                  <a:pt x="826" y="2237"/>
                </a:cubicBezTo>
                <a:cubicBezTo>
                  <a:pt x="809" y="2218"/>
                  <a:pt x="757" y="2220"/>
                  <a:pt x="755" y="2197"/>
                </a:cubicBezTo>
                <a:cubicBezTo>
                  <a:pt x="743" y="2205"/>
                  <a:pt x="735" y="2191"/>
                  <a:pt x="721" y="2189"/>
                </a:cubicBezTo>
                <a:cubicBezTo>
                  <a:pt x="722" y="2220"/>
                  <a:pt x="790" y="2223"/>
                  <a:pt x="782" y="2265"/>
                </a:cubicBezTo>
                <a:cubicBezTo>
                  <a:pt x="771" y="2259"/>
                  <a:pt x="763" y="2251"/>
                  <a:pt x="755" y="2241"/>
                </a:cubicBezTo>
                <a:cubicBezTo>
                  <a:pt x="745" y="2238"/>
                  <a:pt x="749" y="2252"/>
                  <a:pt x="738" y="2249"/>
                </a:cubicBezTo>
                <a:cubicBezTo>
                  <a:pt x="702" y="2204"/>
                  <a:pt x="665" y="2161"/>
                  <a:pt x="617" y="2130"/>
                </a:cubicBezTo>
                <a:cubicBezTo>
                  <a:pt x="619" y="2115"/>
                  <a:pt x="632" y="2128"/>
                  <a:pt x="637" y="2134"/>
                </a:cubicBezTo>
                <a:cubicBezTo>
                  <a:pt x="645" y="2133"/>
                  <a:pt x="645" y="2124"/>
                  <a:pt x="644" y="2114"/>
                </a:cubicBezTo>
                <a:cubicBezTo>
                  <a:pt x="631" y="2120"/>
                  <a:pt x="641" y="2115"/>
                  <a:pt x="641" y="2114"/>
                </a:cubicBezTo>
                <a:cubicBezTo>
                  <a:pt x="640" y="2093"/>
                  <a:pt x="613" y="2055"/>
                  <a:pt x="617" y="2038"/>
                </a:cubicBezTo>
                <a:cubicBezTo>
                  <a:pt x="628" y="2034"/>
                  <a:pt x="624" y="2045"/>
                  <a:pt x="627" y="2026"/>
                </a:cubicBezTo>
                <a:cubicBezTo>
                  <a:pt x="644" y="2022"/>
                  <a:pt x="639" y="2044"/>
                  <a:pt x="651" y="2046"/>
                </a:cubicBezTo>
                <a:cubicBezTo>
                  <a:pt x="656" y="2029"/>
                  <a:pt x="650" y="2030"/>
                  <a:pt x="664" y="2042"/>
                </a:cubicBezTo>
                <a:cubicBezTo>
                  <a:pt x="665" y="2020"/>
                  <a:pt x="644" y="2024"/>
                  <a:pt x="634" y="2014"/>
                </a:cubicBezTo>
                <a:cubicBezTo>
                  <a:pt x="636" y="2007"/>
                  <a:pt x="640" y="2014"/>
                  <a:pt x="644" y="2014"/>
                </a:cubicBezTo>
                <a:cubicBezTo>
                  <a:pt x="644" y="1994"/>
                  <a:pt x="630" y="1991"/>
                  <a:pt x="617" y="1986"/>
                </a:cubicBezTo>
                <a:cubicBezTo>
                  <a:pt x="634" y="1988"/>
                  <a:pt x="626" y="1932"/>
                  <a:pt x="600" y="1923"/>
                </a:cubicBezTo>
                <a:cubicBezTo>
                  <a:pt x="614" y="1906"/>
                  <a:pt x="588" y="1896"/>
                  <a:pt x="583" y="1879"/>
                </a:cubicBezTo>
                <a:cubicBezTo>
                  <a:pt x="584" y="1873"/>
                  <a:pt x="593" y="1877"/>
                  <a:pt x="594" y="1871"/>
                </a:cubicBezTo>
                <a:cubicBezTo>
                  <a:pt x="582" y="1862"/>
                  <a:pt x="574" y="1863"/>
                  <a:pt x="563" y="1859"/>
                </a:cubicBezTo>
                <a:cubicBezTo>
                  <a:pt x="571" y="1845"/>
                  <a:pt x="567" y="1847"/>
                  <a:pt x="560" y="1835"/>
                </a:cubicBezTo>
                <a:cubicBezTo>
                  <a:pt x="544" y="1856"/>
                  <a:pt x="536" y="1811"/>
                  <a:pt x="520" y="1807"/>
                </a:cubicBezTo>
                <a:cubicBezTo>
                  <a:pt x="508" y="1833"/>
                  <a:pt x="540" y="1841"/>
                  <a:pt x="540" y="1867"/>
                </a:cubicBezTo>
                <a:cubicBezTo>
                  <a:pt x="521" y="1867"/>
                  <a:pt x="533" y="1878"/>
                  <a:pt x="530" y="1883"/>
                </a:cubicBezTo>
                <a:cubicBezTo>
                  <a:pt x="510" y="1870"/>
                  <a:pt x="503" y="1843"/>
                  <a:pt x="482" y="1831"/>
                </a:cubicBezTo>
                <a:cubicBezTo>
                  <a:pt x="479" y="1834"/>
                  <a:pt x="491" y="1853"/>
                  <a:pt x="496" y="1859"/>
                </a:cubicBezTo>
                <a:cubicBezTo>
                  <a:pt x="494" y="1865"/>
                  <a:pt x="493" y="1858"/>
                  <a:pt x="489" y="1859"/>
                </a:cubicBezTo>
                <a:cubicBezTo>
                  <a:pt x="494" y="1878"/>
                  <a:pt x="507" y="1888"/>
                  <a:pt x="513" y="1907"/>
                </a:cubicBezTo>
                <a:cubicBezTo>
                  <a:pt x="489" y="1895"/>
                  <a:pt x="497" y="1956"/>
                  <a:pt x="472" y="1950"/>
                </a:cubicBezTo>
                <a:cubicBezTo>
                  <a:pt x="474" y="1970"/>
                  <a:pt x="491" y="1971"/>
                  <a:pt x="496" y="1986"/>
                </a:cubicBezTo>
                <a:cubicBezTo>
                  <a:pt x="504" y="1986"/>
                  <a:pt x="506" y="1979"/>
                  <a:pt x="516" y="1982"/>
                </a:cubicBezTo>
                <a:cubicBezTo>
                  <a:pt x="517" y="1997"/>
                  <a:pt x="533" y="1994"/>
                  <a:pt x="533" y="2010"/>
                </a:cubicBezTo>
                <a:cubicBezTo>
                  <a:pt x="518" y="2014"/>
                  <a:pt x="522" y="1997"/>
                  <a:pt x="509" y="1998"/>
                </a:cubicBezTo>
                <a:cubicBezTo>
                  <a:pt x="502" y="2009"/>
                  <a:pt x="519" y="2016"/>
                  <a:pt x="523" y="2026"/>
                </a:cubicBezTo>
                <a:cubicBezTo>
                  <a:pt x="499" y="2024"/>
                  <a:pt x="479" y="1983"/>
                  <a:pt x="456" y="1966"/>
                </a:cubicBezTo>
                <a:cubicBezTo>
                  <a:pt x="452" y="1969"/>
                  <a:pt x="452" y="1975"/>
                  <a:pt x="445" y="1974"/>
                </a:cubicBezTo>
                <a:cubicBezTo>
                  <a:pt x="447" y="1966"/>
                  <a:pt x="443" y="1964"/>
                  <a:pt x="442" y="1958"/>
                </a:cubicBezTo>
                <a:cubicBezTo>
                  <a:pt x="439" y="1960"/>
                  <a:pt x="437" y="1963"/>
                  <a:pt x="432" y="1962"/>
                </a:cubicBezTo>
                <a:cubicBezTo>
                  <a:pt x="449" y="2022"/>
                  <a:pt x="505" y="2035"/>
                  <a:pt x="526" y="2090"/>
                </a:cubicBezTo>
                <a:cubicBezTo>
                  <a:pt x="467" y="2039"/>
                  <a:pt x="424" y="1969"/>
                  <a:pt x="368" y="1915"/>
                </a:cubicBezTo>
                <a:cubicBezTo>
                  <a:pt x="361" y="1914"/>
                  <a:pt x="367" y="1929"/>
                  <a:pt x="365" y="1934"/>
                </a:cubicBezTo>
                <a:cubicBezTo>
                  <a:pt x="305" y="1901"/>
                  <a:pt x="304" y="1847"/>
                  <a:pt x="281" y="1775"/>
                </a:cubicBezTo>
                <a:cubicBezTo>
                  <a:pt x="294" y="1785"/>
                  <a:pt x="299" y="1806"/>
                  <a:pt x="314" y="1815"/>
                </a:cubicBezTo>
                <a:cubicBezTo>
                  <a:pt x="314" y="1802"/>
                  <a:pt x="305" y="1800"/>
                  <a:pt x="308" y="1783"/>
                </a:cubicBezTo>
                <a:cubicBezTo>
                  <a:pt x="314" y="1788"/>
                  <a:pt x="319" y="1796"/>
                  <a:pt x="321" y="1807"/>
                </a:cubicBezTo>
                <a:cubicBezTo>
                  <a:pt x="331" y="1802"/>
                  <a:pt x="317" y="1793"/>
                  <a:pt x="321" y="1783"/>
                </a:cubicBezTo>
                <a:cubicBezTo>
                  <a:pt x="350" y="1806"/>
                  <a:pt x="356" y="1856"/>
                  <a:pt x="382" y="1883"/>
                </a:cubicBezTo>
                <a:cubicBezTo>
                  <a:pt x="376" y="1841"/>
                  <a:pt x="354" y="1819"/>
                  <a:pt x="348" y="1779"/>
                </a:cubicBezTo>
                <a:cubicBezTo>
                  <a:pt x="354" y="1781"/>
                  <a:pt x="354" y="1776"/>
                  <a:pt x="355" y="1771"/>
                </a:cubicBezTo>
                <a:cubicBezTo>
                  <a:pt x="361" y="1774"/>
                  <a:pt x="356" y="1791"/>
                  <a:pt x="368" y="1787"/>
                </a:cubicBezTo>
                <a:cubicBezTo>
                  <a:pt x="373" y="1759"/>
                  <a:pt x="351" y="1728"/>
                  <a:pt x="341" y="1704"/>
                </a:cubicBezTo>
                <a:cubicBezTo>
                  <a:pt x="360" y="1698"/>
                  <a:pt x="366" y="1693"/>
                  <a:pt x="382" y="1715"/>
                </a:cubicBezTo>
                <a:cubicBezTo>
                  <a:pt x="382" y="1704"/>
                  <a:pt x="374" y="1703"/>
                  <a:pt x="375" y="1692"/>
                </a:cubicBezTo>
                <a:cubicBezTo>
                  <a:pt x="384" y="1703"/>
                  <a:pt x="393" y="1715"/>
                  <a:pt x="402" y="1727"/>
                </a:cubicBezTo>
                <a:cubicBezTo>
                  <a:pt x="409" y="1729"/>
                  <a:pt x="408" y="1722"/>
                  <a:pt x="408" y="1715"/>
                </a:cubicBezTo>
                <a:cubicBezTo>
                  <a:pt x="426" y="1754"/>
                  <a:pt x="450" y="1783"/>
                  <a:pt x="472" y="1815"/>
                </a:cubicBezTo>
                <a:cubicBezTo>
                  <a:pt x="469" y="1793"/>
                  <a:pt x="451" y="1787"/>
                  <a:pt x="452" y="1759"/>
                </a:cubicBezTo>
                <a:cubicBezTo>
                  <a:pt x="458" y="1758"/>
                  <a:pt x="458" y="1763"/>
                  <a:pt x="462" y="1763"/>
                </a:cubicBezTo>
                <a:cubicBezTo>
                  <a:pt x="436" y="1717"/>
                  <a:pt x="460" y="1655"/>
                  <a:pt x="425" y="1620"/>
                </a:cubicBezTo>
                <a:cubicBezTo>
                  <a:pt x="434" y="1599"/>
                  <a:pt x="416" y="1589"/>
                  <a:pt x="412" y="1572"/>
                </a:cubicBezTo>
                <a:cubicBezTo>
                  <a:pt x="404" y="1581"/>
                  <a:pt x="411" y="1605"/>
                  <a:pt x="415" y="1612"/>
                </a:cubicBezTo>
                <a:cubicBezTo>
                  <a:pt x="410" y="1618"/>
                  <a:pt x="398" y="1598"/>
                  <a:pt x="398" y="1584"/>
                </a:cubicBezTo>
                <a:cubicBezTo>
                  <a:pt x="385" y="1579"/>
                  <a:pt x="392" y="1597"/>
                  <a:pt x="378" y="1592"/>
                </a:cubicBezTo>
                <a:cubicBezTo>
                  <a:pt x="380" y="1573"/>
                  <a:pt x="364" y="1543"/>
                  <a:pt x="361" y="1516"/>
                </a:cubicBezTo>
                <a:cubicBezTo>
                  <a:pt x="365" y="1516"/>
                  <a:pt x="368" y="1516"/>
                  <a:pt x="371" y="1516"/>
                </a:cubicBezTo>
                <a:cubicBezTo>
                  <a:pt x="376" y="1486"/>
                  <a:pt x="343" y="1482"/>
                  <a:pt x="351" y="1461"/>
                </a:cubicBezTo>
                <a:cubicBezTo>
                  <a:pt x="356" y="1462"/>
                  <a:pt x="352" y="1473"/>
                  <a:pt x="358" y="1473"/>
                </a:cubicBezTo>
                <a:cubicBezTo>
                  <a:pt x="357" y="1458"/>
                  <a:pt x="350" y="1425"/>
                  <a:pt x="368" y="1409"/>
                </a:cubicBezTo>
                <a:cubicBezTo>
                  <a:pt x="366" y="1405"/>
                  <a:pt x="362" y="1403"/>
                  <a:pt x="358" y="1401"/>
                </a:cubicBezTo>
                <a:cubicBezTo>
                  <a:pt x="359" y="1393"/>
                  <a:pt x="371" y="1397"/>
                  <a:pt x="371" y="1389"/>
                </a:cubicBezTo>
                <a:cubicBezTo>
                  <a:pt x="371" y="1384"/>
                  <a:pt x="361" y="1384"/>
                  <a:pt x="361" y="1389"/>
                </a:cubicBezTo>
                <a:cubicBezTo>
                  <a:pt x="352" y="1384"/>
                  <a:pt x="370" y="1379"/>
                  <a:pt x="368" y="1369"/>
                </a:cubicBezTo>
                <a:cubicBezTo>
                  <a:pt x="358" y="1369"/>
                  <a:pt x="359" y="1360"/>
                  <a:pt x="351" y="1349"/>
                </a:cubicBezTo>
                <a:cubicBezTo>
                  <a:pt x="358" y="1339"/>
                  <a:pt x="359" y="1321"/>
                  <a:pt x="378" y="1325"/>
                </a:cubicBezTo>
                <a:cubicBezTo>
                  <a:pt x="378" y="1355"/>
                  <a:pt x="388" y="1373"/>
                  <a:pt x="395" y="1393"/>
                </a:cubicBezTo>
                <a:cubicBezTo>
                  <a:pt x="438" y="1381"/>
                  <a:pt x="421" y="1344"/>
                  <a:pt x="435" y="1313"/>
                </a:cubicBezTo>
                <a:cubicBezTo>
                  <a:pt x="433" y="1315"/>
                  <a:pt x="430" y="1318"/>
                  <a:pt x="425" y="1317"/>
                </a:cubicBezTo>
                <a:cubicBezTo>
                  <a:pt x="435" y="1312"/>
                  <a:pt x="431" y="1293"/>
                  <a:pt x="442" y="1289"/>
                </a:cubicBezTo>
                <a:cubicBezTo>
                  <a:pt x="443" y="1280"/>
                  <a:pt x="427" y="1292"/>
                  <a:pt x="432" y="1278"/>
                </a:cubicBezTo>
                <a:cubicBezTo>
                  <a:pt x="435" y="1278"/>
                  <a:pt x="439" y="1278"/>
                  <a:pt x="442" y="1278"/>
                </a:cubicBezTo>
                <a:cubicBezTo>
                  <a:pt x="429" y="1258"/>
                  <a:pt x="440" y="1243"/>
                  <a:pt x="445" y="1226"/>
                </a:cubicBezTo>
                <a:cubicBezTo>
                  <a:pt x="436" y="1223"/>
                  <a:pt x="439" y="1234"/>
                  <a:pt x="435" y="1238"/>
                </a:cubicBezTo>
                <a:cubicBezTo>
                  <a:pt x="424" y="1187"/>
                  <a:pt x="453" y="1170"/>
                  <a:pt x="439" y="1118"/>
                </a:cubicBezTo>
                <a:cubicBezTo>
                  <a:pt x="447" y="1101"/>
                  <a:pt x="442" y="1085"/>
                  <a:pt x="456" y="1071"/>
                </a:cubicBezTo>
                <a:cubicBezTo>
                  <a:pt x="453" y="1066"/>
                  <a:pt x="448" y="1066"/>
                  <a:pt x="449" y="1059"/>
                </a:cubicBezTo>
                <a:cubicBezTo>
                  <a:pt x="443" y="1057"/>
                  <a:pt x="442" y="1062"/>
                  <a:pt x="442" y="1067"/>
                </a:cubicBezTo>
                <a:cubicBezTo>
                  <a:pt x="437" y="1067"/>
                  <a:pt x="437" y="1042"/>
                  <a:pt x="442" y="1043"/>
                </a:cubicBezTo>
                <a:cubicBezTo>
                  <a:pt x="442" y="1035"/>
                  <a:pt x="431" y="1040"/>
                  <a:pt x="432" y="1031"/>
                </a:cubicBezTo>
                <a:cubicBezTo>
                  <a:pt x="420" y="1048"/>
                  <a:pt x="435" y="1055"/>
                  <a:pt x="429" y="1074"/>
                </a:cubicBezTo>
                <a:cubicBezTo>
                  <a:pt x="416" y="1066"/>
                  <a:pt x="418" y="1040"/>
                  <a:pt x="412" y="1023"/>
                </a:cubicBezTo>
                <a:cubicBezTo>
                  <a:pt x="398" y="1026"/>
                  <a:pt x="405" y="1055"/>
                  <a:pt x="398" y="1067"/>
                </a:cubicBezTo>
                <a:cubicBezTo>
                  <a:pt x="391" y="1065"/>
                  <a:pt x="392" y="1056"/>
                  <a:pt x="388" y="1051"/>
                </a:cubicBezTo>
                <a:cubicBezTo>
                  <a:pt x="397" y="1035"/>
                  <a:pt x="393" y="1025"/>
                  <a:pt x="395" y="1007"/>
                </a:cubicBezTo>
                <a:cubicBezTo>
                  <a:pt x="387" y="1005"/>
                  <a:pt x="388" y="1014"/>
                  <a:pt x="378" y="1011"/>
                </a:cubicBezTo>
                <a:cubicBezTo>
                  <a:pt x="380" y="1034"/>
                  <a:pt x="372" y="1046"/>
                  <a:pt x="375" y="1071"/>
                </a:cubicBezTo>
                <a:cubicBezTo>
                  <a:pt x="369" y="1065"/>
                  <a:pt x="368" y="1055"/>
                  <a:pt x="361" y="1051"/>
                </a:cubicBezTo>
                <a:cubicBezTo>
                  <a:pt x="356" y="1063"/>
                  <a:pt x="348" y="1072"/>
                  <a:pt x="351" y="1094"/>
                </a:cubicBezTo>
                <a:cubicBezTo>
                  <a:pt x="344" y="1083"/>
                  <a:pt x="327" y="1083"/>
                  <a:pt x="328" y="1063"/>
                </a:cubicBezTo>
                <a:cubicBezTo>
                  <a:pt x="316" y="1067"/>
                  <a:pt x="317" y="1068"/>
                  <a:pt x="308" y="1071"/>
                </a:cubicBezTo>
                <a:cubicBezTo>
                  <a:pt x="310" y="1083"/>
                  <a:pt x="304" y="1085"/>
                  <a:pt x="304" y="1094"/>
                </a:cubicBezTo>
                <a:cubicBezTo>
                  <a:pt x="288" y="1081"/>
                  <a:pt x="308" y="1023"/>
                  <a:pt x="284" y="1019"/>
                </a:cubicBezTo>
                <a:cubicBezTo>
                  <a:pt x="297" y="1022"/>
                  <a:pt x="299" y="985"/>
                  <a:pt x="301" y="963"/>
                </a:cubicBezTo>
                <a:cubicBezTo>
                  <a:pt x="287" y="962"/>
                  <a:pt x="294" y="984"/>
                  <a:pt x="287" y="991"/>
                </a:cubicBezTo>
                <a:cubicBezTo>
                  <a:pt x="273" y="977"/>
                  <a:pt x="278" y="960"/>
                  <a:pt x="284" y="939"/>
                </a:cubicBezTo>
                <a:cubicBezTo>
                  <a:pt x="282" y="925"/>
                  <a:pt x="270" y="961"/>
                  <a:pt x="271" y="939"/>
                </a:cubicBezTo>
                <a:cubicBezTo>
                  <a:pt x="266" y="944"/>
                  <a:pt x="264" y="953"/>
                  <a:pt x="264" y="963"/>
                </a:cubicBezTo>
                <a:cubicBezTo>
                  <a:pt x="256" y="964"/>
                  <a:pt x="260" y="952"/>
                  <a:pt x="254" y="951"/>
                </a:cubicBezTo>
                <a:cubicBezTo>
                  <a:pt x="256" y="979"/>
                  <a:pt x="237" y="1002"/>
                  <a:pt x="237" y="1039"/>
                </a:cubicBezTo>
                <a:cubicBezTo>
                  <a:pt x="226" y="1034"/>
                  <a:pt x="227" y="1036"/>
                  <a:pt x="223" y="1047"/>
                </a:cubicBezTo>
                <a:cubicBezTo>
                  <a:pt x="204" y="1032"/>
                  <a:pt x="243" y="995"/>
                  <a:pt x="217" y="983"/>
                </a:cubicBezTo>
                <a:cubicBezTo>
                  <a:pt x="214" y="965"/>
                  <a:pt x="228" y="967"/>
                  <a:pt x="230" y="955"/>
                </a:cubicBezTo>
                <a:cubicBezTo>
                  <a:pt x="195" y="940"/>
                  <a:pt x="227" y="1033"/>
                  <a:pt x="200" y="1059"/>
                </a:cubicBezTo>
                <a:cubicBezTo>
                  <a:pt x="204" y="1020"/>
                  <a:pt x="187" y="1016"/>
                  <a:pt x="190" y="987"/>
                </a:cubicBezTo>
                <a:cubicBezTo>
                  <a:pt x="175" y="990"/>
                  <a:pt x="181" y="1019"/>
                  <a:pt x="180" y="1039"/>
                </a:cubicBezTo>
                <a:cubicBezTo>
                  <a:pt x="164" y="1027"/>
                  <a:pt x="181" y="981"/>
                  <a:pt x="176" y="963"/>
                </a:cubicBezTo>
                <a:cubicBezTo>
                  <a:pt x="169" y="969"/>
                  <a:pt x="172" y="987"/>
                  <a:pt x="166" y="995"/>
                </a:cubicBezTo>
                <a:cubicBezTo>
                  <a:pt x="155" y="981"/>
                  <a:pt x="148" y="981"/>
                  <a:pt x="136" y="983"/>
                </a:cubicBezTo>
                <a:cubicBezTo>
                  <a:pt x="136" y="971"/>
                  <a:pt x="138" y="949"/>
                  <a:pt x="139" y="927"/>
                </a:cubicBezTo>
                <a:cubicBezTo>
                  <a:pt x="134" y="940"/>
                  <a:pt x="130" y="953"/>
                  <a:pt x="129" y="971"/>
                </a:cubicBezTo>
                <a:cubicBezTo>
                  <a:pt x="125" y="969"/>
                  <a:pt x="122" y="966"/>
                  <a:pt x="122" y="959"/>
                </a:cubicBezTo>
                <a:cubicBezTo>
                  <a:pt x="106" y="961"/>
                  <a:pt x="124" y="991"/>
                  <a:pt x="129" y="979"/>
                </a:cubicBezTo>
                <a:cubicBezTo>
                  <a:pt x="136" y="1021"/>
                  <a:pt x="129" y="1055"/>
                  <a:pt x="136" y="1094"/>
                </a:cubicBezTo>
                <a:cubicBezTo>
                  <a:pt x="122" y="1102"/>
                  <a:pt x="115" y="1098"/>
                  <a:pt x="109" y="1118"/>
                </a:cubicBezTo>
                <a:cubicBezTo>
                  <a:pt x="95" y="1108"/>
                  <a:pt x="77" y="1134"/>
                  <a:pt x="79" y="1166"/>
                </a:cubicBezTo>
                <a:cubicBezTo>
                  <a:pt x="74" y="1166"/>
                  <a:pt x="70" y="1166"/>
                  <a:pt x="65" y="1166"/>
                </a:cubicBezTo>
                <a:cubicBezTo>
                  <a:pt x="59" y="1161"/>
                  <a:pt x="65" y="1142"/>
                  <a:pt x="55" y="1142"/>
                </a:cubicBezTo>
                <a:cubicBezTo>
                  <a:pt x="44" y="1137"/>
                  <a:pt x="53" y="1155"/>
                  <a:pt x="42" y="1150"/>
                </a:cubicBezTo>
                <a:cubicBezTo>
                  <a:pt x="0" y="1101"/>
                  <a:pt x="30" y="973"/>
                  <a:pt x="15" y="895"/>
                </a:cubicBezTo>
                <a:cubicBezTo>
                  <a:pt x="21" y="894"/>
                  <a:pt x="23" y="887"/>
                  <a:pt x="32" y="887"/>
                </a:cubicBezTo>
                <a:cubicBezTo>
                  <a:pt x="29" y="938"/>
                  <a:pt x="18" y="986"/>
                  <a:pt x="28" y="1023"/>
                </a:cubicBezTo>
                <a:cubicBezTo>
                  <a:pt x="40" y="962"/>
                  <a:pt x="32" y="890"/>
                  <a:pt x="62" y="844"/>
                </a:cubicBezTo>
                <a:cubicBezTo>
                  <a:pt x="83" y="870"/>
                  <a:pt x="85" y="815"/>
                  <a:pt x="102" y="812"/>
                </a:cubicBezTo>
                <a:cubicBezTo>
                  <a:pt x="93" y="849"/>
                  <a:pt x="97" y="876"/>
                  <a:pt x="99" y="935"/>
                </a:cubicBezTo>
                <a:cubicBezTo>
                  <a:pt x="121" y="922"/>
                  <a:pt x="114" y="876"/>
                  <a:pt x="126" y="852"/>
                </a:cubicBezTo>
                <a:cubicBezTo>
                  <a:pt x="133" y="851"/>
                  <a:pt x="127" y="866"/>
                  <a:pt x="129" y="871"/>
                </a:cubicBezTo>
                <a:cubicBezTo>
                  <a:pt x="170" y="816"/>
                  <a:pt x="164" y="705"/>
                  <a:pt x="213" y="660"/>
                </a:cubicBezTo>
                <a:cubicBezTo>
                  <a:pt x="222" y="661"/>
                  <a:pt x="209" y="667"/>
                  <a:pt x="213" y="676"/>
                </a:cubicBezTo>
                <a:cubicBezTo>
                  <a:pt x="217" y="676"/>
                  <a:pt x="219" y="677"/>
                  <a:pt x="220" y="680"/>
                </a:cubicBezTo>
                <a:cubicBezTo>
                  <a:pt x="241" y="660"/>
                  <a:pt x="242" y="630"/>
                  <a:pt x="267" y="625"/>
                </a:cubicBezTo>
                <a:cubicBezTo>
                  <a:pt x="264" y="643"/>
                  <a:pt x="265" y="652"/>
                  <a:pt x="257" y="672"/>
                </a:cubicBezTo>
                <a:cubicBezTo>
                  <a:pt x="285" y="636"/>
                  <a:pt x="312" y="597"/>
                  <a:pt x="345" y="565"/>
                </a:cubicBezTo>
                <a:cubicBezTo>
                  <a:pt x="319" y="576"/>
                  <a:pt x="305" y="601"/>
                  <a:pt x="284" y="617"/>
                </a:cubicBezTo>
                <a:cubicBezTo>
                  <a:pt x="305" y="578"/>
                  <a:pt x="326" y="551"/>
                  <a:pt x="371" y="525"/>
                </a:cubicBezTo>
                <a:cubicBezTo>
                  <a:pt x="368" y="502"/>
                  <a:pt x="380" y="499"/>
                  <a:pt x="388" y="489"/>
                </a:cubicBezTo>
                <a:cubicBezTo>
                  <a:pt x="363" y="497"/>
                  <a:pt x="317" y="514"/>
                  <a:pt x="294" y="537"/>
                </a:cubicBezTo>
                <a:cubicBezTo>
                  <a:pt x="287" y="524"/>
                  <a:pt x="331" y="497"/>
                  <a:pt x="318" y="489"/>
                </a:cubicBezTo>
                <a:cubicBezTo>
                  <a:pt x="318" y="486"/>
                  <a:pt x="321" y="485"/>
                  <a:pt x="321" y="481"/>
                </a:cubicBezTo>
                <a:cubicBezTo>
                  <a:pt x="325" y="482"/>
                  <a:pt x="327" y="480"/>
                  <a:pt x="328" y="477"/>
                </a:cubicBezTo>
                <a:cubicBezTo>
                  <a:pt x="338" y="480"/>
                  <a:pt x="324" y="486"/>
                  <a:pt x="328" y="493"/>
                </a:cubicBezTo>
                <a:cubicBezTo>
                  <a:pt x="348" y="498"/>
                  <a:pt x="376" y="474"/>
                  <a:pt x="392" y="489"/>
                </a:cubicBezTo>
                <a:cubicBezTo>
                  <a:pt x="412" y="464"/>
                  <a:pt x="453" y="463"/>
                  <a:pt x="466" y="430"/>
                </a:cubicBezTo>
                <a:cubicBezTo>
                  <a:pt x="453" y="427"/>
                  <a:pt x="446" y="442"/>
                  <a:pt x="439" y="433"/>
                </a:cubicBezTo>
                <a:cubicBezTo>
                  <a:pt x="438" y="403"/>
                  <a:pt x="465" y="416"/>
                  <a:pt x="482" y="402"/>
                </a:cubicBezTo>
                <a:cubicBezTo>
                  <a:pt x="492" y="411"/>
                  <a:pt x="469" y="414"/>
                  <a:pt x="469" y="426"/>
                </a:cubicBezTo>
                <a:cubicBezTo>
                  <a:pt x="483" y="426"/>
                  <a:pt x="488" y="416"/>
                  <a:pt x="496" y="410"/>
                </a:cubicBezTo>
                <a:cubicBezTo>
                  <a:pt x="514" y="426"/>
                  <a:pt x="480" y="431"/>
                  <a:pt x="479" y="449"/>
                </a:cubicBezTo>
                <a:cubicBezTo>
                  <a:pt x="441" y="462"/>
                  <a:pt x="412" y="486"/>
                  <a:pt x="385" y="513"/>
                </a:cubicBezTo>
                <a:cubicBezTo>
                  <a:pt x="386" y="516"/>
                  <a:pt x="388" y="517"/>
                  <a:pt x="388" y="521"/>
                </a:cubicBezTo>
                <a:cubicBezTo>
                  <a:pt x="399" y="524"/>
                  <a:pt x="395" y="510"/>
                  <a:pt x="405" y="513"/>
                </a:cubicBezTo>
                <a:cubicBezTo>
                  <a:pt x="391" y="536"/>
                  <a:pt x="361" y="540"/>
                  <a:pt x="348" y="565"/>
                </a:cubicBezTo>
                <a:cubicBezTo>
                  <a:pt x="375" y="559"/>
                  <a:pt x="388" y="538"/>
                  <a:pt x="419" y="537"/>
                </a:cubicBezTo>
                <a:cubicBezTo>
                  <a:pt x="416" y="544"/>
                  <a:pt x="410" y="549"/>
                  <a:pt x="408" y="557"/>
                </a:cubicBezTo>
                <a:cubicBezTo>
                  <a:pt x="437" y="551"/>
                  <a:pt x="456" y="557"/>
                  <a:pt x="469" y="537"/>
                </a:cubicBezTo>
                <a:cubicBezTo>
                  <a:pt x="479" y="541"/>
                  <a:pt x="465" y="548"/>
                  <a:pt x="466" y="553"/>
                </a:cubicBezTo>
                <a:cubicBezTo>
                  <a:pt x="479" y="556"/>
                  <a:pt x="485" y="549"/>
                  <a:pt x="496" y="549"/>
                </a:cubicBezTo>
                <a:cubicBezTo>
                  <a:pt x="504" y="558"/>
                  <a:pt x="491" y="556"/>
                  <a:pt x="493" y="569"/>
                </a:cubicBezTo>
                <a:cubicBezTo>
                  <a:pt x="506" y="574"/>
                  <a:pt x="521" y="554"/>
                  <a:pt x="533" y="557"/>
                </a:cubicBezTo>
                <a:cubicBezTo>
                  <a:pt x="521" y="546"/>
                  <a:pt x="539" y="540"/>
                  <a:pt x="526" y="537"/>
                </a:cubicBezTo>
                <a:cubicBezTo>
                  <a:pt x="555" y="514"/>
                  <a:pt x="588" y="534"/>
                  <a:pt x="627" y="517"/>
                </a:cubicBezTo>
                <a:cubicBezTo>
                  <a:pt x="626" y="524"/>
                  <a:pt x="630" y="525"/>
                  <a:pt x="634" y="525"/>
                </a:cubicBezTo>
                <a:cubicBezTo>
                  <a:pt x="633" y="533"/>
                  <a:pt x="619" y="526"/>
                  <a:pt x="620" y="537"/>
                </a:cubicBezTo>
                <a:cubicBezTo>
                  <a:pt x="641" y="539"/>
                  <a:pt x="682" y="530"/>
                  <a:pt x="688" y="501"/>
                </a:cubicBezTo>
                <a:cubicBezTo>
                  <a:pt x="680" y="502"/>
                  <a:pt x="675" y="507"/>
                  <a:pt x="664" y="505"/>
                </a:cubicBezTo>
                <a:cubicBezTo>
                  <a:pt x="666" y="508"/>
                  <a:pt x="668" y="512"/>
                  <a:pt x="668" y="517"/>
                </a:cubicBezTo>
                <a:cubicBezTo>
                  <a:pt x="657" y="510"/>
                  <a:pt x="660" y="511"/>
                  <a:pt x="644" y="513"/>
                </a:cubicBezTo>
                <a:cubicBezTo>
                  <a:pt x="653" y="503"/>
                  <a:pt x="639" y="510"/>
                  <a:pt x="641" y="497"/>
                </a:cubicBezTo>
                <a:cubicBezTo>
                  <a:pt x="645" y="494"/>
                  <a:pt x="650" y="492"/>
                  <a:pt x="657" y="493"/>
                </a:cubicBezTo>
                <a:cubicBezTo>
                  <a:pt x="662" y="480"/>
                  <a:pt x="647" y="490"/>
                  <a:pt x="651" y="477"/>
                </a:cubicBezTo>
                <a:cubicBezTo>
                  <a:pt x="667" y="479"/>
                  <a:pt x="679" y="463"/>
                  <a:pt x="671" y="437"/>
                </a:cubicBezTo>
                <a:cubicBezTo>
                  <a:pt x="677" y="436"/>
                  <a:pt x="679" y="429"/>
                  <a:pt x="688" y="430"/>
                </a:cubicBezTo>
                <a:cubicBezTo>
                  <a:pt x="679" y="419"/>
                  <a:pt x="672" y="425"/>
                  <a:pt x="681" y="410"/>
                </a:cubicBezTo>
                <a:cubicBezTo>
                  <a:pt x="680" y="406"/>
                  <a:pt x="678" y="406"/>
                  <a:pt x="678" y="402"/>
                </a:cubicBezTo>
                <a:cubicBezTo>
                  <a:pt x="667" y="401"/>
                  <a:pt x="663" y="409"/>
                  <a:pt x="651" y="406"/>
                </a:cubicBezTo>
                <a:cubicBezTo>
                  <a:pt x="653" y="393"/>
                  <a:pt x="663" y="391"/>
                  <a:pt x="674" y="390"/>
                </a:cubicBezTo>
                <a:cubicBezTo>
                  <a:pt x="655" y="379"/>
                  <a:pt x="640" y="388"/>
                  <a:pt x="614" y="386"/>
                </a:cubicBezTo>
                <a:cubicBezTo>
                  <a:pt x="616" y="373"/>
                  <a:pt x="607" y="373"/>
                  <a:pt x="614" y="366"/>
                </a:cubicBezTo>
                <a:cubicBezTo>
                  <a:pt x="636" y="391"/>
                  <a:pt x="667" y="341"/>
                  <a:pt x="691" y="370"/>
                </a:cubicBezTo>
                <a:cubicBezTo>
                  <a:pt x="704" y="366"/>
                  <a:pt x="707" y="351"/>
                  <a:pt x="721" y="350"/>
                </a:cubicBezTo>
                <a:cubicBezTo>
                  <a:pt x="717" y="338"/>
                  <a:pt x="720" y="332"/>
                  <a:pt x="732" y="330"/>
                </a:cubicBezTo>
                <a:cubicBezTo>
                  <a:pt x="734" y="341"/>
                  <a:pt x="725" y="338"/>
                  <a:pt x="725" y="346"/>
                </a:cubicBezTo>
                <a:cubicBezTo>
                  <a:pt x="742" y="347"/>
                  <a:pt x="729" y="327"/>
                  <a:pt x="735" y="322"/>
                </a:cubicBezTo>
                <a:cubicBezTo>
                  <a:pt x="749" y="321"/>
                  <a:pt x="752" y="308"/>
                  <a:pt x="765" y="306"/>
                </a:cubicBezTo>
                <a:cubicBezTo>
                  <a:pt x="753" y="336"/>
                  <a:pt x="733" y="353"/>
                  <a:pt x="725" y="378"/>
                </a:cubicBezTo>
                <a:cubicBezTo>
                  <a:pt x="773" y="381"/>
                  <a:pt x="794" y="351"/>
                  <a:pt x="822" y="310"/>
                </a:cubicBezTo>
                <a:cubicBezTo>
                  <a:pt x="805" y="314"/>
                  <a:pt x="800" y="323"/>
                  <a:pt x="782" y="318"/>
                </a:cubicBezTo>
                <a:cubicBezTo>
                  <a:pt x="792" y="297"/>
                  <a:pt x="820" y="297"/>
                  <a:pt x="819" y="262"/>
                </a:cubicBezTo>
                <a:cubicBezTo>
                  <a:pt x="831" y="265"/>
                  <a:pt x="836" y="258"/>
                  <a:pt x="853" y="250"/>
                </a:cubicBezTo>
                <a:cubicBezTo>
                  <a:pt x="854" y="244"/>
                  <a:pt x="834" y="244"/>
                  <a:pt x="836" y="250"/>
                </a:cubicBezTo>
                <a:cubicBezTo>
                  <a:pt x="855" y="205"/>
                  <a:pt x="905" y="232"/>
                  <a:pt x="940" y="195"/>
                </a:cubicBezTo>
                <a:cubicBezTo>
                  <a:pt x="940" y="183"/>
                  <a:pt x="915" y="200"/>
                  <a:pt x="920" y="183"/>
                </a:cubicBezTo>
                <a:cubicBezTo>
                  <a:pt x="890" y="196"/>
                  <a:pt x="845" y="192"/>
                  <a:pt x="832" y="234"/>
                </a:cubicBezTo>
                <a:cubicBezTo>
                  <a:pt x="800" y="221"/>
                  <a:pt x="799" y="252"/>
                  <a:pt x="775" y="258"/>
                </a:cubicBezTo>
                <a:cubicBezTo>
                  <a:pt x="777" y="272"/>
                  <a:pt x="784" y="263"/>
                  <a:pt x="779" y="278"/>
                </a:cubicBezTo>
                <a:cubicBezTo>
                  <a:pt x="770" y="256"/>
                  <a:pt x="762" y="278"/>
                  <a:pt x="748" y="282"/>
                </a:cubicBezTo>
                <a:cubicBezTo>
                  <a:pt x="757" y="261"/>
                  <a:pt x="780" y="256"/>
                  <a:pt x="785" y="230"/>
                </a:cubicBezTo>
                <a:cubicBezTo>
                  <a:pt x="773" y="211"/>
                  <a:pt x="769" y="245"/>
                  <a:pt x="748" y="238"/>
                </a:cubicBezTo>
                <a:cubicBezTo>
                  <a:pt x="767" y="211"/>
                  <a:pt x="801" y="182"/>
                  <a:pt x="819" y="167"/>
                </a:cubicBezTo>
                <a:cubicBezTo>
                  <a:pt x="810" y="148"/>
                  <a:pt x="835" y="147"/>
                  <a:pt x="836" y="127"/>
                </a:cubicBezTo>
                <a:cubicBezTo>
                  <a:pt x="848" y="146"/>
                  <a:pt x="869" y="120"/>
                  <a:pt x="873" y="103"/>
                </a:cubicBezTo>
                <a:cubicBezTo>
                  <a:pt x="883" y="106"/>
                  <a:pt x="870" y="112"/>
                  <a:pt x="873" y="119"/>
                </a:cubicBezTo>
                <a:cubicBezTo>
                  <a:pt x="883" y="113"/>
                  <a:pt x="895" y="108"/>
                  <a:pt x="900" y="95"/>
                </a:cubicBezTo>
                <a:cubicBezTo>
                  <a:pt x="921" y="111"/>
                  <a:pt x="955" y="84"/>
                  <a:pt x="964" y="59"/>
                </a:cubicBezTo>
                <a:cubicBezTo>
                  <a:pt x="979" y="62"/>
                  <a:pt x="984" y="54"/>
                  <a:pt x="997" y="55"/>
                </a:cubicBezTo>
                <a:cubicBezTo>
                  <a:pt x="998" y="71"/>
                  <a:pt x="982" y="66"/>
                  <a:pt x="981" y="79"/>
                </a:cubicBezTo>
                <a:cubicBezTo>
                  <a:pt x="994" y="81"/>
                  <a:pt x="993" y="65"/>
                  <a:pt x="1004" y="63"/>
                </a:cubicBezTo>
                <a:cubicBezTo>
                  <a:pt x="996" y="72"/>
                  <a:pt x="1010" y="76"/>
                  <a:pt x="1021" y="75"/>
                </a:cubicBezTo>
                <a:cubicBezTo>
                  <a:pt x="1015" y="80"/>
                  <a:pt x="1012" y="88"/>
                  <a:pt x="1011" y="99"/>
                </a:cubicBezTo>
                <a:cubicBezTo>
                  <a:pt x="1028" y="90"/>
                  <a:pt x="1046" y="82"/>
                  <a:pt x="1065" y="75"/>
                </a:cubicBezTo>
                <a:cubicBezTo>
                  <a:pt x="1067" y="64"/>
                  <a:pt x="1060" y="65"/>
                  <a:pt x="1061" y="55"/>
                </a:cubicBezTo>
                <a:cubicBezTo>
                  <a:pt x="1065" y="52"/>
                  <a:pt x="1070" y="50"/>
                  <a:pt x="1078" y="51"/>
                </a:cubicBezTo>
                <a:cubicBezTo>
                  <a:pt x="1075" y="58"/>
                  <a:pt x="1070" y="63"/>
                  <a:pt x="1068" y="71"/>
                </a:cubicBezTo>
                <a:cubicBezTo>
                  <a:pt x="1072" y="77"/>
                  <a:pt x="1085" y="60"/>
                  <a:pt x="1092" y="55"/>
                </a:cubicBezTo>
                <a:cubicBezTo>
                  <a:pt x="1101" y="60"/>
                  <a:pt x="1086" y="67"/>
                  <a:pt x="1085" y="71"/>
                </a:cubicBezTo>
                <a:cubicBezTo>
                  <a:pt x="1111" y="84"/>
                  <a:pt x="1125" y="60"/>
                  <a:pt x="1159" y="63"/>
                </a:cubicBezTo>
                <a:cubicBezTo>
                  <a:pt x="1158" y="45"/>
                  <a:pt x="1137" y="61"/>
                  <a:pt x="1129" y="59"/>
                </a:cubicBezTo>
                <a:cubicBezTo>
                  <a:pt x="1133" y="40"/>
                  <a:pt x="1173" y="44"/>
                  <a:pt x="1162" y="67"/>
                </a:cubicBezTo>
                <a:cubicBezTo>
                  <a:pt x="1164" y="76"/>
                  <a:pt x="1167" y="62"/>
                  <a:pt x="1172" y="71"/>
                </a:cubicBezTo>
                <a:cubicBezTo>
                  <a:pt x="1159" y="89"/>
                  <a:pt x="1141" y="66"/>
                  <a:pt x="1122" y="79"/>
                </a:cubicBezTo>
                <a:cubicBezTo>
                  <a:pt x="1137" y="86"/>
                  <a:pt x="1109" y="101"/>
                  <a:pt x="1102" y="91"/>
                </a:cubicBezTo>
                <a:cubicBezTo>
                  <a:pt x="1092" y="93"/>
                  <a:pt x="1092" y="106"/>
                  <a:pt x="1088" y="115"/>
                </a:cubicBezTo>
                <a:cubicBezTo>
                  <a:pt x="1111" y="111"/>
                  <a:pt x="1128" y="98"/>
                  <a:pt x="1152" y="107"/>
                </a:cubicBezTo>
                <a:cubicBezTo>
                  <a:pt x="1150" y="92"/>
                  <a:pt x="1142" y="109"/>
                  <a:pt x="1135" y="99"/>
                </a:cubicBezTo>
                <a:cubicBezTo>
                  <a:pt x="1140" y="91"/>
                  <a:pt x="1151" y="91"/>
                  <a:pt x="1152" y="79"/>
                </a:cubicBezTo>
                <a:cubicBezTo>
                  <a:pt x="1158" y="85"/>
                  <a:pt x="1171" y="83"/>
                  <a:pt x="1176" y="91"/>
                </a:cubicBezTo>
                <a:cubicBezTo>
                  <a:pt x="1198" y="67"/>
                  <a:pt x="1237" y="59"/>
                  <a:pt x="1277" y="59"/>
                </a:cubicBezTo>
                <a:cubicBezTo>
                  <a:pt x="1264" y="67"/>
                  <a:pt x="1276" y="74"/>
                  <a:pt x="1287" y="67"/>
                </a:cubicBezTo>
                <a:cubicBezTo>
                  <a:pt x="1281" y="100"/>
                  <a:pt x="1221" y="79"/>
                  <a:pt x="1193" y="79"/>
                </a:cubicBezTo>
                <a:cubicBezTo>
                  <a:pt x="1192" y="86"/>
                  <a:pt x="1197" y="88"/>
                  <a:pt x="1196" y="95"/>
                </a:cubicBezTo>
                <a:cubicBezTo>
                  <a:pt x="1204" y="80"/>
                  <a:pt x="1209" y="101"/>
                  <a:pt x="1196" y="103"/>
                </a:cubicBezTo>
                <a:cubicBezTo>
                  <a:pt x="1223" y="112"/>
                  <a:pt x="1235" y="96"/>
                  <a:pt x="1263" y="107"/>
                </a:cubicBezTo>
                <a:cubicBezTo>
                  <a:pt x="1265" y="108"/>
                  <a:pt x="1257" y="113"/>
                  <a:pt x="1256" y="111"/>
                </a:cubicBezTo>
                <a:cubicBezTo>
                  <a:pt x="1258" y="129"/>
                  <a:pt x="1327" y="120"/>
                  <a:pt x="1341" y="103"/>
                </a:cubicBezTo>
                <a:cubicBezTo>
                  <a:pt x="1353" y="118"/>
                  <a:pt x="1364" y="110"/>
                  <a:pt x="1374" y="127"/>
                </a:cubicBezTo>
                <a:cubicBezTo>
                  <a:pt x="1397" y="114"/>
                  <a:pt x="1413" y="114"/>
                  <a:pt x="1448" y="123"/>
                </a:cubicBezTo>
                <a:cubicBezTo>
                  <a:pt x="1434" y="125"/>
                  <a:pt x="1450" y="135"/>
                  <a:pt x="1462" y="139"/>
                </a:cubicBezTo>
                <a:cubicBezTo>
                  <a:pt x="1475" y="113"/>
                  <a:pt x="1430" y="111"/>
                  <a:pt x="1415" y="103"/>
                </a:cubicBezTo>
                <a:cubicBezTo>
                  <a:pt x="1428" y="114"/>
                  <a:pt x="1413" y="107"/>
                  <a:pt x="1408" y="115"/>
                </a:cubicBezTo>
                <a:cubicBezTo>
                  <a:pt x="1403" y="109"/>
                  <a:pt x="1399" y="101"/>
                  <a:pt x="1391" y="99"/>
                </a:cubicBezTo>
                <a:cubicBezTo>
                  <a:pt x="1391" y="95"/>
                  <a:pt x="1395" y="96"/>
                  <a:pt x="1398" y="95"/>
                </a:cubicBezTo>
                <a:cubicBezTo>
                  <a:pt x="1384" y="77"/>
                  <a:pt x="1373" y="77"/>
                  <a:pt x="1344" y="75"/>
                </a:cubicBezTo>
                <a:cubicBezTo>
                  <a:pt x="1347" y="48"/>
                  <a:pt x="1304" y="53"/>
                  <a:pt x="1290" y="59"/>
                </a:cubicBezTo>
                <a:cubicBezTo>
                  <a:pt x="1287" y="42"/>
                  <a:pt x="1259" y="53"/>
                  <a:pt x="1256" y="35"/>
                </a:cubicBezTo>
                <a:cubicBezTo>
                  <a:pt x="1261" y="24"/>
                  <a:pt x="1274" y="35"/>
                  <a:pt x="1273" y="43"/>
                </a:cubicBezTo>
                <a:cubicBezTo>
                  <a:pt x="1281" y="42"/>
                  <a:pt x="1281" y="33"/>
                  <a:pt x="1273" y="31"/>
                </a:cubicBezTo>
                <a:cubicBezTo>
                  <a:pt x="1294" y="27"/>
                  <a:pt x="1304" y="25"/>
                  <a:pt x="1334" y="27"/>
                </a:cubicBezTo>
                <a:cubicBezTo>
                  <a:pt x="1331" y="32"/>
                  <a:pt x="1329" y="38"/>
                  <a:pt x="1330" y="47"/>
                </a:cubicBezTo>
                <a:cubicBezTo>
                  <a:pt x="1352" y="41"/>
                  <a:pt x="1366" y="51"/>
                  <a:pt x="1384" y="43"/>
                </a:cubicBezTo>
                <a:cubicBezTo>
                  <a:pt x="1382" y="29"/>
                  <a:pt x="1350" y="24"/>
                  <a:pt x="1367" y="11"/>
                </a:cubicBezTo>
                <a:cubicBezTo>
                  <a:pt x="1353" y="14"/>
                  <a:pt x="1361" y="27"/>
                  <a:pt x="1344" y="19"/>
                </a:cubicBezTo>
                <a:cubicBezTo>
                  <a:pt x="1341" y="10"/>
                  <a:pt x="1359" y="7"/>
                  <a:pt x="1347" y="0"/>
                </a:cubicBezTo>
                <a:cubicBezTo>
                  <a:pt x="1368" y="3"/>
                  <a:pt x="1398" y="30"/>
                  <a:pt x="1421" y="23"/>
                </a:cubicBezTo>
                <a:cubicBezTo>
                  <a:pt x="1408" y="37"/>
                  <a:pt x="1429" y="29"/>
                  <a:pt x="1435" y="39"/>
                </a:cubicBezTo>
                <a:cubicBezTo>
                  <a:pt x="1425" y="48"/>
                  <a:pt x="1438" y="60"/>
                  <a:pt x="1418" y="59"/>
                </a:cubicBezTo>
                <a:cubicBezTo>
                  <a:pt x="1430" y="69"/>
                  <a:pt x="1438" y="70"/>
                  <a:pt x="1455" y="67"/>
                </a:cubicBezTo>
                <a:cubicBezTo>
                  <a:pt x="1452" y="75"/>
                  <a:pt x="1442" y="76"/>
                  <a:pt x="1431" y="75"/>
                </a:cubicBezTo>
                <a:cubicBezTo>
                  <a:pt x="1450" y="89"/>
                  <a:pt x="1468" y="76"/>
                  <a:pt x="1495" y="87"/>
                </a:cubicBezTo>
                <a:cubicBezTo>
                  <a:pt x="1485" y="79"/>
                  <a:pt x="1469" y="70"/>
                  <a:pt x="1465" y="67"/>
                </a:cubicBezTo>
                <a:cubicBezTo>
                  <a:pt x="1466" y="53"/>
                  <a:pt x="1495" y="67"/>
                  <a:pt x="1505" y="67"/>
                </a:cubicBezTo>
                <a:cubicBezTo>
                  <a:pt x="1505" y="57"/>
                  <a:pt x="1493" y="61"/>
                  <a:pt x="1489" y="55"/>
                </a:cubicBezTo>
                <a:cubicBezTo>
                  <a:pt x="1489" y="48"/>
                  <a:pt x="1494" y="46"/>
                  <a:pt x="1502" y="47"/>
                </a:cubicBezTo>
                <a:cubicBezTo>
                  <a:pt x="1503" y="37"/>
                  <a:pt x="1495" y="37"/>
                  <a:pt x="1489" y="35"/>
                </a:cubicBezTo>
                <a:cubicBezTo>
                  <a:pt x="1498" y="26"/>
                  <a:pt x="1522" y="37"/>
                  <a:pt x="1529" y="51"/>
                </a:cubicBezTo>
                <a:cubicBezTo>
                  <a:pt x="1559" y="43"/>
                  <a:pt x="1596" y="48"/>
                  <a:pt x="1593" y="79"/>
                </a:cubicBezTo>
                <a:cubicBezTo>
                  <a:pt x="1584" y="75"/>
                  <a:pt x="1575" y="71"/>
                  <a:pt x="1563" y="71"/>
                </a:cubicBezTo>
                <a:cubicBezTo>
                  <a:pt x="1561" y="75"/>
                  <a:pt x="1562" y="97"/>
                  <a:pt x="1556" y="107"/>
                </a:cubicBezTo>
                <a:cubicBezTo>
                  <a:pt x="1549" y="92"/>
                  <a:pt x="1520" y="91"/>
                  <a:pt x="1512" y="107"/>
                </a:cubicBezTo>
                <a:cubicBezTo>
                  <a:pt x="1502" y="106"/>
                  <a:pt x="1498" y="97"/>
                  <a:pt x="1492" y="91"/>
                </a:cubicBezTo>
                <a:cubicBezTo>
                  <a:pt x="1491" y="104"/>
                  <a:pt x="1461" y="94"/>
                  <a:pt x="1442" y="95"/>
                </a:cubicBezTo>
                <a:cubicBezTo>
                  <a:pt x="1455" y="124"/>
                  <a:pt x="1486" y="115"/>
                  <a:pt x="1509" y="123"/>
                </a:cubicBezTo>
                <a:cubicBezTo>
                  <a:pt x="1514" y="121"/>
                  <a:pt x="1507" y="118"/>
                  <a:pt x="1509" y="111"/>
                </a:cubicBezTo>
                <a:cubicBezTo>
                  <a:pt x="1516" y="108"/>
                  <a:pt x="1520" y="122"/>
                  <a:pt x="1519" y="107"/>
                </a:cubicBezTo>
                <a:cubicBezTo>
                  <a:pt x="1531" y="125"/>
                  <a:pt x="1533" y="131"/>
                  <a:pt x="1563" y="131"/>
                </a:cubicBezTo>
                <a:cubicBezTo>
                  <a:pt x="1563" y="117"/>
                  <a:pt x="1545" y="125"/>
                  <a:pt x="1546" y="111"/>
                </a:cubicBezTo>
                <a:cubicBezTo>
                  <a:pt x="1550" y="114"/>
                  <a:pt x="1555" y="116"/>
                  <a:pt x="1563" y="115"/>
                </a:cubicBezTo>
                <a:cubicBezTo>
                  <a:pt x="1552" y="128"/>
                  <a:pt x="1572" y="124"/>
                  <a:pt x="1576" y="131"/>
                </a:cubicBezTo>
                <a:cubicBezTo>
                  <a:pt x="1572" y="103"/>
                  <a:pt x="1597" y="145"/>
                  <a:pt x="1600" y="115"/>
                </a:cubicBezTo>
                <a:cubicBezTo>
                  <a:pt x="1608" y="115"/>
                  <a:pt x="1630" y="142"/>
                  <a:pt x="1630" y="115"/>
                </a:cubicBezTo>
                <a:cubicBezTo>
                  <a:pt x="1641" y="125"/>
                  <a:pt x="1650" y="147"/>
                  <a:pt x="1670" y="135"/>
                </a:cubicBezTo>
                <a:cubicBezTo>
                  <a:pt x="1668" y="138"/>
                  <a:pt x="1666" y="142"/>
                  <a:pt x="1670" y="143"/>
                </a:cubicBezTo>
                <a:cubicBezTo>
                  <a:pt x="1672" y="151"/>
                  <a:pt x="1666" y="150"/>
                  <a:pt x="1660" y="151"/>
                </a:cubicBezTo>
                <a:cubicBezTo>
                  <a:pt x="1675" y="155"/>
                  <a:pt x="1671" y="152"/>
                  <a:pt x="1684" y="159"/>
                </a:cubicBezTo>
                <a:cubicBezTo>
                  <a:pt x="1691" y="155"/>
                  <a:pt x="1676" y="145"/>
                  <a:pt x="1680" y="131"/>
                </a:cubicBezTo>
                <a:cubicBezTo>
                  <a:pt x="1694" y="129"/>
                  <a:pt x="1687" y="152"/>
                  <a:pt x="1701" y="151"/>
                </a:cubicBezTo>
                <a:cubicBezTo>
                  <a:pt x="1707" y="146"/>
                  <a:pt x="1693" y="147"/>
                  <a:pt x="1701" y="135"/>
                </a:cubicBezTo>
                <a:cubicBezTo>
                  <a:pt x="1707" y="144"/>
                  <a:pt x="1724" y="157"/>
                  <a:pt x="1731" y="143"/>
                </a:cubicBezTo>
                <a:cubicBezTo>
                  <a:pt x="1750" y="163"/>
                  <a:pt x="1772" y="169"/>
                  <a:pt x="1791" y="163"/>
                </a:cubicBezTo>
                <a:cubicBezTo>
                  <a:pt x="1798" y="185"/>
                  <a:pt x="1808" y="205"/>
                  <a:pt x="1828" y="211"/>
                </a:cubicBezTo>
                <a:cubicBezTo>
                  <a:pt x="1827" y="195"/>
                  <a:pt x="1815" y="192"/>
                  <a:pt x="1805" y="187"/>
                </a:cubicBezTo>
                <a:cubicBezTo>
                  <a:pt x="1811" y="168"/>
                  <a:pt x="1823" y="192"/>
                  <a:pt x="1832" y="195"/>
                </a:cubicBezTo>
                <a:cubicBezTo>
                  <a:pt x="1837" y="248"/>
                  <a:pt x="1886" y="250"/>
                  <a:pt x="1919" y="270"/>
                </a:cubicBezTo>
                <a:cubicBezTo>
                  <a:pt x="1914" y="258"/>
                  <a:pt x="1895" y="262"/>
                  <a:pt x="1896" y="242"/>
                </a:cubicBezTo>
                <a:cubicBezTo>
                  <a:pt x="1915" y="259"/>
                  <a:pt x="1933" y="254"/>
                  <a:pt x="1956" y="266"/>
                </a:cubicBezTo>
                <a:cubicBezTo>
                  <a:pt x="1961" y="262"/>
                  <a:pt x="1960" y="253"/>
                  <a:pt x="1950" y="250"/>
                </a:cubicBezTo>
                <a:cubicBezTo>
                  <a:pt x="1952" y="241"/>
                  <a:pt x="1969" y="249"/>
                  <a:pt x="1977" y="246"/>
                </a:cubicBezTo>
                <a:cubicBezTo>
                  <a:pt x="1974" y="243"/>
                  <a:pt x="1972" y="239"/>
                  <a:pt x="1977" y="238"/>
                </a:cubicBezTo>
                <a:cubicBezTo>
                  <a:pt x="1964" y="227"/>
                  <a:pt x="1952" y="214"/>
                  <a:pt x="1936" y="207"/>
                </a:cubicBezTo>
                <a:cubicBezTo>
                  <a:pt x="1938" y="203"/>
                  <a:pt x="1976" y="224"/>
                  <a:pt x="1987" y="215"/>
                </a:cubicBezTo>
                <a:cubicBezTo>
                  <a:pt x="1975" y="221"/>
                  <a:pt x="1988" y="236"/>
                  <a:pt x="2003" y="242"/>
                </a:cubicBezTo>
                <a:cubicBezTo>
                  <a:pt x="2005" y="236"/>
                  <a:pt x="1999" y="232"/>
                  <a:pt x="2007" y="218"/>
                </a:cubicBezTo>
                <a:cubicBezTo>
                  <a:pt x="2001" y="213"/>
                  <a:pt x="1998" y="205"/>
                  <a:pt x="1987" y="207"/>
                </a:cubicBezTo>
                <a:cubicBezTo>
                  <a:pt x="1999" y="197"/>
                  <a:pt x="2014" y="219"/>
                  <a:pt x="2027" y="222"/>
                </a:cubicBezTo>
                <a:cubicBezTo>
                  <a:pt x="2029" y="231"/>
                  <a:pt x="2022" y="230"/>
                  <a:pt x="2017" y="230"/>
                </a:cubicBezTo>
                <a:cubicBezTo>
                  <a:pt x="2015" y="243"/>
                  <a:pt x="2029" y="236"/>
                  <a:pt x="2020" y="246"/>
                </a:cubicBezTo>
                <a:cubicBezTo>
                  <a:pt x="2041" y="267"/>
                  <a:pt x="2059" y="268"/>
                  <a:pt x="2088" y="282"/>
                </a:cubicBezTo>
                <a:cubicBezTo>
                  <a:pt x="2093" y="270"/>
                  <a:pt x="2065" y="261"/>
                  <a:pt x="2071" y="246"/>
                </a:cubicBezTo>
                <a:cubicBezTo>
                  <a:pt x="2041" y="250"/>
                  <a:pt x="2042" y="217"/>
                  <a:pt x="2020" y="211"/>
                </a:cubicBezTo>
                <a:cubicBezTo>
                  <a:pt x="2022" y="185"/>
                  <a:pt x="2049" y="213"/>
                  <a:pt x="2057" y="195"/>
                </a:cubicBezTo>
                <a:cubicBezTo>
                  <a:pt x="2063" y="215"/>
                  <a:pt x="2077" y="227"/>
                  <a:pt x="2098" y="230"/>
                </a:cubicBezTo>
                <a:cubicBezTo>
                  <a:pt x="2076" y="243"/>
                  <a:pt x="2102" y="253"/>
                  <a:pt x="2118" y="254"/>
                </a:cubicBezTo>
                <a:cubicBezTo>
                  <a:pt x="2116" y="279"/>
                  <a:pt x="2132" y="282"/>
                  <a:pt x="2148" y="286"/>
                </a:cubicBezTo>
                <a:cubicBezTo>
                  <a:pt x="2152" y="298"/>
                  <a:pt x="2141" y="293"/>
                  <a:pt x="2135" y="294"/>
                </a:cubicBezTo>
                <a:cubicBezTo>
                  <a:pt x="2133" y="322"/>
                  <a:pt x="2165" y="311"/>
                  <a:pt x="2175" y="326"/>
                </a:cubicBezTo>
                <a:cubicBezTo>
                  <a:pt x="2173" y="334"/>
                  <a:pt x="2154" y="330"/>
                  <a:pt x="2152" y="326"/>
                </a:cubicBezTo>
                <a:cubicBezTo>
                  <a:pt x="2144" y="327"/>
                  <a:pt x="2152" y="341"/>
                  <a:pt x="2155" y="342"/>
                </a:cubicBezTo>
                <a:cubicBezTo>
                  <a:pt x="2136" y="352"/>
                  <a:pt x="2121" y="351"/>
                  <a:pt x="2118" y="370"/>
                </a:cubicBezTo>
                <a:cubicBezTo>
                  <a:pt x="2122" y="380"/>
                  <a:pt x="2134" y="380"/>
                  <a:pt x="2131" y="398"/>
                </a:cubicBezTo>
                <a:cubicBezTo>
                  <a:pt x="2145" y="390"/>
                  <a:pt x="2160" y="397"/>
                  <a:pt x="2168" y="406"/>
                </a:cubicBezTo>
                <a:cubicBezTo>
                  <a:pt x="2167" y="391"/>
                  <a:pt x="2153" y="392"/>
                  <a:pt x="2155" y="374"/>
                </a:cubicBezTo>
                <a:cubicBezTo>
                  <a:pt x="2163" y="375"/>
                  <a:pt x="2168" y="380"/>
                  <a:pt x="2178" y="378"/>
                </a:cubicBezTo>
                <a:cubicBezTo>
                  <a:pt x="2180" y="384"/>
                  <a:pt x="2183" y="388"/>
                  <a:pt x="2185" y="394"/>
                </a:cubicBezTo>
                <a:cubicBezTo>
                  <a:pt x="2183" y="406"/>
                  <a:pt x="2178" y="414"/>
                  <a:pt x="2165" y="414"/>
                </a:cubicBezTo>
                <a:cubicBezTo>
                  <a:pt x="2169" y="425"/>
                  <a:pt x="2178" y="430"/>
                  <a:pt x="2185" y="437"/>
                </a:cubicBezTo>
                <a:cubicBezTo>
                  <a:pt x="2190" y="432"/>
                  <a:pt x="2192" y="425"/>
                  <a:pt x="2199" y="433"/>
                </a:cubicBezTo>
                <a:cubicBezTo>
                  <a:pt x="2200" y="422"/>
                  <a:pt x="2191" y="421"/>
                  <a:pt x="2192" y="410"/>
                </a:cubicBezTo>
                <a:cubicBezTo>
                  <a:pt x="2204" y="408"/>
                  <a:pt x="2201" y="426"/>
                  <a:pt x="2215" y="422"/>
                </a:cubicBezTo>
                <a:cubicBezTo>
                  <a:pt x="2210" y="401"/>
                  <a:pt x="2174" y="397"/>
                  <a:pt x="2185" y="370"/>
                </a:cubicBezTo>
                <a:cubicBezTo>
                  <a:pt x="2190" y="376"/>
                  <a:pt x="2195" y="382"/>
                  <a:pt x="2199" y="390"/>
                </a:cubicBezTo>
                <a:cubicBezTo>
                  <a:pt x="2210" y="382"/>
                  <a:pt x="2221" y="386"/>
                  <a:pt x="2222" y="402"/>
                </a:cubicBezTo>
                <a:cubicBezTo>
                  <a:pt x="2225" y="394"/>
                  <a:pt x="2231" y="391"/>
                  <a:pt x="2232" y="382"/>
                </a:cubicBezTo>
                <a:cubicBezTo>
                  <a:pt x="2246" y="383"/>
                  <a:pt x="2253" y="398"/>
                  <a:pt x="2259" y="398"/>
                </a:cubicBezTo>
                <a:cubicBezTo>
                  <a:pt x="2264" y="396"/>
                  <a:pt x="2262" y="388"/>
                  <a:pt x="2263" y="382"/>
                </a:cubicBezTo>
                <a:cubicBezTo>
                  <a:pt x="2259" y="374"/>
                  <a:pt x="2245" y="379"/>
                  <a:pt x="2249" y="362"/>
                </a:cubicBezTo>
                <a:cubicBezTo>
                  <a:pt x="2243" y="394"/>
                  <a:pt x="2212" y="354"/>
                  <a:pt x="2209" y="382"/>
                </a:cubicBezTo>
                <a:cubicBezTo>
                  <a:pt x="2206" y="381"/>
                  <a:pt x="2205" y="378"/>
                  <a:pt x="2202" y="378"/>
                </a:cubicBezTo>
                <a:cubicBezTo>
                  <a:pt x="2203" y="374"/>
                  <a:pt x="2201" y="374"/>
                  <a:pt x="2199" y="374"/>
                </a:cubicBezTo>
                <a:cubicBezTo>
                  <a:pt x="2205" y="365"/>
                  <a:pt x="2229" y="362"/>
                  <a:pt x="2239" y="370"/>
                </a:cubicBezTo>
                <a:cubicBezTo>
                  <a:pt x="2240" y="361"/>
                  <a:pt x="2238" y="355"/>
                  <a:pt x="2236" y="350"/>
                </a:cubicBezTo>
                <a:cubicBezTo>
                  <a:pt x="2232" y="351"/>
                  <a:pt x="2233" y="357"/>
                  <a:pt x="2232" y="362"/>
                </a:cubicBezTo>
                <a:cubicBezTo>
                  <a:pt x="2226" y="357"/>
                  <a:pt x="2216" y="357"/>
                  <a:pt x="2219" y="342"/>
                </a:cubicBezTo>
                <a:cubicBezTo>
                  <a:pt x="2227" y="357"/>
                  <a:pt x="2246" y="332"/>
                  <a:pt x="2263" y="346"/>
                </a:cubicBezTo>
                <a:cubicBezTo>
                  <a:pt x="2268" y="343"/>
                  <a:pt x="2267" y="333"/>
                  <a:pt x="2269" y="326"/>
                </a:cubicBezTo>
                <a:cubicBezTo>
                  <a:pt x="2274" y="330"/>
                  <a:pt x="2285" y="342"/>
                  <a:pt x="2283" y="322"/>
                </a:cubicBezTo>
                <a:cubicBezTo>
                  <a:pt x="2297" y="326"/>
                  <a:pt x="2303" y="321"/>
                  <a:pt x="2310" y="338"/>
                </a:cubicBezTo>
                <a:cubicBezTo>
                  <a:pt x="2325" y="313"/>
                  <a:pt x="2355" y="346"/>
                  <a:pt x="2370" y="330"/>
                </a:cubicBezTo>
                <a:cubicBezTo>
                  <a:pt x="2363" y="345"/>
                  <a:pt x="2386" y="370"/>
                  <a:pt x="2397" y="362"/>
                </a:cubicBezTo>
                <a:cubicBezTo>
                  <a:pt x="2399" y="363"/>
                  <a:pt x="2391" y="386"/>
                  <a:pt x="2384" y="390"/>
                </a:cubicBezTo>
                <a:cubicBezTo>
                  <a:pt x="2386" y="409"/>
                  <a:pt x="2412" y="401"/>
                  <a:pt x="2411" y="426"/>
                </a:cubicBezTo>
                <a:cubicBezTo>
                  <a:pt x="2414" y="423"/>
                  <a:pt x="2417" y="421"/>
                  <a:pt x="2417" y="426"/>
                </a:cubicBezTo>
                <a:cubicBezTo>
                  <a:pt x="2422" y="424"/>
                  <a:pt x="2420" y="416"/>
                  <a:pt x="2421" y="410"/>
                </a:cubicBezTo>
                <a:cubicBezTo>
                  <a:pt x="2429" y="415"/>
                  <a:pt x="2432" y="426"/>
                  <a:pt x="2448" y="422"/>
                </a:cubicBezTo>
                <a:cubicBezTo>
                  <a:pt x="2447" y="427"/>
                  <a:pt x="2447" y="433"/>
                  <a:pt x="2451" y="433"/>
                </a:cubicBezTo>
                <a:cubicBezTo>
                  <a:pt x="2446" y="451"/>
                  <a:pt x="2439" y="424"/>
                  <a:pt x="2434" y="441"/>
                </a:cubicBezTo>
                <a:cubicBezTo>
                  <a:pt x="2421" y="442"/>
                  <a:pt x="2418" y="429"/>
                  <a:pt x="2404" y="430"/>
                </a:cubicBezTo>
                <a:cubicBezTo>
                  <a:pt x="2399" y="443"/>
                  <a:pt x="2384" y="443"/>
                  <a:pt x="2380" y="457"/>
                </a:cubicBezTo>
                <a:cubicBezTo>
                  <a:pt x="2381" y="469"/>
                  <a:pt x="2388" y="472"/>
                  <a:pt x="2394" y="477"/>
                </a:cubicBezTo>
                <a:cubicBezTo>
                  <a:pt x="2402" y="476"/>
                  <a:pt x="2389" y="470"/>
                  <a:pt x="2394" y="461"/>
                </a:cubicBezTo>
                <a:cubicBezTo>
                  <a:pt x="2397" y="464"/>
                  <a:pt x="2409" y="477"/>
                  <a:pt x="2414" y="465"/>
                </a:cubicBezTo>
                <a:cubicBezTo>
                  <a:pt x="2420" y="472"/>
                  <a:pt x="2428" y="475"/>
                  <a:pt x="2427" y="489"/>
                </a:cubicBezTo>
                <a:cubicBezTo>
                  <a:pt x="2440" y="478"/>
                  <a:pt x="2432" y="473"/>
                  <a:pt x="2451" y="469"/>
                </a:cubicBezTo>
                <a:cubicBezTo>
                  <a:pt x="2452" y="460"/>
                  <a:pt x="2450" y="454"/>
                  <a:pt x="2444" y="453"/>
                </a:cubicBezTo>
                <a:cubicBezTo>
                  <a:pt x="2463" y="442"/>
                  <a:pt x="2461" y="490"/>
                  <a:pt x="2485" y="485"/>
                </a:cubicBezTo>
                <a:cubicBezTo>
                  <a:pt x="2497" y="514"/>
                  <a:pt x="2499" y="510"/>
                  <a:pt x="2518" y="533"/>
                </a:cubicBezTo>
                <a:cubicBezTo>
                  <a:pt x="2507" y="544"/>
                  <a:pt x="2493" y="513"/>
                  <a:pt x="2475" y="509"/>
                </a:cubicBezTo>
                <a:cubicBezTo>
                  <a:pt x="2472" y="524"/>
                  <a:pt x="2482" y="524"/>
                  <a:pt x="2481" y="537"/>
                </a:cubicBezTo>
                <a:cubicBezTo>
                  <a:pt x="2471" y="531"/>
                  <a:pt x="2469" y="536"/>
                  <a:pt x="2458" y="537"/>
                </a:cubicBezTo>
                <a:cubicBezTo>
                  <a:pt x="2449" y="515"/>
                  <a:pt x="2440" y="494"/>
                  <a:pt x="2414" y="493"/>
                </a:cubicBezTo>
                <a:cubicBezTo>
                  <a:pt x="2418" y="509"/>
                  <a:pt x="2419" y="505"/>
                  <a:pt x="2421" y="521"/>
                </a:cubicBezTo>
                <a:cubicBezTo>
                  <a:pt x="2413" y="509"/>
                  <a:pt x="2405" y="498"/>
                  <a:pt x="2397" y="485"/>
                </a:cubicBezTo>
                <a:cubicBezTo>
                  <a:pt x="2390" y="495"/>
                  <a:pt x="2406" y="519"/>
                  <a:pt x="2397" y="533"/>
                </a:cubicBezTo>
                <a:cubicBezTo>
                  <a:pt x="2420" y="515"/>
                  <a:pt x="2427" y="559"/>
                  <a:pt x="2448" y="545"/>
                </a:cubicBezTo>
                <a:cubicBezTo>
                  <a:pt x="2446" y="559"/>
                  <a:pt x="2426" y="549"/>
                  <a:pt x="2438" y="569"/>
                </a:cubicBezTo>
                <a:cubicBezTo>
                  <a:pt x="2427" y="572"/>
                  <a:pt x="2425" y="565"/>
                  <a:pt x="2421" y="561"/>
                </a:cubicBezTo>
                <a:cubicBezTo>
                  <a:pt x="2432" y="560"/>
                  <a:pt x="2424" y="551"/>
                  <a:pt x="2414" y="545"/>
                </a:cubicBezTo>
                <a:cubicBezTo>
                  <a:pt x="2417" y="562"/>
                  <a:pt x="2416" y="578"/>
                  <a:pt x="2431" y="589"/>
                </a:cubicBezTo>
                <a:cubicBezTo>
                  <a:pt x="2435" y="588"/>
                  <a:pt x="2434" y="581"/>
                  <a:pt x="2434" y="577"/>
                </a:cubicBezTo>
                <a:cubicBezTo>
                  <a:pt x="2440" y="591"/>
                  <a:pt x="2443" y="631"/>
                  <a:pt x="2468" y="621"/>
                </a:cubicBezTo>
                <a:cubicBezTo>
                  <a:pt x="2464" y="634"/>
                  <a:pt x="2471" y="653"/>
                  <a:pt x="2478" y="664"/>
                </a:cubicBezTo>
                <a:cubicBezTo>
                  <a:pt x="2467" y="659"/>
                  <a:pt x="2442" y="677"/>
                  <a:pt x="2427" y="664"/>
                </a:cubicBezTo>
                <a:cubicBezTo>
                  <a:pt x="2425" y="676"/>
                  <a:pt x="2432" y="675"/>
                  <a:pt x="2431" y="684"/>
                </a:cubicBezTo>
                <a:cubicBezTo>
                  <a:pt x="2447" y="657"/>
                  <a:pt x="2463" y="739"/>
                  <a:pt x="2478" y="700"/>
                </a:cubicBezTo>
                <a:cubicBezTo>
                  <a:pt x="2488" y="726"/>
                  <a:pt x="2489" y="738"/>
                  <a:pt x="2495" y="768"/>
                </a:cubicBezTo>
                <a:cubicBezTo>
                  <a:pt x="2491" y="763"/>
                  <a:pt x="2477" y="760"/>
                  <a:pt x="2481" y="776"/>
                </a:cubicBezTo>
                <a:cubicBezTo>
                  <a:pt x="2476" y="748"/>
                  <a:pt x="2440" y="732"/>
                  <a:pt x="2434" y="692"/>
                </a:cubicBezTo>
                <a:cubicBezTo>
                  <a:pt x="2427" y="729"/>
                  <a:pt x="2434" y="766"/>
                  <a:pt x="2444" y="800"/>
                </a:cubicBezTo>
                <a:cubicBezTo>
                  <a:pt x="2441" y="797"/>
                  <a:pt x="2441" y="791"/>
                  <a:pt x="2434" y="792"/>
                </a:cubicBezTo>
                <a:cubicBezTo>
                  <a:pt x="2429" y="813"/>
                  <a:pt x="2438" y="829"/>
                  <a:pt x="2441" y="856"/>
                </a:cubicBezTo>
                <a:cubicBezTo>
                  <a:pt x="2435" y="857"/>
                  <a:pt x="2435" y="852"/>
                  <a:pt x="2431" y="852"/>
                </a:cubicBezTo>
                <a:cubicBezTo>
                  <a:pt x="2433" y="874"/>
                  <a:pt x="2438" y="893"/>
                  <a:pt x="2448" y="907"/>
                </a:cubicBezTo>
                <a:cubicBezTo>
                  <a:pt x="2444" y="919"/>
                  <a:pt x="2439" y="903"/>
                  <a:pt x="2434" y="903"/>
                </a:cubicBezTo>
                <a:cubicBezTo>
                  <a:pt x="2428" y="922"/>
                  <a:pt x="2451" y="962"/>
                  <a:pt x="2444" y="999"/>
                </a:cubicBezTo>
                <a:cubicBezTo>
                  <a:pt x="2463" y="982"/>
                  <a:pt x="2459" y="940"/>
                  <a:pt x="2454" y="915"/>
                </a:cubicBezTo>
                <a:cubicBezTo>
                  <a:pt x="2481" y="930"/>
                  <a:pt x="2464" y="974"/>
                  <a:pt x="2471" y="1011"/>
                </a:cubicBezTo>
                <a:cubicBezTo>
                  <a:pt x="2490" y="996"/>
                  <a:pt x="2475" y="941"/>
                  <a:pt x="2485" y="915"/>
                </a:cubicBezTo>
                <a:cubicBezTo>
                  <a:pt x="2499" y="934"/>
                  <a:pt x="2496" y="974"/>
                  <a:pt x="2508" y="995"/>
                </a:cubicBezTo>
                <a:cubicBezTo>
                  <a:pt x="2499" y="995"/>
                  <a:pt x="2501" y="988"/>
                  <a:pt x="2495" y="995"/>
                </a:cubicBezTo>
                <a:cubicBezTo>
                  <a:pt x="2493" y="1014"/>
                  <a:pt x="2505" y="1017"/>
                  <a:pt x="2505" y="1035"/>
                </a:cubicBezTo>
                <a:cubicBezTo>
                  <a:pt x="2497" y="1019"/>
                  <a:pt x="2499" y="1037"/>
                  <a:pt x="2491" y="1043"/>
                </a:cubicBezTo>
                <a:cubicBezTo>
                  <a:pt x="2494" y="1047"/>
                  <a:pt x="2499" y="1047"/>
                  <a:pt x="2498" y="1055"/>
                </a:cubicBezTo>
                <a:cubicBezTo>
                  <a:pt x="2494" y="1050"/>
                  <a:pt x="2493" y="1053"/>
                  <a:pt x="2488" y="1055"/>
                </a:cubicBezTo>
                <a:cubicBezTo>
                  <a:pt x="2494" y="1068"/>
                  <a:pt x="2483" y="1072"/>
                  <a:pt x="2481" y="1086"/>
                </a:cubicBezTo>
                <a:cubicBezTo>
                  <a:pt x="2485" y="1098"/>
                  <a:pt x="2496" y="1085"/>
                  <a:pt x="2501" y="1086"/>
                </a:cubicBezTo>
                <a:cubicBezTo>
                  <a:pt x="2500" y="1133"/>
                  <a:pt x="2473" y="1148"/>
                  <a:pt x="2458" y="1178"/>
                </a:cubicBezTo>
                <a:cubicBezTo>
                  <a:pt x="2457" y="1156"/>
                  <a:pt x="2482" y="1130"/>
                  <a:pt x="2485" y="1098"/>
                </a:cubicBezTo>
                <a:cubicBezTo>
                  <a:pt x="2465" y="1125"/>
                  <a:pt x="2453" y="1161"/>
                  <a:pt x="2438" y="1194"/>
                </a:cubicBezTo>
                <a:cubicBezTo>
                  <a:pt x="2442" y="1206"/>
                  <a:pt x="2454" y="1177"/>
                  <a:pt x="2458" y="1198"/>
                </a:cubicBezTo>
                <a:cubicBezTo>
                  <a:pt x="2461" y="1212"/>
                  <a:pt x="2443" y="1202"/>
                  <a:pt x="2441" y="1210"/>
                </a:cubicBezTo>
                <a:cubicBezTo>
                  <a:pt x="2452" y="1216"/>
                  <a:pt x="2460" y="1235"/>
                  <a:pt x="2471" y="1234"/>
                </a:cubicBezTo>
                <a:cubicBezTo>
                  <a:pt x="2475" y="1241"/>
                  <a:pt x="2468" y="1246"/>
                  <a:pt x="2468" y="1258"/>
                </a:cubicBezTo>
                <a:cubicBezTo>
                  <a:pt x="2469" y="1266"/>
                  <a:pt x="2486" y="1261"/>
                  <a:pt x="2485" y="1254"/>
                </a:cubicBezTo>
                <a:cubicBezTo>
                  <a:pt x="2483" y="1274"/>
                  <a:pt x="2441" y="1299"/>
                  <a:pt x="2444" y="1325"/>
                </a:cubicBezTo>
                <a:cubicBezTo>
                  <a:pt x="2430" y="1328"/>
                  <a:pt x="2426" y="1344"/>
                  <a:pt x="2411" y="1345"/>
                </a:cubicBezTo>
                <a:cubicBezTo>
                  <a:pt x="2417" y="1340"/>
                  <a:pt x="2423" y="1321"/>
                  <a:pt x="2431" y="1329"/>
                </a:cubicBezTo>
                <a:cubicBezTo>
                  <a:pt x="2419" y="1320"/>
                  <a:pt x="2442" y="1312"/>
                  <a:pt x="2431" y="1305"/>
                </a:cubicBezTo>
                <a:cubicBezTo>
                  <a:pt x="2431" y="1306"/>
                  <a:pt x="2456" y="1299"/>
                  <a:pt x="2438" y="1293"/>
                </a:cubicBezTo>
                <a:cubicBezTo>
                  <a:pt x="2445" y="1290"/>
                  <a:pt x="2457" y="1294"/>
                  <a:pt x="2461" y="1278"/>
                </a:cubicBezTo>
                <a:cubicBezTo>
                  <a:pt x="2451" y="1264"/>
                  <a:pt x="2462" y="1237"/>
                  <a:pt x="2441" y="1230"/>
                </a:cubicBezTo>
                <a:cubicBezTo>
                  <a:pt x="2436" y="1235"/>
                  <a:pt x="2438" y="1247"/>
                  <a:pt x="2424" y="1242"/>
                </a:cubicBezTo>
                <a:cubicBezTo>
                  <a:pt x="2428" y="1231"/>
                  <a:pt x="2428" y="1214"/>
                  <a:pt x="2427" y="1198"/>
                </a:cubicBezTo>
                <a:cubicBezTo>
                  <a:pt x="2401" y="1209"/>
                  <a:pt x="2413" y="1229"/>
                  <a:pt x="2404" y="1250"/>
                </a:cubicBezTo>
                <a:cubicBezTo>
                  <a:pt x="2390" y="1233"/>
                  <a:pt x="2390" y="1212"/>
                  <a:pt x="2387" y="1190"/>
                </a:cubicBezTo>
                <a:cubicBezTo>
                  <a:pt x="2394" y="1185"/>
                  <a:pt x="2407" y="1187"/>
                  <a:pt x="2407" y="1174"/>
                </a:cubicBezTo>
                <a:cubicBezTo>
                  <a:pt x="2414" y="1176"/>
                  <a:pt x="2420" y="1180"/>
                  <a:pt x="2417" y="1194"/>
                </a:cubicBezTo>
                <a:cubicBezTo>
                  <a:pt x="2427" y="1180"/>
                  <a:pt x="2432" y="1168"/>
                  <a:pt x="2427" y="1146"/>
                </a:cubicBezTo>
                <a:cubicBezTo>
                  <a:pt x="2442" y="1134"/>
                  <a:pt x="2460" y="1105"/>
                  <a:pt x="2451" y="1078"/>
                </a:cubicBezTo>
                <a:cubicBezTo>
                  <a:pt x="2441" y="1095"/>
                  <a:pt x="2453" y="1115"/>
                  <a:pt x="2427" y="1126"/>
                </a:cubicBezTo>
                <a:cubicBezTo>
                  <a:pt x="2428" y="1099"/>
                  <a:pt x="2445" y="1091"/>
                  <a:pt x="2441" y="1059"/>
                </a:cubicBezTo>
                <a:cubicBezTo>
                  <a:pt x="2433" y="1080"/>
                  <a:pt x="2422" y="1100"/>
                  <a:pt x="2424" y="1122"/>
                </a:cubicBezTo>
                <a:cubicBezTo>
                  <a:pt x="2418" y="1123"/>
                  <a:pt x="2417" y="1117"/>
                  <a:pt x="2411" y="1118"/>
                </a:cubicBezTo>
                <a:cubicBezTo>
                  <a:pt x="2412" y="1122"/>
                  <a:pt x="2414" y="1125"/>
                  <a:pt x="2417" y="1126"/>
                </a:cubicBezTo>
                <a:cubicBezTo>
                  <a:pt x="2395" y="1140"/>
                  <a:pt x="2383" y="1168"/>
                  <a:pt x="2374" y="1198"/>
                </a:cubicBezTo>
                <a:cubicBezTo>
                  <a:pt x="2362" y="1187"/>
                  <a:pt x="2352" y="1205"/>
                  <a:pt x="2353" y="1222"/>
                </a:cubicBezTo>
                <a:cubicBezTo>
                  <a:pt x="2336" y="1194"/>
                  <a:pt x="2342" y="1235"/>
                  <a:pt x="2337" y="1254"/>
                </a:cubicBezTo>
                <a:cubicBezTo>
                  <a:pt x="2332" y="1232"/>
                  <a:pt x="2314" y="1250"/>
                  <a:pt x="2306" y="1258"/>
                </a:cubicBezTo>
                <a:cubicBezTo>
                  <a:pt x="2310" y="1270"/>
                  <a:pt x="2330" y="1263"/>
                  <a:pt x="2320" y="1282"/>
                </a:cubicBezTo>
                <a:cubicBezTo>
                  <a:pt x="2327" y="1283"/>
                  <a:pt x="2326" y="1276"/>
                  <a:pt x="2327" y="1270"/>
                </a:cubicBezTo>
                <a:cubicBezTo>
                  <a:pt x="2333" y="1285"/>
                  <a:pt x="2344" y="1303"/>
                  <a:pt x="2343" y="1325"/>
                </a:cubicBezTo>
                <a:cubicBezTo>
                  <a:pt x="2339" y="1329"/>
                  <a:pt x="2333" y="1318"/>
                  <a:pt x="2327" y="1333"/>
                </a:cubicBezTo>
                <a:cubicBezTo>
                  <a:pt x="2318" y="1329"/>
                  <a:pt x="2328" y="1302"/>
                  <a:pt x="2320" y="1297"/>
                </a:cubicBezTo>
                <a:cubicBezTo>
                  <a:pt x="2314" y="1313"/>
                  <a:pt x="2317" y="1339"/>
                  <a:pt x="2296" y="1337"/>
                </a:cubicBezTo>
                <a:cubicBezTo>
                  <a:pt x="2300" y="1353"/>
                  <a:pt x="2308" y="1338"/>
                  <a:pt x="2320" y="1341"/>
                </a:cubicBezTo>
                <a:cubicBezTo>
                  <a:pt x="2308" y="1353"/>
                  <a:pt x="2314" y="1351"/>
                  <a:pt x="2330" y="1349"/>
                </a:cubicBezTo>
                <a:cubicBezTo>
                  <a:pt x="2329" y="1356"/>
                  <a:pt x="2334" y="1358"/>
                  <a:pt x="2333" y="1365"/>
                </a:cubicBezTo>
                <a:cubicBezTo>
                  <a:pt x="2331" y="1363"/>
                  <a:pt x="2328" y="1361"/>
                  <a:pt x="2323" y="1361"/>
                </a:cubicBezTo>
                <a:cubicBezTo>
                  <a:pt x="2331" y="1384"/>
                  <a:pt x="2319" y="1400"/>
                  <a:pt x="2320" y="1425"/>
                </a:cubicBezTo>
                <a:cubicBezTo>
                  <a:pt x="2331" y="1428"/>
                  <a:pt x="2333" y="1419"/>
                  <a:pt x="2343" y="1421"/>
                </a:cubicBezTo>
                <a:cubicBezTo>
                  <a:pt x="2350" y="1429"/>
                  <a:pt x="2337" y="1437"/>
                  <a:pt x="2337" y="1449"/>
                </a:cubicBezTo>
                <a:cubicBezTo>
                  <a:pt x="2325" y="1446"/>
                  <a:pt x="2322" y="1456"/>
                  <a:pt x="2316" y="1449"/>
                </a:cubicBezTo>
                <a:cubicBezTo>
                  <a:pt x="2307" y="1461"/>
                  <a:pt x="2305" y="1481"/>
                  <a:pt x="2286" y="1481"/>
                </a:cubicBezTo>
                <a:cubicBezTo>
                  <a:pt x="2288" y="1489"/>
                  <a:pt x="2303" y="1482"/>
                  <a:pt x="2310" y="1485"/>
                </a:cubicBezTo>
                <a:cubicBezTo>
                  <a:pt x="2310" y="1504"/>
                  <a:pt x="2308" y="1520"/>
                  <a:pt x="2300" y="1528"/>
                </a:cubicBezTo>
                <a:cubicBezTo>
                  <a:pt x="2290" y="1525"/>
                  <a:pt x="2306" y="1514"/>
                  <a:pt x="2296" y="1508"/>
                </a:cubicBezTo>
                <a:cubicBezTo>
                  <a:pt x="2292" y="1516"/>
                  <a:pt x="2273" y="1507"/>
                  <a:pt x="2273" y="1520"/>
                </a:cubicBezTo>
                <a:cubicBezTo>
                  <a:pt x="2274" y="1526"/>
                  <a:pt x="2277" y="1519"/>
                  <a:pt x="2283" y="1520"/>
                </a:cubicBezTo>
                <a:cubicBezTo>
                  <a:pt x="2268" y="1526"/>
                  <a:pt x="2255" y="1552"/>
                  <a:pt x="2236" y="1540"/>
                </a:cubicBezTo>
                <a:cubicBezTo>
                  <a:pt x="2233" y="1527"/>
                  <a:pt x="2247" y="1535"/>
                  <a:pt x="2249" y="1528"/>
                </a:cubicBezTo>
                <a:cubicBezTo>
                  <a:pt x="2224" y="1515"/>
                  <a:pt x="2210" y="1549"/>
                  <a:pt x="2202" y="1572"/>
                </a:cubicBezTo>
                <a:cubicBezTo>
                  <a:pt x="2205" y="1584"/>
                  <a:pt x="2213" y="1570"/>
                  <a:pt x="2219" y="1572"/>
                </a:cubicBezTo>
                <a:cubicBezTo>
                  <a:pt x="2219" y="1580"/>
                  <a:pt x="2210" y="1577"/>
                  <a:pt x="2212" y="1588"/>
                </a:cubicBezTo>
                <a:cubicBezTo>
                  <a:pt x="2227" y="1588"/>
                  <a:pt x="2228" y="1572"/>
                  <a:pt x="2242" y="1572"/>
                </a:cubicBezTo>
                <a:cubicBezTo>
                  <a:pt x="2244" y="1563"/>
                  <a:pt x="2227" y="1574"/>
                  <a:pt x="2232" y="1560"/>
                </a:cubicBezTo>
                <a:cubicBezTo>
                  <a:pt x="2242" y="1545"/>
                  <a:pt x="2271" y="1578"/>
                  <a:pt x="2293" y="1560"/>
                </a:cubicBezTo>
                <a:cubicBezTo>
                  <a:pt x="2295" y="1548"/>
                  <a:pt x="2281" y="1550"/>
                  <a:pt x="2289" y="1540"/>
                </a:cubicBezTo>
                <a:cubicBezTo>
                  <a:pt x="2317" y="1539"/>
                  <a:pt x="2327" y="1518"/>
                  <a:pt x="2347" y="1508"/>
                </a:cubicBezTo>
                <a:cubicBezTo>
                  <a:pt x="2341" y="1501"/>
                  <a:pt x="2348" y="1486"/>
                  <a:pt x="2350" y="1477"/>
                </a:cubicBezTo>
                <a:cubicBezTo>
                  <a:pt x="2356" y="1483"/>
                  <a:pt x="2370" y="1480"/>
                  <a:pt x="2380" y="1481"/>
                </a:cubicBezTo>
                <a:cubicBezTo>
                  <a:pt x="2376" y="1486"/>
                  <a:pt x="2376" y="1491"/>
                  <a:pt x="2380" y="1497"/>
                </a:cubicBezTo>
                <a:cubicBezTo>
                  <a:pt x="2390" y="1494"/>
                  <a:pt x="2394" y="1487"/>
                  <a:pt x="2404" y="1485"/>
                </a:cubicBezTo>
                <a:cubicBezTo>
                  <a:pt x="2405" y="1493"/>
                  <a:pt x="2401" y="1497"/>
                  <a:pt x="2394" y="1497"/>
                </a:cubicBezTo>
                <a:cubicBezTo>
                  <a:pt x="2412" y="1507"/>
                  <a:pt x="2429" y="1483"/>
                  <a:pt x="2448" y="1481"/>
                </a:cubicBezTo>
                <a:cubicBezTo>
                  <a:pt x="2435" y="1475"/>
                  <a:pt x="2477" y="1448"/>
                  <a:pt x="2488" y="1433"/>
                </a:cubicBezTo>
                <a:cubicBezTo>
                  <a:pt x="2485" y="1427"/>
                  <a:pt x="2477" y="1428"/>
                  <a:pt x="2475" y="1421"/>
                </a:cubicBezTo>
                <a:cubicBezTo>
                  <a:pt x="2480" y="1406"/>
                  <a:pt x="2496" y="1404"/>
                  <a:pt x="2501" y="1389"/>
                </a:cubicBezTo>
                <a:cubicBezTo>
                  <a:pt x="2476" y="1402"/>
                  <a:pt x="2445" y="1444"/>
                  <a:pt x="2407" y="1457"/>
                </a:cubicBezTo>
                <a:cubicBezTo>
                  <a:pt x="2438" y="1432"/>
                  <a:pt x="2465" y="1402"/>
                  <a:pt x="2498" y="1381"/>
                </a:cubicBezTo>
                <a:cubicBezTo>
                  <a:pt x="2498" y="1374"/>
                  <a:pt x="2498" y="1368"/>
                  <a:pt x="2498" y="1361"/>
                </a:cubicBezTo>
                <a:cubicBezTo>
                  <a:pt x="2506" y="1356"/>
                  <a:pt x="2511" y="1347"/>
                  <a:pt x="2525" y="1349"/>
                </a:cubicBezTo>
                <a:cubicBezTo>
                  <a:pt x="2521" y="1360"/>
                  <a:pt x="2518" y="1362"/>
                  <a:pt x="2508" y="1357"/>
                </a:cubicBezTo>
                <a:cubicBezTo>
                  <a:pt x="2516" y="1363"/>
                  <a:pt x="2515" y="1365"/>
                  <a:pt x="2512" y="1377"/>
                </a:cubicBezTo>
                <a:cubicBezTo>
                  <a:pt x="2525" y="1370"/>
                  <a:pt x="2533" y="1357"/>
                  <a:pt x="2549" y="1353"/>
                </a:cubicBezTo>
                <a:cubicBezTo>
                  <a:pt x="2542" y="1332"/>
                  <a:pt x="2558" y="1343"/>
                  <a:pt x="2569" y="1329"/>
                </a:cubicBezTo>
                <a:cubicBezTo>
                  <a:pt x="2563" y="1304"/>
                  <a:pt x="2586" y="1285"/>
                  <a:pt x="2592" y="1262"/>
                </a:cubicBezTo>
                <a:cubicBezTo>
                  <a:pt x="2579" y="1244"/>
                  <a:pt x="2571" y="1281"/>
                  <a:pt x="2555" y="1270"/>
                </a:cubicBezTo>
                <a:cubicBezTo>
                  <a:pt x="2547" y="1277"/>
                  <a:pt x="2542" y="1288"/>
                  <a:pt x="2542" y="1305"/>
                </a:cubicBezTo>
                <a:cubicBezTo>
                  <a:pt x="2533" y="1304"/>
                  <a:pt x="2527" y="1307"/>
                  <a:pt x="2528" y="1317"/>
                </a:cubicBezTo>
                <a:cubicBezTo>
                  <a:pt x="2518" y="1311"/>
                  <a:pt x="2531" y="1300"/>
                  <a:pt x="2528" y="1289"/>
                </a:cubicBezTo>
                <a:cubicBezTo>
                  <a:pt x="2511" y="1290"/>
                  <a:pt x="2493" y="1300"/>
                  <a:pt x="2481" y="1321"/>
                </a:cubicBezTo>
                <a:cubicBezTo>
                  <a:pt x="2482" y="1330"/>
                  <a:pt x="2490" y="1330"/>
                  <a:pt x="2498" y="1329"/>
                </a:cubicBezTo>
                <a:cubicBezTo>
                  <a:pt x="2496" y="1338"/>
                  <a:pt x="2491" y="1342"/>
                  <a:pt x="2488" y="1349"/>
                </a:cubicBezTo>
                <a:cubicBezTo>
                  <a:pt x="2502" y="1343"/>
                  <a:pt x="2510" y="1330"/>
                  <a:pt x="2522" y="1321"/>
                </a:cubicBezTo>
                <a:cubicBezTo>
                  <a:pt x="2520" y="1335"/>
                  <a:pt x="2497" y="1358"/>
                  <a:pt x="2481" y="1369"/>
                </a:cubicBezTo>
                <a:cubicBezTo>
                  <a:pt x="2492" y="1347"/>
                  <a:pt x="2468" y="1346"/>
                  <a:pt x="2478" y="1321"/>
                </a:cubicBezTo>
                <a:cubicBezTo>
                  <a:pt x="2465" y="1327"/>
                  <a:pt x="2454" y="1332"/>
                  <a:pt x="2444" y="1349"/>
                </a:cubicBezTo>
                <a:cubicBezTo>
                  <a:pt x="2452" y="1304"/>
                  <a:pt x="2508" y="1260"/>
                  <a:pt x="2512" y="1210"/>
                </a:cubicBezTo>
                <a:cubicBezTo>
                  <a:pt x="2509" y="1221"/>
                  <a:pt x="2502" y="1228"/>
                  <a:pt x="2498" y="1238"/>
                </a:cubicBezTo>
                <a:cubicBezTo>
                  <a:pt x="2485" y="1234"/>
                  <a:pt x="2500" y="1213"/>
                  <a:pt x="2501" y="1202"/>
                </a:cubicBezTo>
                <a:cubicBezTo>
                  <a:pt x="2530" y="1211"/>
                  <a:pt x="2543" y="1160"/>
                  <a:pt x="2549" y="1118"/>
                </a:cubicBezTo>
                <a:cubicBezTo>
                  <a:pt x="2531" y="1113"/>
                  <a:pt x="2533" y="1132"/>
                  <a:pt x="2518" y="1130"/>
                </a:cubicBezTo>
                <a:cubicBezTo>
                  <a:pt x="2521" y="1106"/>
                  <a:pt x="2529" y="1064"/>
                  <a:pt x="2528" y="1027"/>
                </a:cubicBezTo>
                <a:cubicBezTo>
                  <a:pt x="2537" y="1033"/>
                  <a:pt x="2537" y="1049"/>
                  <a:pt x="2545" y="1047"/>
                </a:cubicBezTo>
                <a:cubicBezTo>
                  <a:pt x="2545" y="1065"/>
                  <a:pt x="2530" y="1065"/>
                  <a:pt x="2532" y="1086"/>
                </a:cubicBezTo>
                <a:cubicBezTo>
                  <a:pt x="2538" y="1086"/>
                  <a:pt x="2546" y="1095"/>
                  <a:pt x="2539" y="1110"/>
                </a:cubicBezTo>
                <a:cubicBezTo>
                  <a:pt x="2572" y="1111"/>
                  <a:pt x="2548" y="1045"/>
                  <a:pt x="2569" y="1031"/>
                </a:cubicBezTo>
                <a:cubicBezTo>
                  <a:pt x="2562" y="1090"/>
                  <a:pt x="2554" y="1139"/>
                  <a:pt x="2542" y="1202"/>
                </a:cubicBezTo>
                <a:cubicBezTo>
                  <a:pt x="2543" y="1212"/>
                  <a:pt x="2565" y="1198"/>
                  <a:pt x="2559" y="1218"/>
                </a:cubicBezTo>
                <a:cubicBezTo>
                  <a:pt x="2566" y="1213"/>
                  <a:pt x="2568" y="1190"/>
                  <a:pt x="2579" y="1202"/>
                </a:cubicBezTo>
                <a:cubicBezTo>
                  <a:pt x="2581" y="1181"/>
                  <a:pt x="2583" y="1162"/>
                  <a:pt x="2592" y="1150"/>
                </a:cubicBezTo>
                <a:cubicBezTo>
                  <a:pt x="2600" y="1148"/>
                  <a:pt x="2597" y="1158"/>
                  <a:pt x="2602" y="1158"/>
                </a:cubicBezTo>
                <a:cubicBezTo>
                  <a:pt x="2600" y="1177"/>
                  <a:pt x="2591" y="1187"/>
                  <a:pt x="2589" y="1206"/>
                </a:cubicBezTo>
                <a:cubicBezTo>
                  <a:pt x="2613" y="1195"/>
                  <a:pt x="2619" y="1136"/>
                  <a:pt x="2609" y="1110"/>
                </a:cubicBezTo>
                <a:cubicBezTo>
                  <a:pt x="2595" y="1115"/>
                  <a:pt x="2609" y="1127"/>
                  <a:pt x="2609" y="1138"/>
                </a:cubicBezTo>
                <a:cubicBezTo>
                  <a:pt x="2592" y="1135"/>
                  <a:pt x="2589" y="1128"/>
                  <a:pt x="2572" y="1142"/>
                </a:cubicBezTo>
                <a:cubicBezTo>
                  <a:pt x="2564" y="1130"/>
                  <a:pt x="2582" y="1103"/>
                  <a:pt x="2569" y="1106"/>
                </a:cubicBezTo>
                <a:cubicBezTo>
                  <a:pt x="2570" y="1093"/>
                  <a:pt x="2573" y="1041"/>
                  <a:pt x="2576" y="1027"/>
                </a:cubicBezTo>
                <a:cubicBezTo>
                  <a:pt x="2575" y="981"/>
                  <a:pt x="2581" y="1024"/>
                  <a:pt x="2579" y="1047"/>
                </a:cubicBezTo>
                <a:cubicBezTo>
                  <a:pt x="2583" y="1052"/>
                  <a:pt x="2586" y="1048"/>
                  <a:pt x="2596" y="1047"/>
                </a:cubicBezTo>
                <a:cubicBezTo>
                  <a:pt x="2598" y="1059"/>
                  <a:pt x="2590" y="1058"/>
                  <a:pt x="2592" y="1071"/>
                </a:cubicBezTo>
                <a:cubicBezTo>
                  <a:pt x="2599" y="1073"/>
                  <a:pt x="2600" y="1063"/>
                  <a:pt x="2596" y="1063"/>
                </a:cubicBezTo>
                <a:cubicBezTo>
                  <a:pt x="2599" y="1049"/>
                  <a:pt x="2603" y="1062"/>
                  <a:pt x="2609" y="1055"/>
                </a:cubicBezTo>
                <a:cubicBezTo>
                  <a:pt x="2607" y="1032"/>
                  <a:pt x="2614" y="1021"/>
                  <a:pt x="2613" y="999"/>
                </a:cubicBezTo>
                <a:cubicBezTo>
                  <a:pt x="2618" y="998"/>
                  <a:pt x="2621" y="1006"/>
                  <a:pt x="2623" y="999"/>
                </a:cubicBezTo>
                <a:cubicBezTo>
                  <a:pt x="2630" y="1000"/>
                  <a:pt x="2624" y="1016"/>
                  <a:pt x="2629" y="1019"/>
                </a:cubicBezTo>
                <a:cubicBezTo>
                  <a:pt x="2649" y="1008"/>
                  <a:pt x="2661" y="1001"/>
                  <a:pt x="2676" y="995"/>
                </a:cubicBezTo>
                <a:cubicBezTo>
                  <a:pt x="2672" y="990"/>
                  <a:pt x="2673" y="978"/>
                  <a:pt x="2673" y="967"/>
                </a:cubicBezTo>
                <a:cubicBezTo>
                  <a:pt x="2670" y="955"/>
                  <a:pt x="2668" y="976"/>
                  <a:pt x="2660" y="971"/>
                </a:cubicBezTo>
                <a:cubicBezTo>
                  <a:pt x="2660" y="960"/>
                  <a:pt x="2661" y="948"/>
                  <a:pt x="2656" y="943"/>
                </a:cubicBezTo>
                <a:cubicBezTo>
                  <a:pt x="2644" y="946"/>
                  <a:pt x="2657" y="956"/>
                  <a:pt x="2653" y="971"/>
                </a:cubicBezTo>
                <a:cubicBezTo>
                  <a:pt x="2645" y="956"/>
                  <a:pt x="2624" y="957"/>
                  <a:pt x="2623" y="935"/>
                </a:cubicBezTo>
                <a:cubicBezTo>
                  <a:pt x="2633" y="932"/>
                  <a:pt x="2627" y="948"/>
                  <a:pt x="2636" y="947"/>
                </a:cubicBezTo>
                <a:cubicBezTo>
                  <a:pt x="2647" y="900"/>
                  <a:pt x="2630" y="885"/>
                  <a:pt x="2633" y="848"/>
                </a:cubicBezTo>
                <a:cubicBezTo>
                  <a:pt x="2642" y="843"/>
                  <a:pt x="2670" y="870"/>
                  <a:pt x="2673" y="844"/>
                </a:cubicBezTo>
                <a:cubicBezTo>
                  <a:pt x="2724" y="845"/>
                  <a:pt x="2695" y="915"/>
                  <a:pt x="2713" y="939"/>
                </a:cubicBezTo>
                <a:cubicBezTo>
                  <a:pt x="2713" y="957"/>
                  <a:pt x="2709" y="971"/>
                  <a:pt x="2693" y="971"/>
                </a:cubicBezTo>
                <a:cubicBezTo>
                  <a:pt x="2694" y="934"/>
                  <a:pt x="2710" y="896"/>
                  <a:pt x="2680" y="883"/>
                </a:cubicBezTo>
                <a:cubicBezTo>
                  <a:pt x="2677" y="884"/>
                  <a:pt x="2676" y="887"/>
                  <a:pt x="2673" y="887"/>
                </a:cubicBezTo>
                <a:cubicBezTo>
                  <a:pt x="2677" y="908"/>
                  <a:pt x="2677" y="933"/>
                  <a:pt x="2690" y="943"/>
                </a:cubicBezTo>
                <a:cubicBezTo>
                  <a:pt x="2676" y="950"/>
                  <a:pt x="2697" y="974"/>
                  <a:pt x="2676" y="975"/>
                </a:cubicBezTo>
                <a:cubicBezTo>
                  <a:pt x="2692" y="1001"/>
                  <a:pt x="2679" y="1010"/>
                  <a:pt x="2676" y="1043"/>
                </a:cubicBezTo>
                <a:cubicBezTo>
                  <a:pt x="2679" y="1046"/>
                  <a:pt x="2683" y="1049"/>
                  <a:pt x="2687" y="1051"/>
                </a:cubicBezTo>
                <a:cubicBezTo>
                  <a:pt x="2694" y="1041"/>
                  <a:pt x="2688" y="1015"/>
                  <a:pt x="2690" y="999"/>
                </a:cubicBezTo>
                <a:cubicBezTo>
                  <a:pt x="2725" y="1017"/>
                  <a:pt x="2683" y="1056"/>
                  <a:pt x="2680" y="1078"/>
                </a:cubicBezTo>
                <a:cubicBezTo>
                  <a:pt x="2696" y="1064"/>
                  <a:pt x="2707" y="1081"/>
                  <a:pt x="2710" y="1063"/>
                </a:cubicBezTo>
                <a:cubicBezTo>
                  <a:pt x="2724" y="1073"/>
                  <a:pt x="2707" y="1133"/>
                  <a:pt x="2683" y="1122"/>
                </a:cubicBezTo>
                <a:cubicBezTo>
                  <a:pt x="2681" y="1138"/>
                  <a:pt x="2688" y="1143"/>
                  <a:pt x="2693" y="1150"/>
                </a:cubicBezTo>
                <a:cubicBezTo>
                  <a:pt x="2688" y="1160"/>
                  <a:pt x="2688" y="1175"/>
                  <a:pt x="2680" y="1182"/>
                </a:cubicBezTo>
                <a:cubicBezTo>
                  <a:pt x="2695" y="1226"/>
                  <a:pt x="2642" y="1243"/>
                  <a:pt x="2653" y="1293"/>
                </a:cubicBezTo>
                <a:cubicBezTo>
                  <a:pt x="2638" y="1301"/>
                  <a:pt x="2643" y="1309"/>
                  <a:pt x="2636" y="1325"/>
                </a:cubicBezTo>
                <a:cubicBezTo>
                  <a:pt x="2613" y="1327"/>
                  <a:pt x="2597" y="1316"/>
                  <a:pt x="2582" y="1329"/>
                </a:cubicBezTo>
                <a:cubicBezTo>
                  <a:pt x="2591" y="1339"/>
                  <a:pt x="2605" y="1342"/>
                  <a:pt x="2616" y="1349"/>
                </a:cubicBezTo>
                <a:cubicBezTo>
                  <a:pt x="2619" y="1350"/>
                  <a:pt x="2619" y="1348"/>
                  <a:pt x="2619" y="1345"/>
                </a:cubicBezTo>
                <a:cubicBezTo>
                  <a:pt x="2603" y="1366"/>
                  <a:pt x="2576" y="1408"/>
                  <a:pt x="2545" y="1425"/>
                </a:cubicBezTo>
                <a:close/>
                <a:moveTo>
                  <a:pt x="2582" y="1385"/>
                </a:moveTo>
                <a:cubicBezTo>
                  <a:pt x="2577" y="1379"/>
                  <a:pt x="2563" y="1384"/>
                  <a:pt x="2565" y="1369"/>
                </a:cubicBezTo>
                <a:cubicBezTo>
                  <a:pt x="2548" y="1386"/>
                  <a:pt x="2538" y="1384"/>
                  <a:pt x="2522" y="1401"/>
                </a:cubicBezTo>
                <a:cubicBezTo>
                  <a:pt x="2543" y="1412"/>
                  <a:pt x="2569" y="1396"/>
                  <a:pt x="2582" y="1385"/>
                </a:cubicBezTo>
                <a:close/>
                <a:moveTo>
                  <a:pt x="681" y="525"/>
                </a:moveTo>
                <a:cubicBezTo>
                  <a:pt x="698" y="527"/>
                  <a:pt x="717" y="511"/>
                  <a:pt x="708" y="497"/>
                </a:cubicBezTo>
                <a:cubicBezTo>
                  <a:pt x="708" y="499"/>
                  <a:pt x="705" y="502"/>
                  <a:pt x="705" y="497"/>
                </a:cubicBezTo>
                <a:cubicBezTo>
                  <a:pt x="693" y="502"/>
                  <a:pt x="687" y="513"/>
                  <a:pt x="681" y="525"/>
                </a:cubicBezTo>
                <a:close/>
                <a:moveTo>
                  <a:pt x="917" y="159"/>
                </a:moveTo>
                <a:cubicBezTo>
                  <a:pt x="922" y="158"/>
                  <a:pt x="929" y="160"/>
                  <a:pt x="930" y="155"/>
                </a:cubicBezTo>
                <a:cubicBezTo>
                  <a:pt x="918" y="149"/>
                  <a:pt x="938" y="149"/>
                  <a:pt x="933" y="139"/>
                </a:cubicBezTo>
                <a:cubicBezTo>
                  <a:pt x="905" y="161"/>
                  <a:pt x="853" y="163"/>
                  <a:pt x="843" y="199"/>
                </a:cubicBezTo>
                <a:cubicBezTo>
                  <a:pt x="865" y="182"/>
                  <a:pt x="898" y="197"/>
                  <a:pt x="917" y="159"/>
                </a:cubicBezTo>
                <a:close/>
                <a:moveTo>
                  <a:pt x="2088" y="378"/>
                </a:moveTo>
                <a:cubicBezTo>
                  <a:pt x="2101" y="375"/>
                  <a:pt x="2107" y="382"/>
                  <a:pt x="2118" y="382"/>
                </a:cubicBezTo>
                <a:cubicBezTo>
                  <a:pt x="2120" y="358"/>
                  <a:pt x="2090" y="357"/>
                  <a:pt x="2088" y="378"/>
                </a:cubicBezTo>
                <a:close/>
                <a:moveTo>
                  <a:pt x="2673" y="1146"/>
                </a:moveTo>
                <a:cubicBezTo>
                  <a:pt x="2679" y="1138"/>
                  <a:pt x="2677" y="1121"/>
                  <a:pt x="2680" y="1110"/>
                </a:cubicBezTo>
                <a:cubicBezTo>
                  <a:pt x="2672" y="1112"/>
                  <a:pt x="2658" y="1143"/>
                  <a:pt x="2673" y="1146"/>
                </a:cubicBezTo>
                <a:close/>
                <a:moveTo>
                  <a:pt x="2660" y="1182"/>
                </a:moveTo>
                <a:cubicBezTo>
                  <a:pt x="2657" y="1190"/>
                  <a:pt x="2648" y="1199"/>
                  <a:pt x="2660" y="1202"/>
                </a:cubicBezTo>
                <a:cubicBezTo>
                  <a:pt x="2662" y="1194"/>
                  <a:pt x="2671" y="1185"/>
                  <a:pt x="2660" y="1182"/>
                </a:cubicBezTo>
                <a:close/>
                <a:moveTo>
                  <a:pt x="2646" y="856"/>
                </a:moveTo>
                <a:cubicBezTo>
                  <a:pt x="2650" y="881"/>
                  <a:pt x="2641" y="899"/>
                  <a:pt x="2653" y="911"/>
                </a:cubicBezTo>
                <a:cubicBezTo>
                  <a:pt x="2654" y="908"/>
                  <a:pt x="2656" y="907"/>
                  <a:pt x="2660" y="907"/>
                </a:cubicBezTo>
                <a:cubicBezTo>
                  <a:pt x="2658" y="882"/>
                  <a:pt x="2663" y="867"/>
                  <a:pt x="2646" y="856"/>
                </a:cubicBezTo>
                <a:close/>
                <a:moveTo>
                  <a:pt x="2646" y="1106"/>
                </a:moveTo>
                <a:cubicBezTo>
                  <a:pt x="2633" y="1109"/>
                  <a:pt x="2627" y="1153"/>
                  <a:pt x="2623" y="1178"/>
                </a:cubicBezTo>
                <a:cubicBezTo>
                  <a:pt x="2634" y="1161"/>
                  <a:pt x="2649" y="1128"/>
                  <a:pt x="2646" y="1106"/>
                </a:cubicBezTo>
                <a:close/>
                <a:moveTo>
                  <a:pt x="2609" y="1222"/>
                </a:moveTo>
                <a:cubicBezTo>
                  <a:pt x="2614" y="1215"/>
                  <a:pt x="2631" y="1187"/>
                  <a:pt x="2619" y="1186"/>
                </a:cubicBezTo>
                <a:cubicBezTo>
                  <a:pt x="2619" y="1199"/>
                  <a:pt x="2600" y="1211"/>
                  <a:pt x="2609" y="1222"/>
                </a:cubicBezTo>
                <a:close/>
                <a:moveTo>
                  <a:pt x="2542" y="1242"/>
                </a:moveTo>
                <a:cubicBezTo>
                  <a:pt x="2526" y="1240"/>
                  <a:pt x="2528" y="1260"/>
                  <a:pt x="2525" y="1274"/>
                </a:cubicBezTo>
                <a:cubicBezTo>
                  <a:pt x="2533" y="1268"/>
                  <a:pt x="2538" y="1284"/>
                  <a:pt x="2539" y="1274"/>
                </a:cubicBezTo>
                <a:cubicBezTo>
                  <a:pt x="2538" y="1268"/>
                  <a:pt x="2541" y="1255"/>
                  <a:pt x="2542" y="1242"/>
                </a:cubicBezTo>
                <a:close/>
                <a:moveTo>
                  <a:pt x="2501" y="1266"/>
                </a:moveTo>
                <a:cubicBezTo>
                  <a:pt x="2512" y="1255"/>
                  <a:pt x="2527" y="1251"/>
                  <a:pt x="2528" y="1230"/>
                </a:cubicBezTo>
                <a:cubicBezTo>
                  <a:pt x="2518" y="1237"/>
                  <a:pt x="2499" y="1256"/>
                  <a:pt x="2501" y="1266"/>
                </a:cubicBezTo>
                <a:close/>
                <a:moveTo>
                  <a:pt x="2461" y="1035"/>
                </a:moveTo>
                <a:cubicBezTo>
                  <a:pt x="2472" y="1036"/>
                  <a:pt x="2469" y="1020"/>
                  <a:pt x="2475" y="1015"/>
                </a:cubicBezTo>
                <a:cubicBezTo>
                  <a:pt x="2465" y="1016"/>
                  <a:pt x="2455" y="1027"/>
                  <a:pt x="2461" y="1035"/>
                </a:cubicBezTo>
                <a:close/>
                <a:moveTo>
                  <a:pt x="2397" y="720"/>
                </a:moveTo>
                <a:cubicBezTo>
                  <a:pt x="2407" y="726"/>
                  <a:pt x="2402" y="748"/>
                  <a:pt x="2417" y="748"/>
                </a:cubicBezTo>
                <a:cubicBezTo>
                  <a:pt x="2422" y="743"/>
                  <a:pt x="2421" y="731"/>
                  <a:pt x="2421" y="720"/>
                </a:cubicBezTo>
                <a:cubicBezTo>
                  <a:pt x="2411" y="717"/>
                  <a:pt x="2412" y="726"/>
                  <a:pt x="2404" y="724"/>
                </a:cubicBezTo>
                <a:cubicBezTo>
                  <a:pt x="2403" y="720"/>
                  <a:pt x="2398" y="715"/>
                  <a:pt x="2397" y="720"/>
                </a:cubicBezTo>
                <a:close/>
                <a:moveTo>
                  <a:pt x="2380" y="788"/>
                </a:moveTo>
                <a:cubicBezTo>
                  <a:pt x="2388" y="757"/>
                  <a:pt x="2354" y="733"/>
                  <a:pt x="2350" y="696"/>
                </a:cubicBezTo>
                <a:cubicBezTo>
                  <a:pt x="2334" y="695"/>
                  <a:pt x="2332" y="718"/>
                  <a:pt x="2320" y="700"/>
                </a:cubicBezTo>
                <a:cubicBezTo>
                  <a:pt x="2311" y="732"/>
                  <a:pt x="2340" y="760"/>
                  <a:pt x="2353" y="764"/>
                </a:cubicBezTo>
                <a:cubicBezTo>
                  <a:pt x="2350" y="763"/>
                  <a:pt x="2342" y="749"/>
                  <a:pt x="2350" y="748"/>
                </a:cubicBezTo>
                <a:cubicBezTo>
                  <a:pt x="2376" y="774"/>
                  <a:pt x="2385" y="827"/>
                  <a:pt x="2414" y="859"/>
                </a:cubicBezTo>
                <a:cubicBezTo>
                  <a:pt x="2406" y="832"/>
                  <a:pt x="2398" y="804"/>
                  <a:pt x="2380" y="788"/>
                </a:cubicBezTo>
                <a:close/>
                <a:moveTo>
                  <a:pt x="2377" y="871"/>
                </a:moveTo>
                <a:cubicBezTo>
                  <a:pt x="2381" y="896"/>
                  <a:pt x="2390" y="914"/>
                  <a:pt x="2407" y="923"/>
                </a:cubicBezTo>
                <a:cubicBezTo>
                  <a:pt x="2417" y="895"/>
                  <a:pt x="2392" y="884"/>
                  <a:pt x="2384" y="867"/>
                </a:cubicBezTo>
                <a:cubicBezTo>
                  <a:pt x="2374" y="849"/>
                  <a:pt x="2378" y="825"/>
                  <a:pt x="2364" y="804"/>
                </a:cubicBezTo>
                <a:cubicBezTo>
                  <a:pt x="2362" y="817"/>
                  <a:pt x="2365" y="826"/>
                  <a:pt x="2367" y="836"/>
                </a:cubicBezTo>
                <a:cubicBezTo>
                  <a:pt x="2358" y="835"/>
                  <a:pt x="2362" y="820"/>
                  <a:pt x="2353" y="820"/>
                </a:cubicBezTo>
                <a:cubicBezTo>
                  <a:pt x="2351" y="832"/>
                  <a:pt x="2359" y="831"/>
                  <a:pt x="2357" y="844"/>
                </a:cubicBezTo>
                <a:cubicBezTo>
                  <a:pt x="2364" y="849"/>
                  <a:pt x="2369" y="833"/>
                  <a:pt x="2370" y="844"/>
                </a:cubicBezTo>
                <a:cubicBezTo>
                  <a:pt x="2362" y="863"/>
                  <a:pt x="2369" y="899"/>
                  <a:pt x="2377" y="871"/>
                </a:cubicBezTo>
                <a:close/>
                <a:moveTo>
                  <a:pt x="2370" y="887"/>
                </a:moveTo>
                <a:cubicBezTo>
                  <a:pt x="2372" y="905"/>
                  <a:pt x="2366" y="912"/>
                  <a:pt x="2360" y="919"/>
                </a:cubicBezTo>
                <a:cubicBezTo>
                  <a:pt x="2351" y="907"/>
                  <a:pt x="2361" y="895"/>
                  <a:pt x="2350" y="887"/>
                </a:cubicBezTo>
                <a:cubicBezTo>
                  <a:pt x="2350" y="892"/>
                  <a:pt x="2349" y="897"/>
                  <a:pt x="2343" y="895"/>
                </a:cubicBezTo>
                <a:cubicBezTo>
                  <a:pt x="2342" y="921"/>
                  <a:pt x="2367" y="936"/>
                  <a:pt x="2364" y="951"/>
                </a:cubicBezTo>
                <a:cubicBezTo>
                  <a:pt x="2359" y="951"/>
                  <a:pt x="2360" y="944"/>
                  <a:pt x="2357" y="943"/>
                </a:cubicBezTo>
                <a:cubicBezTo>
                  <a:pt x="2355" y="951"/>
                  <a:pt x="2347" y="950"/>
                  <a:pt x="2350" y="963"/>
                </a:cubicBezTo>
                <a:cubicBezTo>
                  <a:pt x="2366" y="952"/>
                  <a:pt x="2372" y="958"/>
                  <a:pt x="2377" y="979"/>
                </a:cubicBezTo>
                <a:cubicBezTo>
                  <a:pt x="2385" y="973"/>
                  <a:pt x="2390" y="989"/>
                  <a:pt x="2390" y="979"/>
                </a:cubicBezTo>
                <a:cubicBezTo>
                  <a:pt x="2381" y="957"/>
                  <a:pt x="2392" y="908"/>
                  <a:pt x="2370" y="887"/>
                </a:cubicBezTo>
                <a:close/>
                <a:moveTo>
                  <a:pt x="2384" y="676"/>
                </a:moveTo>
                <a:cubicBezTo>
                  <a:pt x="2385" y="692"/>
                  <a:pt x="2387" y="707"/>
                  <a:pt x="2401" y="708"/>
                </a:cubicBezTo>
                <a:cubicBezTo>
                  <a:pt x="2399" y="692"/>
                  <a:pt x="2394" y="681"/>
                  <a:pt x="2384" y="676"/>
                </a:cubicBezTo>
                <a:close/>
                <a:moveTo>
                  <a:pt x="2390" y="844"/>
                </a:moveTo>
                <a:cubicBezTo>
                  <a:pt x="2389" y="856"/>
                  <a:pt x="2395" y="860"/>
                  <a:pt x="2401" y="863"/>
                </a:cubicBezTo>
                <a:cubicBezTo>
                  <a:pt x="2400" y="853"/>
                  <a:pt x="2400" y="843"/>
                  <a:pt x="2390" y="844"/>
                </a:cubicBezTo>
                <a:close/>
                <a:moveTo>
                  <a:pt x="2377" y="473"/>
                </a:moveTo>
                <a:cubicBezTo>
                  <a:pt x="2377" y="480"/>
                  <a:pt x="2377" y="487"/>
                  <a:pt x="2377" y="493"/>
                </a:cubicBezTo>
                <a:cubicBezTo>
                  <a:pt x="2383" y="492"/>
                  <a:pt x="2384" y="498"/>
                  <a:pt x="2390" y="497"/>
                </a:cubicBezTo>
                <a:cubicBezTo>
                  <a:pt x="2389" y="485"/>
                  <a:pt x="2385" y="478"/>
                  <a:pt x="2377" y="473"/>
                </a:cubicBezTo>
                <a:close/>
                <a:moveTo>
                  <a:pt x="2364" y="1520"/>
                </a:moveTo>
                <a:cubicBezTo>
                  <a:pt x="2376" y="1519"/>
                  <a:pt x="2387" y="1516"/>
                  <a:pt x="2390" y="1504"/>
                </a:cubicBezTo>
                <a:cubicBezTo>
                  <a:pt x="2378" y="1505"/>
                  <a:pt x="2369" y="1511"/>
                  <a:pt x="2364" y="1520"/>
                </a:cubicBezTo>
                <a:close/>
                <a:moveTo>
                  <a:pt x="2377" y="569"/>
                </a:moveTo>
                <a:cubicBezTo>
                  <a:pt x="2370" y="568"/>
                  <a:pt x="2370" y="574"/>
                  <a:pt x="2367" y="577"/>
                </a:cubicBezTo>
                <a:cubicBezTo>
                  <a:pt x="2363" y="576"/>
                  <a:pt x="2359" y="570"/>
                  <a:pt x="2357" y="577"/>
                </a:cubicBezTo>
                <a:cubicBezTo>
                  <a:pt x="2366" y="582"/>
                  <a:pt x="2369" y="595"/>
                  <a:pt x="2384" y="593"/>
                </a:cubicBezTo>
                <a:cubicBezTo>
                  <a:pt x="2387" y="578"/>
                  <a:pt x="2375" y="581"/>
                  <a:pt x="2377" y="569"/>
                </a:cubicBezTo>
                <a:close/>
                <a:moveTo>
                  <a:pt x="2370" y="517"/>
                </a:moveTo>
                <a:cubicBezTo>
                  <a:pt x="2371" y="512"/>
                  <a:pt x="2376" y="513"/>
                  <a:pt x="2380" y="513"/>
                </a:cubicBezTo>
                <a:cubicBezTo>
                  <a:pt x="2382" y="499"/>
                  <a:pt x="2363" y="490"/>
                  <a:pt x="2360" y="505"/>
                </a:cubicBezTo>
                <a:cubicBezTo>
                  <a:pt x="2364" y="507"/>
                  <a:pt x="2368" y="509"/>
                  <a:pt x="2370" y="513"/>
                </a:cubicBezTo>
                <a:cubicBezTo>
                  <a:pt x="2365" y="513"/>
                  <a:pt x="2368" y="525"/>
                  <a:pt x="2370" y="517"/>
                </a:cubicBezTo>
                <a:close/>
                <a:moveTo>
                  <a:pt x="2347" y="621"/>
                </a:moveTo>
                <a:cubicBezTo>
                  <a:pt x="2362" y="621"/>
                  <a:pt x="2361" y="641"/>
                  <a:pt x="2374" y="645"/>
                </a:cubicBezTo>
                <a:cubicBezTo>
                  <a:pt x="2377" y="626"/>
                  <a:pt x="2370" y="620"/>
                  <a:pt x="2377" y="605"/>
                </a:cubicBezTo>
                <a:cubicBezTo>
                  <a:pt x="2368" y="589"/>
                  <a:pt x="2345" y="589"/>
                  <a:pt x="2343" y="565"/>
                </a:cubicBezTo>
                <a:cubicBezTo>
                  <a:pt x="2350" y="558"/>
                  <a:pt x="2358" y="553"/>
                  <a:pt x="2357" y="537"/>
                </a:cubicBezTo>
                <a:cubicBezTo>
                  <a:pt x="2349" y="535"/>
                  <a:pt x="2339" y="534"/>
                  <a:pt x="2340" y="521"/>
                </a:cubicBezTo>
                <a:cubicBezTo>
                  <a:pt x="2347" y="530"/>
                  <a:pt x="2350" y="519"/>
                  <a:pt x="2360" y="521"/>
                </a:cubicBezTo>
                <a:cubicBezTo>
                  <a:pt x="2351" y="497"/>
                  <a:pt x="2352" y="483"/>
                  <a:pt x="2337" y="465"/>
                </a:cubicBezTo>
                <a:cubicBezTo>
                  <a:pt x="2338" y="474"/>
                  <a:pt x="2344" y="487"/>
                  <a:pt x="2333" y="489"/>
                </a:cubicBezTo>
                <a:cubicBezTo>
                  <a:pt x="2321" y="477"/>
                  <a:pt x="2301" y="474"/>
                  <a:pt x="2289" y="461"/>
                </a:cubicBezTo>
                <a:cubicBezTo>
                  <a:pt x="2285" y="476"/>
                  <a:pt x="2299" y="469"/>
                  <a:pt x="2296" y="481"/>
                </a:cubicBezTo>
                <a:cubicBezTo>
                  <a:pt x="2287" y="471"/>
                  <a:pt x="2280" y="483"/>
                  <a:pt x="2273" y="485"/>
                </a:cubicBezTo>
                <a:cubicBezTo>
                  <a:pt x="2269" y="483"/>
                  <a:pt x="2265" y="481"/>
                  <a:pt x="2263" y="477"/>
                </a:cubicBezTo>
                <a:cubicBezTo>
                  <a:pt x="2268" y="477"/>
                  <a:pt x="2274" y="478"/>
                  <a:pt x="2273" y="469"/>
                </a:cubicBezTo>
                <a:cubicBezTo>
                  <a:pt x="2257" y="455"/>
                  <a:pt x="2228" y="434"/>
                  <a:pt x="2215" y="430"/>
                </a:cubicBezTo>
                <a:cubicBezTo>
                  <a:pt x="2227" y="447"/>
                  <a:pt x="2245" y="455"/>
                  <a:pt x="2256" y="473"/>
                </a:cubicBezTo>
                <a:cubicBezTo>
                  <a:pt x="2251" y="468"/>
                  <a:pt x="2243" y="465"/>
                  <a:pt x="2236" y="461"/>
                </a:cubicBezTo>
                <a:cubicBezTo>
                  <a:pt x="2237" y="482"/>
                  <a:pt x="2250" y="490"/>
                  <a:pt x="2256" y="505"/>
                </a:cubicBezTo>
                <a:cubicBezTo>
                  <a:pt x="2236" y="491"/>
                  <a:pt x="2224" y="445"/>
                  <a:pt x="2202" y="445"/>
                </a:cubicBezTo>
                <a:cubicBezTo>
                  <a:pt x="2220" y="475"/>
                  <a:pt x="2232" y="510"/>
                  <a:pt x="2252" y="537"/>
                </a:cubicBezTo>
                <a:cubicBezTo>
                  <a:pt x="2279" y="522"/>
                  <a:pt x="2306" y="582"/>
                  <a:pt x="2333" y="581"/>
                </a:cubicBezTo>
                <a:cubicBezTo>
                  <a:pt x="2320" y="577"/>
                  <a:pt x="2323" y="592"/>
                  <a:pt x="2320" y="601"/>
                </a:cubicBezTo>
                <a:cubicBezTo>
                  <a:pt x="2324" y="612"/>
                  <a:pt x="2336" y="616"/>
                  <a:pt x="2340" y="629"/>
                </a:cubicBezTo>
                <a:cubicBezTo>
                  <a:pt x="2325" y="618"/>
                  <a:pt x="2309" y="607"/>
                  <a:pt x="2296" y="593"/>
                </a:cubicBezTo>
                <a:cubicBezTo>
                  <a:pt x="2296" y="572"/>
                  <a:pt x="2288" y="560"/>
                  <a:pt x="2273" y="557"/>
                </a:cubicBezTo>
                <a:cubicBezTo>
                  <a:pt x="2273" y="569"/>
                  <a:pt x="2290" y="582"/>
                  <a:pt x="2283" y="589"/>
                </a:cubicBezTo>
                <a:cubicBezTo>
                  <a:pt x="2275" y="588"/>
                  <a:pt x="2277" y="575"/>
                  <a:pt x="2266" y="577"/>
                </a:cubicBezTo>
                <a:cubicBezTo>
                  <a:pt x="2266" y="594"/>
                  <a:pt x="2273" y="603"/>
                  <a:pt x="2276" y="617"/>
                </a:cubicBezTo>
                <a:cubicBezTo>
                  <a:pt x="2282" y="611"/>
                  <a:pt x="2281" y="596"/>
                  <a:pt x="2293" y="597"/>
                </a:cubicBezTo>
                <a:cubicBezTo>
                  <a:pt x="2294" y="614"/>
                  <a:pt x="2307" y="617"/>
                  <a:pt x="2310" y="633"/>
                </a:cubicBezTo>
                <a:cubicBezTo>
                  <a:pt x="2303" y="631"/>
                  <a:pt x="2301" y="624"/>
                  <a:pt x="2293" y="625"/>
                </a:cubicBezTo>
                <a:cubicBezTo>
                  <a:pt x="2306" y="649"/>
                  <a:pt x="2323" y="669"/>
                  <a:pt x="2333" y="696"/>
                </a:cubicBezTo>
                <a:cubicBezTo>
                  <a:pt x="2338" y="684"/>
                  <a:pt x="2332" y="682"/>
                  <a:pt x="2333" y="664"/>
                </a:cubicBezTo>
                <a:cubicBezTo>
                  <a:pt x="2338" y="664"/>
                  <a:pt x="2343" y="681"/>
                  <a:pt x="2347" y="668"/>
                </a:cubicBezTo>
                <a:cubicBezTo>
                  <a:pt x="2340" y="654"/>
                  <a:pt x="2310" y="649"/>
                  <a:pt x="2316" y="633"/>
                </a:cubicBezTo>
                <a:cubicBezTo>
                  <a:pt x="2329" y="642"/>
                  <a:pt x="2333" y="638"/>
                  <a:pt x="2347" y="648"/>
                </a:cubicBezTo>
                <a:cubicBezTo>
                  <a:pt x="2357" y="641"/>
                  <a:pt x="2339" y="624"/>
                  <a:pt x="2347" y="621"/>
                </a:cubicBezTo>
                <a:close/>
                <a:moveTo>
                  <a:pt x="2343" y="1182"/>
                </a:moveTo>
                <a:cubicBezTo>
                  <a:pt x="2359" y="1177"/>
                  <a:pt x="2366" y="1161"/>
                  <a:pt x="2370" y="1142"/>
                </a:cubicBezTo>
                <a:cubicBezTo>
                  <a:pt x="2349" y="1147"/>
                  <a:pt x="2371" y="1127"/>
                  <a:pt x="2360" y="1122"/>
                </a:cubicBezTo>
                <a:cubicBezTo>
                  <a:pt x="2359" y="1145"/>
                  <a:pt x="2348" y="1155"/>
                  <a:pt x="2333" y="1162"/>
                </a:cubicBezTo>
                <a:cubicBezTo>
                  <a:pt x="2332" y="1150"/>
                  <a:pt x="2316" y="1155"/>
                  <a:pt x="2306" y="1154"/>
                </a:cubicBezTo>
                <a:cubicBezTo>
                  <a:pt x="2312" y="1173"/>
                  <a:pt x="2301" y="1176"/>
                  <a:pt x="2306" y="1186"/>
                </a:cubicBezTo>
                <a:cubicBezTo>
                  <a:pt x="2311" y="1182"/>
                  <a:pt x="2326" y="1200"/>
                  <a:pt x="2333" y="1206"/>
                </a:cubicBezTo>
                <a:cubicBezTo>
                  <a:pt x="2347" y="1192"/>
                  <a:pt x="2334" y="1170"/>
                  <a:pt x="2353" y="1162"/>
                </a:cubicBezTo>
                <a:cubicBezTo>
                  <a:pt x="2353" y="1173"/>
                  <a:pt x="2343" y="1171"/>
                  <a:pt x="2343" y="1182"/>
                </a:cubicBezTo>
                <a:close/>
                <a:moveTo>
                  <a:pt x="2323" y="422"/>
                </a:moveTo>
                <a:cubicBezTo>
                  <a:pt x="2324" y="414"/>
                  <a:pt x="2319" y="414"/>
                  <a:pt x="2316" y="410"/>
                </a:cubicBezTo>
                <a:cubicBezTo>
                  <a:pt x="2327" y="399"/>
                  <a:pt x="2337" y="414"/>
                  <a:pt x="2347" y="418"/>
                </a:cubicBezTo>
                <a:cubicBezTo>
                  <a:pt x="2351" y="408"/>
                  <a:pt x="2339" y="398"/>
                  <a:pt x="2347" y="398"/>
                </a:cubicBezTo>
                <a:cubicBezTo>
                  <a:pt x="2350" y="403"/>
                  <a:pt x="2352" y="410"/>
                  <a:pt x="2360" y="410"/>
                </a:cubicBezTo>
                <a:cubicBezTo>
                  <a:pt x="2363" y="392"/>
                  <a:pt x="2350" y="392"/>
                  <a:pt x="2350" y="378"/>
                </a:cubicBezTo>
                <a:cubicBezTo>
                  <a:pt x="2357" y="377"/>
                  <a:pt x="2357" y="383"/>
                  <a:pt x="2360" y="386"/>
                </a:cubicBezTo>
                <a:cubicBezTo>
                  <a:pt x="2363" y="373"/>
                  <a:pt x="2355" y="373"/>
                  <a:pt x="2353" y="366"/>
                </a:cubicBezTo>
                <a:cubicBezTo>
                  <a:pt x="2333" y="379"/>
                  <a:pt x="2314" y="365"/>
                  <a:pt x="2296" y="366"/>
                </a:cubicBezTo>
                <a:cubicBezTo>
                  <a:pt x="2290" y="368"/>
                  <a:pt x="2296" y="385"/>
                  <a:pt x="2289" y="386"/>
                </a:cubicBezTo>
                <a:cubicBezTo>
                  <a:pt x="2283" y="377"/>
                  <a:pt x="2280" y="365"/>
                  <a:pt x="2266" y="366"/>
                </a:cubicBezTo>
                <a:cubicBezTo>
                  <a:pt x="2264" y="373"/>
                  <a:pt x="2270" y="399"/>
                  <a:pt x="2279" y="406"/>
                </a:cubicBezTo>
                <a:cubicBezTo>
                  <a:pt x="2281" y="386"/>
                  <a:pt x="2281" y="410"/>
                  <a:pt x="2289" y="406"/>
                </a:cubicBezTo>
                <a:cubicBezTo>
                  <a:pt x="2296" y="405"/>
                  <a:pt x="2292" y="392"/>
                  <a:pt x="2300" y="394"/>
                </a:cubicBezTo>
                <a:cubicBezTo>
                  <a:pt x="2297" y="399"/>
                  <a:pt x="2310" y="436"/>
                  <a:pt x="2316" y="430"/>
                </a:cubicBezTo>
                <a:cubicBezTo>
                  <a:pt x="2306" y="425"/>
                  <a:pt x="2318" y="411"/>
                  <a:pt x="2323" y="422"/>
                </a:cubicBezTo>
                <a:close/>
                <a:moveTo>
                  <a:pt x="2300" y="720"/>
                </a:moveTo>
                <a:cubicBezTo>
                  <a:pt x="2300" y="723"/>
                  <a:pt x="2300" y="725"/>
                  <a:pt x="2300" y="728"/>
                </a:cubicBezTo>
                <a:cubicBezTo>
                  <a:pt x="2298" y="728"/>
                  <a:pt x="2296" y="729"/>
                  <a:pt x="2296" y="732"/>
                </a:cubicBezTo>
                <a:cubicBezTo>
                  <a:pt x="2318" y="737"/>
                  <a:pt x="2314" y="772"/>
                  <a:pt x="2333" y="788"/>
                </a:cubicBezTo>
                <a:cubicBezTo>
                  <a:pt x="2332" y="764"/>
                  <a:pt x="2324" y="729"/>
                  <a:pt x="2300" y="720"/>
                </a:cubicBezTo>
                <a:close/>
                <a:moveTo>
                  <a:pt x="2286" y="1409"/>
                </a:moveTo>
                <a:cubicBezTo>
                  <a:pt x="2298" y="1410"/>
                  <a:pt x="2306" y="1406"/>
                  <a:pt x="2310" y="1397"/>
                </a:cubicBezTo>
                <a:cubicBezTo>
                  <a:pt x="2299" y="1391"/>
                  <a:pt x="2291" y="1398"/>
                  <a:pt x="2286" y="1409"/>
                </a:cubicBezTo>
                <a:close/>
                <a:moveTo>
                  <a:pt x="2269" y="645"/>
                </a:moveTo>
                <a:cubicBezTo>
                  <a:pt x="2276" y="652"/>
                  <a:pt x="2281" y="684"/>
                  <a:pt x="2296" y="668"/>
                </a:cubicBezTo>
                <a:cubicBezTo>
                  <a:pt x="2286" y="666"/>
                  <a:pt x="2267" y="636"/>
                  <a:pt x="2269" y="645"/>
                </a:cubicBezTo>
                <a:close/>
                <a:moveTo>
                  <a:pt x="2259" y="716"/>
                </a:moveTo>
                <a:cubicBezTo>
                  <a:pt x="2255" y="732"/>
                  <a:pt x="2269" y="726"/>
                  <a:pt x="2269" y="736"/>
                </a:cubicBezTo>
                <a:cubicBezTo>
                  <a:pt x="2263" y="740"/>
                  <a:pt x="2258" y="724"/>
                  <a:pt x="2256" y="736"/>
                </a:cubicBezTo>
                <a:cubicBezTo>
                  <a:pt x="2265" y="740"/>
                  <a:pt x="2272" y="746"/>
                  <a:pt x="2279" y="752"/>
                </a:cubicBezTo>
                <a:cubicBezTo>
                  <a:pt x="2280" y="755"/>
                  <a:pt x="2279" y="760"/>
                  <a:pt x="2283" y="760"/>
                </a:cubicBezTo>
                <a:cubicBezTo>
                  <a:pt x="2283" y="754"/>
                  <a:pt x="2282" y="746"/>
                  <a:pt x="2289" y="748"/>
                </a:cubicBezTo>
                <a:cubicBezTo>
                  <a:pt x="2286" y="733"/>
                  <a:pt x="2288" y="713"/>
                  <a:pt x="2273" y="712"/>
                </a:cubicBezTo>
                <a:cubicBezTo>
                  <a:pt x="2283" y="706"/>
                  <a:pt x="2284" y="715"/>
                  <a:pt x="2293" y="708"/>
                </a:cubicBezTo>
                <a:cubicBezTo>
                  <a:pt x="2295" y="694"/>
                  <a:pt x="2277" y="695"/>
                  <a:pt x="2286" y="684"/>
                </a:cubicBezTo>
                <a:cubicBezTo>
                  <a:pt x="2272" y="678"/>
                  <a:pt x="2286" y="705"/>
                  <a:pt x="2276" y="704"/>
                </a:cubicBezTo>
                <a:cubicBezTo>
                  <a:pt x="2275" y="688"/>
                  <a:pt x="2253" y="676"/>
                  <a:pt x="2246" y="680"/>
                </a:cubicBezTo>
                <a:cubicBezTo>
                  <a:pt x="2250" y="683"/>
                  <a:pt x="2244" y="691"/>
                  <a:pt x="2249" y="700"/>
                </a:cubicBezTo>
                <a:cubicBezTo>
                  <a:pt x="2244" y="711"/>
                  <a:pt x="2235" y="693"/>
                  <a:pt x="2232" y="704"/>
                </a:cubicBezTo>
                <a:cubicBezTo>
                  <a:pt x="2240" y="707"/>
                  <a:pt x="2241" y="717"/>
                  <a:pt x="2249" y="720"/>
                </a:cubicBezTo>
                <a:cubicBezTo>
                  <a:pt x="2248" y="714"/>
                  <a:pt x="2254" y="709"/>
                  <a:pt x="2256" y="716"/>
                </a:cubicBezTo>
                <a:cubicBezTo>
                  <a:pt x="2251" y="718"/>
                  <a:pt x="2255" y="721"/>
                  <a:pt x="2259" y="716"/>
                </a:cubicBezTo>
                <a:close/>
                <a:moveTo>
                  <a:pt x="2289" y="1365"/>
                </a:moveTo>
                <a:cubicBezTo>
                  <a:pt x="2287" y="1354"/>
                  <a:pt x="2294" y="1355"/>
                  <a:pt x="2293" y="1345"/>
                </a:cubicBezTo>
                <a:cubicBezTo>
                  <a:pt x="2280" y="1344"/>
                  <a:pt x="2275" y="1364"/>
                  <a:pt x="2289" y="1365"/>
                </a:cubicBezTo>
                <a:close/>
                <a:moveTo>
                  <a:pt x="2236" y="430"/>
                </a:moveTo>
                <a:cubicBezTo>
                  <a:pt x="2241" y="434"/>
                  <a:pt x="2244" y="441"/>
                  <a:pt x="2249" y="445"/>
                </a:cubicBezTo>
                <a:cubicBezTo>
                  <a:pt x="2258" y="435"/>
                  <a:pt x="2280" y="465"/>
                  <a:pt x="2289" y="453"/>
                </a:cubicBezTo>
                <a:cubicBezTo>
                  <a:pt x="2272" y="443"/>
                  <a:pt x="2246" y="426"/>
                  <a:pt x="2236" y="430"/>
                </a:cubicBezTo>
                <a:close/>
                <a:moveTo>
                  <a:pt x="2269" y="808"/>
                </a:moveTo>
                <a:cubicBezTo>
                  <a:pt x="2280" y="806"/>
                  <a:pt x="2283" y="817"/>
                  <a:pt x="2286" y="804"/>
                </a:cubicBezTo>
                <a:cubicBezTo>
                  <a:pt x="2280" y="793"/>
                  <a:pt x="2275" y="803"/>
                  <a:pt x="2269" y="796"/>
                </a:cubicBezTo>
                <a:cubicBezTo>
                  <a:pt x="2278" y="784"/>
                  <a:pt x="2261" y="776"/>
                  <a:pt x="2263" y="760"/>
                </a:cubicBezTo>
                <a:cubicBezTo>
                  <a:pt x="2236" y="761"/>
                  <a:pt x="2254" y="733"/>
                  <a:pt x="2229" y="732"/>
                </a:cubicBezTo>
                <a:cubicBezTo>
                  <a:pt x="2228" y="745"/>
                  <a:pt x="2238" y="745"/>
                  <a:pt x="2236" y="760"/>
                </a:cubicBezTo>
                <a:cubicBezTo>
                  <a:pt x="2280" y="774"/>
                  <a:pt x="2252" y="848"/>
                  <a:pt x="2286" y="875"/>
                </a:cubicBezTo>
                <a:cubicBezTo>
                  <a:pt x="2289" y="844"/>
                  <a:pt x="2276" y="823"/>
                  <a:pt x="2269" y="808"/>
                </a:cubicBezTo>
                <a:close/>
                <a:moveTo>
                  <a:pt x="2276" y="1182"/>
                </a:moveTo>
                <a:cubicBezTo>
                  <a:pt x="2276" y="1187"/>
                  <a:pt x="2277" y="1193"/>
                  <a:pt x="2273" y="1194"/>
                </a:cubicBezTo>
                <a:cubicBezTo>
                  <a:pt x="2265" y="1193"/>
                  <a:pt x="2262" y="1197"/>
                  <a:pt x="2263" y="1206"/>
                </a:cubicBezTo>
                <a:cubicBezTo>
                  <a:pt x="2280" y="1215"/>
                  <a:pt x="2275" y="1204"/>
                  <a:pt x="2289" y="1214"/>
                </a:cubicBezTo>
                <a:cubicBezTo>
                  <a:pt x="2284" y="1200"/>
                  <a:pt x="2295" y="1184"/>
                  <a:pt x="2276" y="1182"/>
                </a:cubicBezTo>
                <a:close/>
                <a:moveTo>
                  <a:pt x="2259" y="1504"/>
                </a:moveTo>
                <a:cubicBezTo>
                  <a:pt x="2271" y="1503"/>
                  <a:pt x="2274" y="1490"/>
                  <a:pt x="2283" y="1485"/>
                </a:cubicBezTo>
                <a:cubicBezTo>
                  <a:pt x="2271" y="1486"/>
                  <a:pt x="2264" y="1495"/>
                  <a:pt x="2259" y="1504"/>
                </a:cubicBezTo>
                <a:close/>
                <a:moveTo>
                  <a:pt x="2252" y="1457"/>
                </a:moveTo>
                <a:cubicBezTo>
                  <a:pt x="2257" y="1445"/>
                  <a:pt x="2264" y="1436"/>
                  <a:pt x="2269" y="1425"/>
                </a:cubicBezTo>
                <a:cubicBezTo>
                  <a:pt x="2265" y="1425"/>
                  <a:pt x="2260" y="1425"/>
                  <a:pt x="2256" y="1425"/>
                </a:cubicBezTo>
                <a:cubicBezTo>
                  <a:pt x="2252" y="1437"/>
                  <a:pt x="2250" y="1452"/>
                  <a:pt x="2242" y="1461"/>
                </a:cubicBezTo>
                <a:cubicBezTo>
                  <a:pt x="2250" y="1460"/>
                  <a:pt x="2255" y="1462"/>
                  <a:pt x="2256" y="1469"/>
                </a:cubicBezTo>
                <a:cubicBezTo>
                  <a:pt x="2247" y="1458"/>
                  <a:pt x="2240" y="1470"/>
                  <a:pt x="2236" y="1477"/>
                </a:cubicBezTo>
                <a:cubicBezTo>
                  <a:pt x="2237" y="1451"/>
                  <a:pt x="2226" y="1440"/>
                  <a:pt x="2242" y="1429"/>
                </a:cubicBezTo>
                <a:cubicBezTo>
                  <a:pt x="2241" y="1410"/>
                  <a:pt x="2236" y="1404"/>
                  <a:pt x="2236" y="1393"/>
                </a:cubicBezTo>
                <a:cubicBezTo>
                  <a:pt x="2230" y="1401"/>
                  <a:pt x="2228" y="1413"/>
                  <a:pt x="2219" y="1417"/>
                </a:cubicBezTo>
                <a:cubicBezTo>
                  <a:pt x="2217" y="1404"/>
                  <a:pt x="2226" y="1401"/>
                  <a:pt x="2219" y="1393"/>
                </a:cubicBezTo>
                <a:cubicBezTo>
                  <a:pt x="2207" y="1392"/>
                  <a:pt x="2208" y="1407"/>
                  <a:pt x="2202" y="1413"/>
                </a:cubicBezTo>
                <a:cubicBezTo>
                  <a:pt x="2206" y="1415"/>
                  <a:pt x="2210" y="1417"/>
                  <a:pt x="2212" y="1421"/>
                </a:cubicBezTo>
                <a:cubicBezTo>
                  <a:pt x="2205" y="1427"/>
                  <a:pt x="2195" y="1441"/>
                  <a:pt x="2209" y="1449"/>
                </a:cubicBezTo>
                <a:cubicBezTo>
                  <a:pt x="2202" y="1450"/>
                  <a:pt x="2201" y="1444"/>
                  <a:pt x="2195" y="1445"/>
                </a:cubicBezTo>
                <a:cubicBezTo>
                  <a:pt x="2194" y="1465"/>
                  <a:pt x="2186" y="1474"/>
                  <a:pt x="2182" y="1481"/>
                </a:cubicBezTo>
                <a:cubicBezTo>
                  <a:pt x="2195" y="1479"/>
                  <a:pt x="2205" y="1473"/>
                  <a:pt x="2212" y="1465"/>
                </a:cubicBezTo>
                <a:cubicBezTo>
                  <a:pt x="2209" y="1486"/>
                  <a:pt x="2234" y="1473"/>
                  <a:pt x="2239" y="1485"/>
                </a:cubicBezTo>
                <a:cubicBezTo>
                  <a:pt x="2229" y="1481"/>
                  <a:pt x="2233" y="1493"/>
                  <a:pt x="2232" y="1500"/>
                </a:cubicBezTo>
                <a:cubicBezTo>
                  <a:pt x="2251" y="1497"/>
                  <a:pt x="2256" y="1478"/>
                  <a:pt x="2269" y="1469"/>
                </a:cubicBezTo>
                <a:cubicBezTo>
                  <a:pt x="2265" y="1463"/>
                  <a:pt x="2253" y="1467"/>
                  <a:pt x="2252" y="1457"/>
                </a:cubicBezTo>
                <a:close/>
                <a:moveTo>
                  <a:pt x="2246" y="1393"/>
                </a:moveTo>
                <a:cubicBezTo>
                  <a:pt x="2248" y="1384"/>
                  <a:pt x="2253" y="1377"/>
                  <a:pt x="2252" y="1365"/>
                </a:cubicBezTo>
                <a:cubicBezTo>
                  <a:pt x="2244" y="1364"/>
                  <a:pt x="2240" y="1390"/>
                  <a:pt x="2246" y="1393"/>
                </a:cubicBezTo>
                <a:close/>
                <a:moveTo>
                  <a:pt x="2246" y="597"/>
                </a:moveTo>
                <a:cubicBezTo>
                  <a:pt x="2234" y="593"/>
                  <a:pt x="2241" y="609"/>
                  <a:pt x="2239" y="617"/>
                </a:cubicBezTo>
                <a:cubicBezTo>
                  <a:pt x="2251" y="615"/>
                  <a:pt x="2248" y="606"/>
                  <a:pt x="2246" y="597"/>
                </a:cubicBezTo>
                <a:close/>
                <a:moveTo>
                  <a:pt x="2239" y="537"/>
                </a:moveTo>
                <a:cubicBezTo>
                  <a:pt x="2232" y="510"/>
                  <a:pt x="2200" y="512"/>
                  <a:pt x="2199" y="477"/>
                </a:cubicBezTo>
                <a:cubicBezTo>
                  <a:pt x="2179" y="472"/>
                  <a:pt x="2166" y="457"/>
                  <a:pt x="2148" y="449"/>
                </a:cubicBezTo>
                <a:cubicBezTo>
                  <a:pt x="2141" y="479"/>
                  <a:pt x="2166" y="482"/>
                  <a:pt x="2178" y="497"/>
                </a:cubicBezTo>
                <a:cubicBezTo>
                  <a:pt x="2185" y="496"/>
                  <a:pt x="2177" y="491"/>
                  <a:pt x="2182" y="489"/>
                </a:cubicBezTo>
                <a:cubicBezTo>
                  <a:pt x="2186" y="493"/>
                  <a:pt x="2191" y="494"/>
                  <a:pt x="2199" y="493"/>
                </a:cubicBezTo>
                <a:cubicBezTo>
                  <a:pt x="2197" y="516"/>
                  <a:pt x="2218" y="510"/>
                  <a:pt x="2222" y="525"/>
                </a:cubicBezTo>
                <a:cubicBezTo>
                  <a:pt x="2212" y="530"/>
                  <a:pt x="2214" y="519"/>
                  <a:pt x="2209" y="517"/>
                </a:cubicBezTo>
                <a:cubicBezTo>
                  <a:pt x="2215" y="528"/>
                  <a:pt x="2222" y="560"/>
                  <a:pt x="2236" y="549"/>
                </a:cubicBezTo>
                <a:cubicBezTo>
                  <a:pt x="2232" y="546"/>
                  <a:pt x="2223" y="530"/>
                  <a:pt x="2229" y="529"/>
                </a:cubicBezTo>
                <a:cubicBezTo>
                  <a:pt x="2230" y="534"/>
                  <a:pt x="2233" y="537"/>
                  <a:pt x="2239" y="537"/>
                </a:cubicBezTo>
                <a:close/>
                <a:moveTo>
                  <a:pt x="2202" y="577"/>
                </a:moveTo>
                <a:cubicBezTo>
                  <a:pt x="2212" y="585"/>
                  <a:pt x="2211" y="606"/>
                  <a:pt x="2232" y="601"/>
                </a:cubicBezTo>
                <a:cubicBezTo>
                  <a:pt x="2233" y="591"/>
                  <a:pt x="2227" y="588"/>
                  <a:pt x="2226" y="581"/>
                </a:cubicBezTo>
                <a:cubicBezTo>
                  <a:pt x="2213" y="588"/>
                  <a:pt x="2205" y="569"/>
                  <a:pt x="2202" y="577"/>
                </a:cubicBezTo>
                <a:close/>
                <a:moveTo>
                  <a:pt x="2178" y="1811"/>
                </a:moveTo>
                <a:cubicBezTo>
                  <a:pt x="2189" y="1806"/>
                  <a:pt x="2201" y="1801"/>
                  <a:pt x="2205" y="1787"/>
                </a:cubicBezTo>
                <a:cubicBezTo>
                  <a:pt x="2190" y="1787"/>
                  <a:pt x="2189" y="1805"/>
                  <a:pt x="2178" y="1811"/>
                </a:cubicBezTo>
                <a:close/>
                <a:moveTo>
                  <a:pt x="2175" y="577"/>
                </a:moveTo>
                <a:cubicBezTo>
                  <a:pt x="2182" y="598"/>
                  <a:pt x="2179" y="620"/>
                  <a:pt x="2202" y="629"/>
                </a:cubicBezTo>
                <a:cubicBezTo>
                  <a:pt x="2201" y="602"/>
                  <a:pt x="2189" y="588"/>
                  <a:pt x="2175" y="577"/>
                </a:cubicBezTo>
                <a:close/>
                <a:moveTo>
                  <a:pt x="2178" y="1425"/>
                </a:moveTo>
                <a:cubicBezTo>
                  <a:pt x="2175" y="1421"/>
                  <a:pt x="2159" y="1413"/>
                  <a:pt x="2158" y="1421"/>
                </a:cubicBezTo>
                <a:cubicBezTo>
                  <a:pt x="2163" y="1429"/>
                  <a:pt x="2122" y="1482"/>
                  <a:pt x="2138" y="1445"/>
                </a:cubicBezTo>
                <a:cubicBezTo>
                  <a:pt x="2128" y="1447"/>
                  <a:pt x="2119" y="1451"/>
                  <a:pt x="2118" y="1465"/>
                </a:cubicBezTo>
                <a:cubicBezTo>
                  <a:pt x="2142" y="1466"/>
                  <a:pt x="2110" y="1481"/>
                  <a:pt x="2121" y="1489"/>
                </a:cubicBezTo>
                <a:cubicBezTo>
                  <a:pt x="2152" y="1467"/>
                  <a:pt x="2169" y="1444"/>
                  <a:pt x="2199" y="1429"/>
                </a:cubicBezTo>
                <a:cubicBezTo>
                  <a:pt x="2197" y="1421"/>
                  <a:pt x="2203" y="1403"/>
                  <a:pt x="2195" y="1401"/>
                </a:cubicBezTo>
                <a:cubicBezTo>
                  <a:pt x="2191" y="1418"/>
                  <a:pt x="2188" y="1413"/>
                  <a:pt x="2178" y="1425"/>
                </a:cubicBezTo>
                <a:close/>
                <a:moveTo>
                  <a:pt x="2162" y="1493"/>
                </a:moveTo>
                <a:cubicBezTo>
                  <a:pt x="2171" y="1492"/>
                  <a:pt x="2176" y="1486"/>
                  <a:pt x="2175" y="1473"/>
                </a:cubicBezTo>
                <a:cubicBezTo>
                  <a:pt x="2166" y="1474"/>
                  <a:pt x="2164" y="1483"/>
                  <a:pt x="2162" y="1493"/>
                </a:cubicBezTo>
                <a:close/>
                <a:moveTo>
                  <a:pt x="2128" y="541"/>
                </a:moveTo>
                <a:cubicBezTo>
                  <a:pt x="2120" y="544"/>
                  <a:pt x="2114" y="548"/>
                  <a:pt x="2115" y="561"/>
                </a:cubicBezTo>
                <a:cubicBezTo>
                  <a:pt x="2127" y="570"/>
                  <a:pt x="2146" y="593"/>
                  <a:pt x="2162" y="585"/>
                </a:cubicBezTo>
                <a:cubicBezTo>
                  <a:pt x="2152" y="569"/>
                  <a:pt x="2115" y="571"/>
                  <a:pt x="2128" y="541"/>
                </a:cubicBezTo>
                <a:close/>
                <a:moveTo>
                  <a:pt x="2108" y="1883"/>
                </a:moveTo>
                <a:cubicBezTo>
                  <a:pt x="2112" y="1893"/>
                  <a:pt x="2106" y="1895"/>
                  <a:pt x="2111" y="1899"/>
                </a:cubicBezTo>
                <a:cubicBezTo>
                  <a:pt x="2128" y="1883"/>
                  <a:pt x="2128" y="1869"/>
                  <a:pt x="2141" y="1855"/>
                </a:cubicBezTo>
                <a:cubicBezTo>
                  <a:pt x="2127" y="1860"/>
                  <a:pt x="2120" y="1875"/>
                  <a:pt x="2108" y="1883"/>
                </a:cubicBezTo>
                <a:close/>
                <a:moveTo>
                  <a:pt x="2104" y="477"/>
                </a:moveTo>
                <a:cubicBezTo>
                  <a:pt x="2100" y="441"/>
                  <a:pt x="2085" y="415"/>
                  <a:pt x="2057" y="406"/>
                </a:cubicBezTo>
                <a:cubicBezTo>
                  <a:pt x="2064" y="419"/>
                  <a:pt x="2045" y="422"/>
                  <a:pt x="2044" y="414"/>
                </a:cubicBezTo>
                <a:cubicBezTo>
                  <a:pt x="2046" y="414"/>
                  <a:pt x="2048" y="410"/>
                  <a:pt x="2044" y="410"/>
                </a:cubicBezTo>
                <a:cubicBezTo>
                  <a:pt x="2028" y="458"/>
                  <a:pt x="2089" y="457"/>
                  <a:pt x="2104" y="477"/>
                </a:cubicBezTo>
                <a:close/>
                <a:moveTo>
                  <a:pt x="2118" y="461"/>
                </a:moveTo>
                <a:cubicBezTo>
                  <a:pt x="2122" y="437"/>
                  <a:pt x="2110" y="410"/>
                  <a:pt x="2088" y="406"/>
                </a:cubicBezTo>
                <a:cubicBezTo>
                  <a:pt x="2101" y="420"/>
                  <a:pt x="2095" y="458"/>
                  <a:pt x="2118" y="461"/>
                </a:cubicBezTo>
                <a:close/>
                <a:moveTo>
                  <a:pt x="2067" y="310"/>
                </a:moveTo>
                <a:cubicBezTo>
                  <a:pt x="2077" y="326"/>
                  <a:pt x="2097" y="324"/>
                  <a:pt x="2111" y="334"/>
                </a:cubicBezTo>
                <a:cubicBezTo>
                  <a:pt x="2109" y="322"/>
                  <a:pt x="2123" y="329"/>
                  <a:pt x="2118" y="314"/>
                </a:cubicBezTo>
                <a:cubicBezTo>
                  <a:pt x="2101" y="314"/>
                  <a:pt x="2090" y="307"/>
                  <a:pt x="2081" y="298"/>
                </a:cubicBezTo>
                <a:cubicBezTo>
                  <a:pt x="2086" y="298"/>
                  <a:pt x="2083" y="287"/>
                  <a:pt x="2081" y="294"/>
                </a:cubicBezTo>
                <a:cubicBezTo>
                  <a:pt x="2078" y="301"/>
                  <a:pt x="2068" y="301"/>
                  <a:pt x="2067" y="310"/>
                </a:cubicBezTo>
                <a:close/>
                <a:moveTo>
                  <a:pt x="2091" y="525"/>
                </a:moveTo>
                <a:cubicBezTo>
                  <a:pt x="2101" y="521"/>
                  <a:pt x="2097" y="534"/>
                  <a:pt x="2098" y="541"/>
                </a:cubicBezTo>
                <a:cubicBezTo>
                  <a:pt x="2106" y="541"/>
                  <a:pt x="2111" y="535"/>
                  <a:pt x="2111" y="525"/>
                </a:cubicBezTo>
                <a:cubicBezTo>
                  <a:pt x="2109" y="522"/>
                  <a:pt x="2092" y="516"/>
                  <a:pt x="2091" y="525"/>
                </a:cubicBezTo>
                <a:close/>
                <a:moveTo>
                  <a:pt x="2081" y="1927"/>
                </a:moveTo>
                <a:cubicBezTo>
                  <a:pt x="2083" y="1927"/>
                  <a:pt x="2085" y="1927"/>
                  <a:pt x="2088" y="1927"/>
                </a:cubicBezTo>
                <a:cubicBezTo>
                  <a:pt x="2088" y="1929"/>
                  <a:pt x="2088" y="1931"/>
                  <a:pt x="2091" y="1930"/>
                </a:cubicBezTo>
                <a:cubicBezTo>
                  <a:pt x="2089" y="1914"/>
                  <a:pt x="2105" y="1921"/>
                  <a:pt x="2104" y="1907"/>
                </a:cubicBezTo>
                <a:cubicBezTo>
                  <a:pt x="2096" y="1913"/>
                  <a:pt x="2082" y="1911"/>
                  <a:pt x="2081" y="1927"/>
                </a:cubicBezTo>
                <a:close/>
                <a:moveTo>
                  <a:pt x="2057" y="1759"/>
                </a:moveTo>
                <a:cubicBezTo>
                  <a:pt x="2059" y="1749"/>
                  <a:pt x="2079" y="1740"/>
                  <a:pt x="2071" y="1731"/>
                </a:cubicBezTo>
                <a:cubicBezTo>
                  <a:pt x="2066" y="1738"/>
                  <a:pt x="2045" y="1745"/>
                  <a:pt x="2057" y="1759"/>
                </a:cubicBezTo>
                <a:close/>
                <a:moveTo>
                  <a:pt x="2067" y="513"/>
                </a:moveTo>
                <a:cubicBezTo>
                  <a:pt x="2061" y="512"/>
                  <a:pt x="2061" y="518"/>
                  <a:pt x="2057" y="521"/>
                </a:cubicBezTo>
                <a:cubicBezTo>
                  <a:pt x="2052" y="511"/>
                  <a:pt x="2038" y="510"/>
                  <a:pt x="2047" y="493"/>
                </a:cubicBezTo>
                <a:cubicBezTo>
                  <a:pt x="2038" y="489"/>
                  <a:pt x="2033" y="489"/>
                  <a:pt x="2024" y="493"/>
                </a:cubicBezTo>
                <a:cubicBezTo>
                  <a:pt x="2024" y="488"/>
                  <a:pt x="2029" y="485"/>
                  <a:pt x="2020" y="485"/>
                </a:cubicBezTo>
                <a:cubicBezTo>
                  <a:pt x="2019" y="515"/>
                  <a:pt x="2036" y="523"/>
                  <a:pt x="2040" y="545"/>
                </a:cubicBezTo>
                <a:cubicBezTo>
                  <a:pt x="2052" y="540"/>
                  <a:pt x="2053" y="536"/>
                  <a:pt x="2067" y="541"/>
                </a:cubicBezTo>
                <a:cubicBezTo>
                  <a:pt x="2055" y="523"/>
                  <a:pt x="2073" y="527"/>
                  <a:pt x="2067" y="513"/>
                </a:cubicBezTo>
                <a:close/>
                <a:moveTo>
                  <a:pt x="2027" y="441"/>
                </a:moveTo>
                <a:cubicBezTo>
                  <a:pt x="2035" y="427"/>
                  <a:pt x="2026" y="411"/>
                  <a:pt x="2010" y="406"/>
                </a:cubicBezTo>
                <a:cubicBezTo>
                  <a:pt x="2011" y="425"/>
                  <a:pt x="2022" y="407"/>
                  <a:pt x="2024" y="426"/>
                </a:cubicBezTo>
                <a:cubicBezTo>
                  <a:pt x="2003" y="443"/>
                  <a:pt x="2020" y="475"/>
                  <a:pt x="2040" y="477"/>
                </a:cubicBezTo>
                <a:cubicBezTo>
                  <a:pt x="2045" y="468"/>
                  <a:pt x="2032" y="462"/>
                  <a:pt x="2040" y="461"/>
                </a:cubicBezTo>
                <a:cubicBezTo>
                  <a:pt x="2050" y="470"/>
                  <a:pt x="2055" y="484"/>
                  <a:pt x="2067" y="489"/>
                </a:cubicBezTo>
                <a:cubicBezTo>
                  <a:pt x="2056" y="472"/>
                  <a:pt x="2040" y="444"/>
                  <a:pt x="2027" y="441"/>
                </a:cubicBezTo>
                <a:close/>
                <a:moveTo>
                  <a:pt x="2040" y="306"/>
                </a:moveTo>
                <a:cubicBezTo>
                  <a:pt x="2038" y="322"/>
                  <a:pt x="2057" y="331"/>
                  <a:pt x="2061" y="326"/>
                </a:cubicBezTo>
                <a:cubicBezTo>
                  <a:pt x="2050" y="324"/>
                  <a:pt x="2058" y="300"/>
                  <a:pt x="2040" y="306"/>
                </a:cubicBezTo>
                <a:close/>
                <a:moveTo>
                  <a:pt x="2040" y="334"/>
                </a:moveTo>
                <a:cubicBezTo>
                  <a:pt x="2039" y="346"/>
                  <a:pt x="2043" y="352"/>
                  <a:pt x="2054" y="350"/>
                </a:cubicBezTo>
                <a:cubicBezTo>
                  <a:pt x="2056" y="337"/>
                  <a:pt x="2045" y="339"/>
                  <a:pt x="2040" y="334"/>
                </a:cubicBezTo>
                <a:close/>
                <a:moveTo>
                  <a:pt x="2024" y="266"/>
                </a:moveTo>
                <a:cubicBezTo>
                  <a:pt x="2021" y="265"/>
                  <a:pt x="2020" y="263"/>
                  <a:pt x="2020" y="258"/>
                </a:cubicBezTo>
                <a:cubicBezTo>
                  <a:pt x="1999" y="254"/>
                  <a:pt x="1995" y="257"/>
                  <a:pt x="1980" y="266"/>
                </a:cubicBezTo>
                <a:cubicBezTo>
                  <a:pt x="1989" y="294"/>
                  <a:pt x="2017" y="268"/>
                  <a:pt x="2030" y="298"/>
                </a:cubicBezTo>
                <a:cubicBezTo>
                  <a:pt x="2030" y="283"/>
                  <a:pt x="2009" y="275"/>
                  <a:pt x="2024" y="266"/>
                </a:cubicBezTo>
                <a:close/>
                <a:moveTo>
                  <a:pt x="1970" y="1879"/>
                </a:moveTo>
                <a:cubicBezTo>
                  <a:pt x="1980" y="1860"/>
                  <a:pt x="2020" y="1855"/>
                  <a:pt x="2017" y="1835"/>
                </a:cubicBezTo>
                <a:cubicBezTo>
                  <a:pt x="2007" y="1838"/>
                  <a:pt x="1960" y="1849"/>
                  <a:pt x="1970" y="1879"/>
                </a:cubicBezTo>
                <a:close/>
                <a:moveTo>
                  <a:pt x="2010" y="1807"/>
                </a:moveTo>
                <a:cubicBezTo>
                  <a:pt x="2000" y="1809"/>
                  <a:pt x="1994" y="1814"/>
                  <a:pt x="1990" y="1823"/>
                </a:cubicBezTo>
                <a:cubicBezTo>
                  <a:pt x="2001" y="1823"/>
                  <a:pt x="2008" y="1818"/>
                  <a:pt x="2010" y="1807"/>
                </a:cubicBezTo>
                <a:close/>
                <a:moveTo>
                  <a:pt x="1956" y="310"/>
                </a:moveTo>
                <a:cubicBezTo>
                  <a:pt x="1965" y="305"/>
                  <a:pt x="1974" y="334"/>
                  <a:pt x="1997" y="326"/>
                </a:cubicBezTo>
                <a:cubicBezTo>
                  <a:pt x="1987" y="307"/>
                  <a:pt x="1973" y="293"/>
                  <a:pt x="1960" y="278"/>
                </a:cubicBezTo>
                <a:cubicBezTo>
                  <a:pt x="1957" y="292"/>
                  <a:pt x="1951" y="279"/>
                  <a:pt x="1940" y="282"/>
                </a:cubicBezTo>
                <a:cubicBezTo>
                  <a:pt x="1937" y="300"/>
                  <a:pt x="1957" y="291"/>
                  <a:pt x="1960" y="302"/>
                </a:cubicBezTo>
                <a:cubicBezTo>
                  <a:pt x="1956" y="303"/>
                  <a:pt x="1952" y="309"/>
                  <a:pt x="1956" y="310"/>
                </a:cubicBezTo>
                <a:close/>
                <a:moveTo>
                  <a:pt x="1970" y="2002"/>
                </a:moveTo>
                <a:cubicBezTo>
                  <a:pt x="1972" y="2003"/>
                  <a:pt x="1974" y="2006"/>
                  <a:pt x="1973" y="2010"/>
                </a:cubicBezTo>
                <a:cubicBezTo>
                  <a:pt x="1978" y="2001"/>
                  <a:pt x="1995" y="2007"/>
                  <a:pt x="1997" y="1994"/>
                </a:cubicBezTo>
                <a:cubicBezTo>
                  <a:pt x="1987" y="1999"/>
                  <a:pt x="1974" y="2000"/>
                  <a:pt x="1970" y="2002"/>
                </a:cubicBezTo>
                <a:close/>
                <a:moveTo>
                  <a:pt x="1980" y="1891"/>
                </a:moveTo>
                <a:cubicBezTo>
                  <a:pt x="1960" y="1897"/>
                  <a:pt x="1976" y="1892"/>
                  <a:pt x="1970" y="1883"/>
                </a:cubicBezTo>
                <a:cubicBezTo>
                  <a:pt x="1969" y="1887"/>
                  <a:pt x="1965" y="1887"/>
                  <a:pt x="1960" y="1887"/>
                </a:cubicBezTo>
                <a:cubicBezTo>
                  <a:pt x="1957" y="1915"/>
                  <a:pt x="1918" y="1901"/>
                  <a:pt x="1913" y="1927"/>
                </a:cubicBezTo>
                <a:cubicBezTo>
                  <a:pt x="1932" y="1911"/>
                  <a:pt x="1972" y="1919"/>
                  <a:pt x="1980" y="1891"/>
                </a:cubicBezTo>
                <a:close/>
                <a:moveTo>
                  <a:pt x="1990" y="1895"/>
                </a:moveTo>
                <a:cubicBezTo>
                  <a:pt x="1977" y="1902"/>
                  <a:pt x="1967" y="1912"/>
                  <a:pt x="1956" y="1923"/>
                </a:cubicBezTo>
                <a:cubicBezTo>
                  <a:pt x="1972" y="1918"/>
                  <a:pt x="1982" y="1908"/>
                  <a:pt x="1990" y="1895"/>
                </a:cubicBezTo>
                <a:close/>
                <a:moveTo>
                  <a:pt x="1919" y="2102"/>
                </a:moveTo>
                <a:cubicBezTo>
                  <a:pt x="1925" y="2126"/>
                  <a:pt x="1962" y="2117"/>
                  <a:pt x="1963" y="2094"/>
                </a:cubicBezTo>
                <a:cubicBezTo>
                  <a:pt x="1949" y="2097"/>
                  <a:pt x="1934" y="2099"/>
                  <a:pt x="1919" y="2102"/>
                </a:cubicBezTo>
                <a:close/>
                <a:moveTo>
                  <a:pt x="1903" y="1978"/>
                </a:moveTo>
                <a:cubicBezTo>
                  <a:pt x="1902" y="1993"/>
                  <a:pt x="1919" y="1992"/>
                  <a:pt x="1923" y="1982"/>
                </a:cubicBezTo>
                <a:cubicBezTo>
                  <a:pt x="1919" y="1978"/>
                  <a:pt x="1911" y="1978"/>
                  <a:pt x="1903" y="1978"/>
                </a:cubicBezTo>
                <a:close/>
                <a:moveTo>
                  <a:pt x="1899" y="2114"/>
                </a:moveTo>
                <a:cubicBezTo>
                  <a:pt x="1883" y="2113"/>
                  <a:pt x="1865" y="2131"/>
                  <a:pt x="1852" y="2122"/>
                </a:cubicBezTo>
                <a:cubicBezTo>
                  <a:pt x="1858" y="2123"/>
                  <a:pt x="1861" y="2116"/>
                  <a:pt x="1855" y="2114"/>
                </a:cubicBezTo>
                <a:cubicBezTo>
                  <a:pt x="1834" y="2133"/>
                  <a:pt x="1804" y="2117"/>
                  <a:pt x="1788" y="2141"/>
                </a:cubicBezTo>
                <a:cubicBezTo>
                  <a:pt x="1822" y="2125"/>
                  <a:pt x="1864" y="2145"/>
                  <a:pt x="1899" y="2114"/>
                </a:cubicBezTo>
                <a:close/>
                <a:moveTo>
                  <a:pt x="1818" y="2169"/>
                </a:moveTo>
                <a:cubicBezTo>
                  <a:pt x="1824" y="2182"/>
                  <a:pt x="1827" y="2178"/>
                  <a:pt x="1828" y="2189"/>
                </a:cubicBezTo>
                <a:cubicBezTo>
                  <a:pt x="1864" y="2183"/>
                  <a:pt x="1888" y="2165"/>
                  <a:pt x="1906" y="2138"/>
                </a:cubicBezTo>
                <a:cubicBezTo>
                  <a:pt x="1901" y="2138"/>
                  <a:pt x="1898" y="2136"/>
                  <a:pt x="1896" y="2134"/>
                </a:cubicBezTo>
                <a:cubicBezTo>
                  <a:pt x="1891" y="2136"/>
                  <a:pt x="1895" y="2149"/>
                  <a:pt x="1889" y="2149"/>
                </a:cubicBezTo>
                <a:cubicBezTo>
                  <a:pt x="1871" y="2144"/>
                  <a:pt x="1852" y="2143"/>
                  <a:pt x="1842" y="2138"/>
                </a:cubicBezTo>
                <a:cubicBezTo>
                  <a:pt x="1840" y="2161"/>
                  <a:pt x="1874" y="2150"/>
                  <a:pt x="1876" y="2157"/>
                </a:cubicBezTo>
                <a:cubicBezTo>
                  <a:pt x="1857" y="2171"/>
                  <a:pt x="1839" y="2170"/>
                  <a:pt x="1818" y="2169"/>
                </a:cubicBezTo>
                <a:close/>
                <a:moveTo>
                  <a:pt x="1704" y="215"/>
                </a:moveTo>
                <a:cubicBezTo>
                  <a:pt x="1704" y="209"/>
                  <a:pt x="1708" y="209"/>
                  <a:pt x="1707" y="203"/>
                </a:cubicBezTo>
                <a:cubicBezTo>
                  <a:pt x="1690" y="199"/>
                  <a:pt x="1678" y="188"/>
                  <a:pt x="1680" y="171"/>
                </a:cubicBezTo>
                <a:cubicBezTo>
                  <a:pt x="1668" y="171"/>
                  <a:pt x="1654" y="168"/>
                  <a:pt x="1650" y="179"/>
                </a:cubicBezTo>
                <a:cubicBezTo>
                  <a:pt x="1660" y="187"/>
                  <a:pt x="1680" y="183"/>
                  <a:pt x="1680" y="203"/>
                </a:cubicBezTo>
                <a:cubicBezTo>
                  <a:pt x="1676" y="203"/>
                  <a:pt x="1671" y="202"/>
                  <a:pt x="1670" y="207"/>
                </a:cubicBezTo>
                <a:cubicBezTo>
                  <a:pt x="1674" y="214"/>
                  <a:pt x="1672" y="228"/>
                  <a:pt x="1684" y="234"/>
                </a:cubicBezTo>
                <a:cubicBezTo>
                  <a:pt x="1684" y="230"/>
                  <a:pt x="1683" y="223"/>
                  <a:pt x="1687" y="222"/>
                </a:cubicBezTo>
                <a:cubicBezTo>
                  <a:pt x="1691" y="232"/>
                  <a:pt x="1698" y="239"/>
                  <a:pt x="1711" y="238"/>
                </a:cubicBezTo>
                <a:cubicBezTo>
                  <a:pt x="1711" y="223"/>
                  <a:pt x="1694" y="229"/>
                  <a:pt x="1691" y="218"/>
                </a:cubicBezTo>
                <a:cubicBezTo>
                  <a:pt x="1704" y="217"/>
                  <a:pt x="1687" y="208"/>
                  <a:pt x="1704" y="215"/>
                </a:cubicBezTo>
                <a:close/>
                <a:moveTo>
                  <a:pt x="1593" y="2157"/>
                </a:moveTo>
                <a:cubicBezTo>
                  <a:pt x="1618" y="2157"/>
                  <a:pt x="1659" y="2158"/>
                  <a:pt x="1674" y="2134"/>
                </a:cubicBezTo>
                <a:cubicBezTo>
                  <a:pt x="1654" y="2123"/>
                  <a:pt x="1612" y="2127"/>
                  <a:pt x="1593" y="2157"/>
                </a:cubicBezTo>
                <a:close/>
                <a:moveTo>
                  <a:pt x="1415" y="59"/>
                </a:moveTo>
                <a:cubicBezTo>
                  <a:pt x="1410" y="59"/>
                  <a:pt x="1407" y="61"/>
                  <a:pt x="1405" y="63"/>
                </a:cubicBezTo>
                <a:cubicBezTo>
                  <a:pt x="1405" y="66"/>
                  <a:pt x="1405" y="69"/>
                  <a:pt x="1405" y="71"/>
                </a:cubicBezTo>
                <a:cubicBezTo>
                  <a:pt x="1414" y="72"/>
                  <a:pt x="1419" y="78"/>
                  <a:pt x="1428" y="79"/>
                </a:cubicBezTo>
                <a:cubicBezTo>
                  <a:pt x="1430" y="64"/>
                  <a:pt x="1402" y="75"/>
                  <a:pt x="1415" y="59"/>
                </a:cubicBezTo>
                <a:close/>
                <a:moveTo>
                  <a:pt x="1341" y="2145"/>
                </a:moveTo>
                <a:cubicBezTo>
                  <a:pt x="1346" y="2150"/>
                  <a:pt x="1370" y="2153"/>
                  <a:pt x="1374" y="2145"/>
                </a:cubicBezTo>
                <a:cubicBezTo>
                  <a:pt x="1365" y="2146"/>
                  <a:pt x="1348" y="2134"/>
                  <a:pt x="1341" y="2145"/>
                </a:cubicBezTo>
                <a:close/>
                <a:moveTo>
                  <a:pt x="1287" y="2149"/>
                </a:moveTo>
                <a:cubicBezTo>
                  <a:pt x="1300" y="2152"/>
                  <a:pt x="1324" y="2166"/>
                  <a:pt x="1334" y="2149"/>
                </a:cubicBezTo>
                <a:cubicBezTo>
                  <a:pt x="1315" y="2155"/>
                  <a:pt x="1298" y="2139"/>
                  <a:pt x="1287" y="2149"/>
                </a:cubicBezTo>
                <a:close/>
                <a:moveTo>
                  <a:pt x="1196" y="2118"/>
                </a:moveTo>
                <a:cubicBezTo>
                  <a:pt x="1220" y="2127"/>
                  <a:pt x="1253" y="2144"/>
                  <a:pt x="1280" y="2138"/>
                </a:cubicBezTo>
                <a:cubicBezTo>
                  <a:pt x="1280" y="2132"/>
                  <a:pt x="1284" y="2132"/>
                  <a:pt x="1283" y="2126"/>
                </a:cubicBezTo>
                <a:cubicBezTo>
                  <a:pt x="1249" y="2131"/>
                  <a:pt x="1223" y="2107"/>
                  <a:pt x="1196" y="2118"/>
                </a:cubicBezTo>
                <a:close/>
                <a:moveTo>
                  <a:pt x="1253" y="2161"/>
                </a:moveTo>
                <a:cubicBezTo>
                  <a:pt x="1259" y="2161"/>
                  <a:pt x="1278" y="2174"/>
                  <a:pt x="1277" y="2157"/>
                </a:cubicBezTo>
                <a:cubicBezTo>
                  <a:pt x="1270" y="2160"/>
                  <a:pt x="1255" y="2153"/>
                  <a:pt x="1253" y="2161"/>
                </a:cubicBezTo>
                <a:close/>
                <a:moveTo>
                  <a:pt x="1172" y="163"/>
                </a:moveTo>
                <a:cubicBezTo>
                  <a:pt x="1184" y="155"/>
                  <a:pt x="1183" y="181"/>
                  <a:pt x="1189" y="167"/>
                </a:cubicBezTo>
                <a:cubicBezTo>
                  <a:pt x="1187" y="167"/>
                  <a:pt x="1185" y="166"/>
                  <a:pt x="1186" y="163"/>
                </a:cubicBezTo>
                <a:cubicBezTo>
                  <a:pt x="1188" y="162"/>
                  <a:pt x="1192" y="163"/>
                  <a:pt x="1193" y="159"/>
                </a:cubicBezTo>
                <a:cubicBezTo>
                  <a:pt x="1187" y="152"/>
                  <a:pt x="1175" y="155"/>
                  <a:pt x="1172" y="163"/>
                </a:cubicBezTo>
                <a:close/>
                <a:moveTo>
                  <a:pt x="1166" y="107"/>
                </a:moveTo>
                <a:cubicBezTo>
                  <a:pt x="1171" y="102"/>
                  <a:pt x="1177" y="106"/>
                  <a:pt x="1189" y="107"/>
                </a:cubicBezTo>
                <a:cubicBezTo>
                  <a:pt x="1194" y="92"/>
                  <a:pt x="1150" y="98"/>
                  <a:pt x="1166" y="107"/>
                </a:cubicBezTo>
                <a:close/>
                <a:moveTo>
                  <a:pt x="1007" y="1927"/>
                </a:moveTo>
                <a:cubicBezTo>
                  <a:pt x="1044" y="1955"/>
                  <a:pt x="1085" y="1978"/>
                  <a:pt x="1132" y="1994"/>
                </a:cubicBezTo>
                <a:cubicBezTo>
                  <a:pt x="1127" y="1980"/>
                  <a:pt x="1143" y="1992"/>
                  <a:pt x="1142" y="1982"/>
                </a:cubicBezTo>
                <a:cubicBezTo>
                  <a:pt x="1089" y="1979"/>
                  <a:pt x="1058" y="1929"/>
                  <a:pt x="1007" y="1927"/>
                </a:cubicBezTo>
                <a:close/>
                <a:moveTo>
                  <a:pt x="1058" y="167"/>
                </a:moveTo>
                <a:cubicBezTo>
                  <a:pt x="1057" y="172"/>
                  <a:pt x="1053" y="174"/>
                  <a:pt x="1055" y="183"/>
                </a:cubicBezTo>
                <a:cubicBezTo>
                  <a:pt x="1082" y="167"/>
                  <a:pt x="1110" y="177"/>
                  <a:pt x="1132" y="155"/>
                </a:cubicBezTo>
                <a:cubicBezTo>
                  <a:pt x="1112" y="151"/>
                  <a:pt x="1104" y="156"/>
                  <a:pt x="1088" y="151"/>
                </a:cubicBezTo>
                <a:cubicBezTo>
                  <a:pt x="1084" y="167"/>
                  <a:pt x="1068" y="179"/>
                  <a:pt x="1058" y="167"/>
                </a:cubicBezTo>
                <a:close/>
                <a:moveTo>
                  <a:pt x="1014" y="159"/>
                </a:moveTo>
                <a:cubicBezTo>
                  <a:pt x="1011" y="163"/>
                  <a:pt x="1010" y="169"/>
                  <a:pt x="1011" y="179"/>
                </a:cubicBezTo>
                <a:cubicBezTo>
                  <a:pt x="1024" y="176"/>
                  <a:pt x="1037" y="173"/>
                  <a:pt x="1041" y="159"/>
                </a:cubicBezTo>
                <a:cubicBezTo>
                  <a:pt x="1029" y="160"/>
                  <a:pt x="1025" y="165"/>
                  <a:pt x="1014" y="159"/>
                </a:cubicBezTo>
                <a:close/>
                <a:moveTo>
                  <a:pt x="984" y="222"/>
                </a:moveTo>
                <a:cubicBezTo>
                  <a:pt x="992" y="219"/>
                  <a:pt x="1003" y="219"/>
                  <a:pt x="1004" y="207"/>
                </a:cubicBezTo>
                <a:cubicBezTo>
                  <a:pt x="992" y="205"/>
                  <a:pt x="984" y="210"/>
                  <a:pt x="984" y="222"/>
                </a:cubicBezTo>
                <a:close/>
                <a:moveTo>
                  <a:pt x="900" y="2225"/>
                </a:moveTo>
                <a:cubicBezTo>
                  <a:pt x="928" y="2229"/>
                  <a:pt x="966" y="2263"/>
                  <a:pt x="981" y="2257"/>
                </a:cubicBezTo>
                <a:cubicBezTo>
                  <a:pt x="954" y="2248"/>
                  <a:pt x="933" y="2212"/>
                  <a:pt x="900" y="2225"/>
                </a:cubicBezTo>
                <a:close/>
                <a:moveTo>
                  <a:pt x="927" y="2130"/>
                </a:moveTo>
                <a:cubicBezTo>
                  <a:pt x="943" y="2140"/>
                  <a:pt x="957" y="2153"/>
                  <a:pt x="977" y="2157"/>
                </a:cubicBezTo>
                <a:cubicBezTo>
                  <a:pt x="972" y="2137"/>
                  <a:pt x="939" y="2128"/>
                  <a:pt x="927" y="2130"/>
                </a:cubicBezTo>
                <a:close/>
                <a:moveTo>
                  <a:pt x="944" y="282"/>
                </a:moveTo>
                <a:cubicBezTo>
                  <a:pt x="955" y="283"/>
                  <a:pt x="964" y="280"/>
                  <a:pt x="967" y="270"/>
                </a:cubicBezTo>
                <a:cubicBezTo>
                  <a:pt x="958" y="273"/>
                  <a:pt x="948" y="274"/>
                  <a:pt x="944" y="282"/>
                </a:cubicBezTo>
                <a:close/>
                <a:moveTo>
                  <a:pt x="923" y="246"/>
                </a:moveTo>
                <a:cubicBezTo>
                  <a:pt x="926" y="257"/>
                  <a:pt x="917" y="254"/>
                  <a:pt x="917" y="262"/>
                </a:cubicBezTo>
                <a:cubicBezTo>
                  <a:pt x="940" y="272"/>
                  <a:pt x="938" y="236"/>
                  <a:pt x="954" y="250"/>
                </a:cubicBezTo>
                <a:cubicBezTo>
                  <a:pt x="949" y="222"/>
                  <a:pt x="934" y="259"/>
                  <a:pt x="923" y="246"/>
                </a:cubicBezTo>
                <a:close/>
                <a:moveTo>
                  <a:pt x="728" y="493"/>
                </a:moveTo>
                <a:cubicBezTo>
                  <a:pt x="722" y="488"/>
                  <a:pt x="718" y="471"/>
                  <a:pt x="735" y="477"/>
                </a:cubicBezTo>
                <a:cubicBezTo>
                  <a:pt x="737" y="465"/>
                  <a:pt x="723" y="472"/>
                  <a:pt x="728" y="457"/>
                </a:cubicBezTo>
                <a:cubicBezTo>
                  <a:pt x="739" y="470"/>
                  <a:pt x="758" y="460"/>
                  <a:pt x="752" y="445"/>
                </a:cubicBezTo>
                <a:cubicBezTo>
                  <a:pt x="740" y="442"/>
                  <a:pt x="747" y="462"/>
                  <a:pt x="735" y="457"/>
                </a:cubicBezTo>
                <a:cubicBezTo>
                  <a:pt x="737" y="437"/>
                  <a:pt x="717" y="467"/>
                  <a:pt x="715" y="453"/>
                </a:cubicBezTo>
                <a:cubicBezTo>
                  <a:pt x="730" y="432"/>
                  <a:pt x="757" y="446"/>
                  <a:pt x="769" y="426"/>
                </a:cubicBezTo>
                <a:cubicBezTo>
                  <a:pt x="764" y="421"/>
                  <a:pt x="753" y="422"/>
                  <a:pt x="755" y="410"/>
                </a:cubicBezTo>
                <a:cubicBezTo>
                  <a:pt x="759" y="409"/>
                  <a:pt x="765" y="410"/>
                  <a:pt x="765" y="406"/>
                </a:cubicBezTo>
                <a:cubicBezTo>
                  <a:pt x="757" y="405"/>
                  <a:pt x="757" y="395"/>
                  <a:pt x="762" y="390"/>
                </a:cubicBezTo>
                <a:cubicBezTo>
                  <a:pt x="739" y="401"/>
                  <a:pt x="705" y="437"/>
                  <a:pt x="715" y="461"/>
                </a:cubicBezTo>
                <a:cubicBezTo>
                  <a:pt x="713" y="474"/>
                  <a:pt x="686" y="477"/>
                  <a:pt x="698" y="493"/>
                </a:cubicBezTo>
                <a:cubicBezTo>
                  <a:pt x="707" y="487"/>
                  <a:pt x="716" y="490"/>
                  <a:pt x="728" y="493"/>
                </a:cubicBezTo>
                <a:close/>
                <a:moveTo>
                  <a:pt x="624" y="593"/>
                </a:moveTo>
                <a:cubicBezTo>
                  <a:pt x="651" y="566"/>
                  <a:pt x="707" y="581"/>
                  <a:pt x="725" y="529"/>
                </a:cubicBezTo>
                <a:cubicBezTo>
                  <a:pt x="700" y="520"/>
                  <a:pt x="655" y="540"/>
                  <a:pt x="651" y="565"/>
                </a:cubicBezTo>
                <a:cubicBezTo>
                  <a:pt x="651" y="562"/>
                  <a:pt x="662" y="553"/>
                  <a:pt x="661" y="561"/>
                </a:cubicBezTo>
                <a:cubicBezTo>
                  <a:pt x="655" y="577"/>
                  <a:pt x="621" y="580"/>
                  <a:pt x="624" y="593"/>
                </a:cubicBezTo>
                <a:close/>
                <a:moveTo>
                  <a:pt x="678" y="378"/>
                </a:moveTo>
                <a:cubicBezTo>
                  <a:pt x="688" y="373"/>
                  <a:pt x="686" y="384"/>
                  <a:pt x="691" y="386"/>
                </a:cubicBezTo>
                <a:cubicBezTo>
                  <a:pt x="691" y="379"/>
                  <a:pt x="700" y="383"/>
                  <a:pt x="698" y="374"/>
                </a:cubicBezTo>
                <a:cubicBezTo>
                  <a:pt x="692" y="376"/>
                  <a:pt x="678" y="369"/>
                  <a:pt x="678" y="378"/>
                </a:cubicBezTo>
                <a:close/>
                <a:moveTo>
                  <a:pt x="624" y="577"/>
                </a:moveTo>
                <a:cubicBezTo>
                  <a:pt x="624" y="572"/>
                  <a:pt x="624" y="566"/>
                  <a:pt x="624" y="561"/>
                </a:cubicBezTo>
                <a:cubicBezTo>
                  <a:pt x="611" y="574"/>
                  <a:pt x="611" y="556"/>
                  <a:pt x="600" y="565"/>
                </a:cubicBezTo>
                <a:cubicBezTo>
                  <a:pt x="613" y="562"/>
                  <a:pt x="605" y="581"/>
                  <a:pt x="597" y="577"/>
                </a:cubicBezTo>
                <a:cubicBezTo>
                  <a:pt x="597" y="573"/>
                  <a:pt x="597" y="569"/>
                  <a:pt x="597" y="565"/>
                </a:cubicBezTo>
                <a:cubicBezTo>
                  <a:pt x="585" y="566"/>
                  <a:pt x="580" y="577"/>
                  <a:pt x="577" y="589"/>
                </a:cubicBezTo>
                <a:cubicBezTo>
                  <a:pt x="590" y="575"/>
                  <a:pt x="601" y="584"/>
                  <a:pt x="617" y="577"/>
                </a:cubicBezTo>
                <a:cubicBezTo>
                  <a:pt x="615" y="577"/>
                  <a:pt x="613" y="574"/>
                  <a:pt x="617" y="573"/>
                </a:cubicBezTo>
                <a:cubicBezTo>
                  <a:pt x="618" y="576"/>
                  <a:pt x="620" y="577"/>
                  <a:pt x="624" y="577"/>
                </a:cubicBezTo>
                <a:close/>
                <a:moveTo>
                  <a:pt x="597" y="541"/>
                </a:moveTo>
                <a:cubicBezTo>
                  <a:pt x="601" y="549"/>
                  <a:pt x="623" y="532"/>
                  <a:pt x="614" y="525"/>
                </a:cubicBezTo>
                <a:cubicBezTo>
                  <a:pt x="614" y="537"/>
                  <a:pt x="597" y="529"/>
                  <a:pt x="597" y="541"/>
                </a:cubicBezTo>
                <a:close/>
                <a:moveTo>
                  <a:pt x="617" y="1763"/>
                </a:moveTo>
                <a:cubicBezTo>
                  <a:pt x="611" y="1764"/>
                  <a:pt x="610" y="1759"/>
                  <a:pt x="604" y="1759"/>
                </a:cubicBezTo>
                <a:cubicBezTo>
                  <a:pt x="603" y="1771"/>
                  <a:pt x="613" y="1790"/>
                  <a:pt x="617" y="1783"/>
                </a:cubicBezTo>
                <a:cubicBezTo>
                  <a:pt x="607" y="1780"/>
                  <a:pt x="619" y="1770"/>
                  <a:pt x="617" y="1763"/>
                </a:cubicBezTo>
                <a:close/>
                <a:moveTo>
                  <a:pt x="590" y="609"/>
                </a:moveTo>
                <a:cubicBezTo>
                  <a:pt x="605" y="612"/>
                  <a:pt x="604" y="595"/>
                  <a:pt x="610" y="589"/>
                </a:cubicBezTo>
                <a:cubicBezTo>
                  <a:pt x="603" y="594"/>
                  <a:pt x="589" y="592"/>
                  <a:pt x="590" y="609"/>
                </a:cubicBezTo>
                <a:close/>
                <a:moveTo>
                  <a:pt x="570" y="553"/>
                </a:moveTo>
                <a:cubicBezTo>
                  <a:pt x="582" y="554"/>
                  <a:pt x="590" y="550"/>
                  <a:pt x="594" y="541"/>
                </a:cubicBezTo>
                <a:cubicBezTo>
                  <a:pt x="585" y="544"/>
                  <a:pt x="570" y="540"/>
                  <a:pt x="570" y="553"/>
                </a:cubicBezTo>
                <a:close/>
                <a:moveTo>
                  <a:pt x="560" y="1696"/>
                </a:moveTo>
                <a:cubicBezTo>
                  <a:pt x="563" y="1717"/>
                  <a:pt x="579" y="1744"/>
                  <a:pt x="590" y="1743"/>
                </a:cubicBezTo>
                <a:cubicBezTo>
                  <a:pt x="576" y="1732"/>
                  <a:pt x="573" y="1708"/>
                  <a:pt x="560" y="1696"/>
                </a:cubicBezTo>
                <a:close/>
                <a:moveTo>
                  <a:pt x="550" y="1166"/>
                </a:moveTo>
                <a:cubicBezTo>
                  <a:pt x="548" y="1171"/>
                  <a:pt x="543" y="1173"/>
                  <a:pt x="536" y="1174"/>
                </a:cubicBezTo>
                <a:cubicBezTo>
                  <a:pt x="537" y="1169"/>
                  <a:pt x="541" y="1168"/>
                  <a:pt x="540" y="1162"/>
                </a:cubicBezTo>
                <a:cubicBezTo>
                  <a:pt x="513" y="1171"/>
                  <a:pt x="528" y="1204"/>
                  <a:pt x="536" y="1222"/>
                </a:cubicBezTo>
                <a:cubicBezTo>
                  <a:pt x="546" y="1209"/>
                  <a:pt x="554" y="1195"/>
                  <a:pt x="560" y="1178"/>
                </a:cubicBezTo>
                <a:cubicBezTo>
                  <a:pt x="546" y="1180"/>
                  <a:pt x="563" y="1167"/>
                  <a:pt x="550" y="1166"/>
                </a:cubicBezTo>
                <a:close/>
                <a:moveTo>
                  <a:pt x="536" y="1704"/>
                </a:moveTo>
                <a:cubicBezTo>
                  <a:pt x="546" y="1710"/>
                  <a:pt x="549" y="1744"/>
                  <a:pt x="560" y="1735"/>
                </a:cubicBezTo>
                <a:cubicBezTo>
                  <a:pt x="551" y="1730"/>
                  <a:pt x="554" y="1710"/>
                  <a:pt x="550" y="1700"/>
                </a:cubicBezTo>
                <a:cubicBezTo>
                  <a:pt x="541" y="1705"/>
                  <a:pt x="539" y="1698"/>
                  <a:pt x="536" y="1704"/>
                </a:cubicBezTo>
                <a:close/>
                <a:moveTo>
                  <a:pt x="543" y="1668"/>
                </a:moveTo>
                <a:cubicBezTo>
                  <a:pt x="540" y="1674"/>
                  <a:pt x="542" y="1699"/>
                  <a:pt x="557" y="1696"/>
                </a:cubicBezTo>
                <a:cubicBezTo>
                  <a:pt x="557" y="1681"/>
                  <a:pt x="551" y="1673"/>
                  <a:pt x="543" y="1668"/>
                </a:cubicBezTo>
                <a:close/>
                <a:moveTo>
                  <a:pt x="520" y="1664"/>
                </a:moveTo>
                <a:cubicBezTo>
                  <a:pt x="519" y="1677"/>
                  <a:pt x="529" y="1700"/>
                  <a:pt x="536" y="1692"/>
                </a:cubicBezTo>
                <a:cubicBezTo>
                  <a:pt x="528" y="1685"/>
                  <a:pt x="527" y="1671"/>
                  <a:pt x="520" y="1664"/>
                </a:cubicBezTo>
                <a:close/>
                <a:moveTo>
                  <a:pt x="526" y="1114"/>
                </a:moveTo>
                <a:cubicBezTo>
                  <a:pt x="514" y="1110"/>
                  <a:pt x="517" y="1124"/>
                  <a:pt x="506" y="1122"/>
                </a:cubicBezTo>
                <a:cubicBezTo>
                  <a:pt x="506" y="1117"/>
                  <a:pt x="520" y="1110"/>
                  <a:pt x="509" y="1106"/>
                </a:cubicBezTo>
                <a:cubicBezTo>
                  <a:pt x="509" y="1111"/>
                  <a:pt x="505" y="1109"/>
                  <a:pt x="506" y="1102"/>
                </a:cubicBezTo>
                <a:cubicBezTo>
                  <a:pt x="501" y="1102"/>
                  <a:pt x="499" y="1104"/>
                  <a:pt x="496" y="1106"/>
                </a:cubicBezTo>
                <a:cubicBezTo>
                  <a:pt x="500" y="1101"/>
                  <a:pt x="498" y="1094"/>
                  <a:pt x="493" y="1090"/>
                </a:cubicBezTo>
                <a:cubicBezTo>
                  <a:pt x="482" y="1132"/>
                  <a:pt x="510" y="1152"/>
                  <a:pt x="499" y="1182"/>
                </a:cubicBezTo>
                <a:cubicBezTo>
                  <a:pt x="514" y="1179"/>
                  <a:pt x="502" y="1160"/>
                  <a:pt x="523" y="1158"/>
                </a:cubicBezTo>
                <a:cubicBezTo>
                  <a:pt x="517" y="1156"/>
                  <a:pt x="524" y="1153"/>
                  <a:pt x="523" y="1146"/>
                </a:cubicBezTo>
                <a:cubicBezTo>
                  <a:pt x="515" y="1141"/>
                  <a:pt x="507" y="1155"/>
                  <a:pt x="506" y="1146"/>
                </a:cubicBezTo>
                <a:cubicBezTo>
                  <a:pt x="510" y="1133"/>
                  <a:pt x="520" y="1125"/>
                  <a:pt x="526" y="1114"/>
                </a:cubicBezTo>
                <a:close/>
                <a:moveTo>
                  <a:pt x="496" y="1831"/>
                </a:moveTo>
                <a:cubicBezTo>
                  <a:pt x="503" y="1834"/>
                  <a:pt x="509" y="1857"/>
                  <a:pt x="516" y="1847"/>
                </a:cubicBezTo>
                <a:cubicBezTo>
                  <a:pt x="507" y="1847"/>
                  <a:pt x="505" y="1818"/>
                  <a:pt x="496" y="1831"/>
                </a:cubicBezTo>
                <a:close/>
                <a:moveTo>
                  <a:pt x="499" y="1047"/>
                </a:moveTo>
                <a:cubicBezTo>
                  <a:pt x="491" y="1058"/>
                  <a:pt x="493" y="1077"/>
                  <a:pt x="496" y="1086"/>
                </a:cubicBezTo>
                <a:cubicBezTo>
                  <a:pt x="498" y="1081"/>
                  <a:pt x="501" y="1076"/>
                  <a:pt x="503" y="1071"/>
                </a:cubicBezTo>
                <a:cubicBezTo>
                  <a:pt x="485" y="1073"/>
                  <a:pt x="513" y="1052"/>
                  <a:pt x="499" y="1047"/>
                </a:cubicBezTo>
                <a:close/>
                <a:moveTo>
                  <a:pt x="466" y="1719"/>
                </a:moveTo>
                <a:cubicBezTo>
                  <a:pt x="472" y="1732"/>
                  <a:pt x="479" y="1744"/>
                  <a:pt x="489" y="1751"/>
                </a:cubicBezTo>
                <a:cubicBezTo>
                  <a:pt x="488" y="1735"/>
                  <a:pt x="479" y="1708"/>
                  <a:pt x="466" y="1719"/>
                </a:cubicBezTo>
                <a:close/>
                <a:moveTo>
                  <a:pt x="469" y="1055"/>
                </a:moveTo>
                <a:cubicBezTo>
                  <a:pt x="464" y="1054"/>
                  <a:pt x="462" y="1056"/>
                  <a:pt x="459" y="1059"/>
                </a:cubicBezTo>
                <a:cubicBezTo>
                  <a:pt x="466" y="1078"/>
                  <a:pt x="463" y="1085"/>
                  <a:pt x="459" y="1106"/>
                </a:cubicBezTo>
                <a:cubicBezTo>
                  <a:pt x="481" y="1106"/>
                  <a:pt x="471" y="1072"/>
                  <a:pt x="469" y="1055"/>
                </a:cubicBezTo>
                <a:close/>
                <a:moveTo>
                  <a:pt x="452" y="1680"/>
                </a:moveTo>
                <a:cubicBezTo>
                  <a:pt x="454" y="1690"/>
                  <a:pt x="459" y="1698"/>
                  <a:pt x="466" y="1704"/>
                </a:cubicBezTo>
                <a:cubicBezTo>
                  <a:pt x="465" y="1691"/>
                  <a:pt x="461" y="1682"/>
                  <a:pt x="452" y="1680"/>
                </a:cubicBezTo>
                <a:close/>
                <a:moveTo>
                  <a:pt x="405" y="1405"/>
                </a:moveTo>
                <a:cubicBezTo>
                  <a:pt x="399" y="1427"/>
                  <a:pt x="412" y="1427"/>
                  <a:pt x="425" y="1433"/>
                </a:cubicBezTo>
                <a:cubicBezTo>
                  <a:pt x="429" y="1423"/>
                  <a:pt x="431" y="1410"/>
                  <a:pt x="439" y="1405"/>
                </a:cubicBezTo>
                <a:cubicBezTo>
                  <a:pt x="431" y="1397"/>
                  <a:pt x="413" y="1401"/>
                  <a:pt x="405" y="1405"/>
                </a:cubicBezTo>
                <a:close/>
                <a:moveTo>
                  <a:pt x="378" y="979"/>
                </a:moveTo>
                <a:cubicBezTo>
                  <a:pt x="384" y="979"/>
                  <a:pt x="380" y="990"/>
                  <a:pt x="385" y="991"/>
                </a:cubicBezTo>
                <a:cubicBezTo>
                  <a:pt x="392" y="982"/>
                  <a:pt x="402" y="976"/>
                  <a:pt x="402" y="959"/>
                </a:cubicBezTo>
                <a:cubicBezTo>
                  <a:pt x="387" y="966"/>
                  <a:pt x="388" y="967"/>
                  <a:pt x="378" y="979"/>
                </a:cubicBezTo>
                <a:close/>
                <a:moveTo>
                  <a:pt x="186" y="983"/>
                </a:moveTo>
                <a:cubicBezTo>
                  <a:pt x="191" y="966"/>
                  <a:pt x="204" y="937"/>
                  <a:pt x="193" y="915"/>
                </a:cubicBezTo>
                <a:cubicBezTo>
                  <a:pt x="190" y="935"/>
                  <a:pt x="176" y="961"/>
                  <a:pt x="186" y="983"/>
                </a:cubicBezTo>
                <a:close/>
                <a:moveTo>
                  <a:pt x="136" y="903"/>
                </a:moveTo>
                <a:cubicBezTo>
                  <a:pt x="148" y="906"/>
                  <a:pt x="146" y="892"/>
                  <a:pt x="146" y="879"/>
                </a:cubicBezTo>
                <a:cubicBezTo>
                  <a:pt x="136" y="879"/>
                  <a:pt x="136" y="891"/>
                  <a:pt x="136" y="903"/>
                </a:cubicBezTo>
                <a:close/>
                <a:moveTo>
                  <a:pt x="96" y="967"/>
                </a:moveTo>
                <a:cubicBezTo>
                  <a:pt x="96" y="999"/>
                  <a:pt x="89" y="1031"/>
                  <a:pt x="102" y="1055"/>
                </a:cubicBezTo>
                <a:cubicBezTo>
                  <a:pt x="116" y="1036"/>
                  <a:pt x="116" y="1016"/>
                  <a:pt x="116" y="987"/>
                </a:cubicBezTo>
                <a:cubicBezTo>
                  <a:pt x="104" y="989"/>
                  <a:pt x="103" y="979"/>
                  <a:pt x="96" y="967"/>
                </a:cubicBezTo>
                <a:close/>
                <a:moveTo>
                  <a:pt x="62" y="887"/>
                </a:moveTo>
                <a:cubicBezTo>
                  <a:pt x="65" y="920"/>
                  <a:pt x="55" y="926"/>
                  <a:pt x="48" y="939"/>
                </a:cubicBezTo>
                <a:cubicBezTo>
                  <a:pt x="51" y="945"/>
                  <a:pt x="57" y="948"/>
                  <a:pt x="65" y="947"/>
                </a:cubicBezTo>
                <a:cubicBezTo>
                  <a:pt x="67" y="929"/>
                  <a:pt x="79" y="894"/>
                  <a:pt x="62" y="887"/>
                </a:cubicBezTo>
                <a:close/>
                <a:moveTo>
                  <a:pt x="59" y="1011"/>
                </a:moveTo>
                <a:cubicBezTo>
                  <a:pt x="52" y="1022"/>
                  <a:pt x="56" y="1049"/>
                  <a:pt x="65" y="1055"/>
                </a:cubicBezTo>
                <a:cubicBezTo>
                  <a:pt x="75" y="1043"/>
                  <a:pt x="74" y="1015"/>
                  <a:pt x="59" y="10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26" name="Picture 2" descr="http://www.e3ol.com/biography/pic/id/48/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970" y="2454094"/>
            <a:ext cx="1636060" cy="163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2220713" y="4919602"/>
            <a:ext cx="241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刘♂备</a:t>
            </a:r>
            <a:endParaRPr lang="zh-CN" altLang="en-US" sz="40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6584" y="8922757"/>
            <a:ext cx="580481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	</a:t>
            </a:r>
            <a:r>
              <a:rPr lang="zh-CN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刘备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，蜀汉的开国皇帝，汉景帝之子中山靖王刘胜的后代。刘备少年孤贫，以贩鞋织草席为生。黄巾起义时，刘备与关羽、张飞桃园结义，成为异姓兄弟，一同剿除黄巾，有功，任安喜县尉，不久</a:t>
            </a:r>
            <a:r>
              <a:rPr lang="zh-CN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辞官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。</a:t>
            </a:r>
            <a:endParaRPr lang="zh-CN" altLang="en-US" sz="2800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51291" y="7240249"/>
            <a:ext cx="33554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生卒：</a:t>
            </a:r>
            <a:r>
              <a:rPr lang="en-US" altLang="zh-CN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161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年</a:t>
            </a:r>
            <a:r>
              <a:rPr lang="en-US" altLang="zh-CN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-223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年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4550" y="6600070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籍贯：幽州涿郡涿（河北保定市涿州）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079907" y="5959891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所属势力：蜀汉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4542" y="8214871"/>
            <a:ext cx="6288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历史记载</a:t>
            </a:r>
            <a:endParaRPr lang="zh-CN" altLang="en-US" sz="28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709" y="188380"/>
            <a:ext cx="562734" cy="56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5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48630" y="1910444"/>
            <a:ext cx="6693042" cy="1027067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 r="-17549" b="-113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771"/>
          <p:cNvSpPr>
            <a:spLocks noEditPoints="1"/>
          </p:cNvSpPr>
          <p:nvPr/>
        </p:nvSpPr>
        <p:spPr bwMode="auto">
          <a:xfrm>
            <a:off x="1661516" y="1743645"/>
            <a:ext cx="3534969" cy="3056958"/>
          </a:xfrm>
          <a:custGeom>
            <a:avLst/>
            <a:gdLst>
              <a:gd name="T0" fmla="*/ 2037 w 2725"/>
              <a:gd name="T1" fmla="*/ 1938 h 2364"/>
              <a:gd name="T2" fmla="*/ 2256 w 2725"/>
              <a:gd name="T3" fmla="*/ 1692 h 2364"/>
              <a:gd name="T4" fmla="*/ 2192 w 2725"/>
              <a:gd name="T5" fmla="*/ 1863 h 2364"/>
              <a:gd name="T6" fmla="*/ 1896 w 2725"/>
              <a:gd name="T7" fmla="*/ 2173 h 2364"/>
              <a:gd name="T8" fmla="*/ 1253 w 2725"/>
              <a:gd name="T9" fmla="*/ 2245 h 2364"/>
              <a:gd name="T10" fmla="*/ 1361 w 2725"/>
              <a:gd name="T11" fmla="*/ 2173 h 2364"/>
              <a:gd name="T12" fmla="*/ 967 w 2725"/>
              <a:gd name="T13" fmla="*/ 2185 h 2364"/>
              <a:gd name="T14" fmla="*/ 755 w 2725"/>
              <a:gd name="T15" fmla="*/ 2197 h 2364"/>
              <a:gd name="T16" fmla="*/ 560 w 2725"/>
              <a:gd name="T17" fmla="*/ 1835 h 2364"/>
              <a:gd name="T18" fmla="*/ 365 w 2725"/>
              <a:gd name="T19" fmla="*/ 1934 h 2364"/>
              <a:gd name="T20" fmla="*/ 415 w 2725"/>
              <a:gd name="T21" fmla="*/ 1612 h 2364"/>
              <a:gd name="T22" fmla="*/ 445 w 2725"/>
              <a:gd name="T23" fmla="*/ 1226 h 2364"/>
              <a:gd name="T24" fmla="*/ 284 w 2725"/>
              <a:gd name="T25" fmla="*/ 1019 h 2364"/>
              <a:gd name="T26" fmla="*/ 129 w 2725"/>
              <a:gd name="T27" fmla="*/ 979 h 2364"/>
              <a:gd name="T28" fmla="*/ 345 w 2725"/>
              <a:gd name="T29" fmla="*/ 565 h 2364"/>
              <a:gd name="T30" fmla="*/ 419 w 2725"/>
              <a:gd name="T31" fmla="*/ 537 h 2364"/>
              <a:gd name="T32" fmla="*/ 681 w 2725"/>
              <a:gd name="T33" fmla="*/ 410 h 2364"/>
              <a:gd name="T34" fmla="*/ 832 w 2725"/>
              <a:gd name="T35" fmla="*/ 234 h 2364"/>
              <a:gd name="T36" fmla="*/ 1068 w 2725"/>
              <a:gd name="T37" fmla="*/ 71 h 2364"/>
              <a:gd name="T38" fmla="*/ 1256 w 2725"/>
              <a:gd name="T39" fmla="*/ 111 h 2364"/>
              <a:gd name="T40" fmla="*/ 1421 w 2725"/>
              <a:gd name="T41" fmla="*/ 23 h 2364"/>
              <a:gd name="T42" fmla="*/ 1519 w 2725"/>
              <a:gd name="T43" fmla="*/ 107 h 2364"/>
              <a:gd name="T44" fmla="*/ 1896 w 2725"/>
              <a:gd name="T45" fmla="*/ 242 h 2364"/>
              <a:gd name="T46" fmla="*/ 2135 w 2725"/>
              <a:gd name="T47" fmla="*/ 294 h 2364"/>
              <a:gd name="T48" fmla="*/ 2263 w 2725"/>
              <a:gd name="T49" fmla="*/ 382 h 2364"/>
              <a:gd name="T50" fmla="*/ 2451 w 2725"/>
              <a:gd name="T51" fmla="*/ 433 h 2364"/>
              <a:gd name="T52" fmla="*/ 2438 w 2725"/>
              <a:gd name="T53" fmla="*/ 569 h 2364"/>
              <a:gd name="T54" fmla="*/ 2454 w 2725"/>
              <a:gd name="T55" fmla="*/ 915 h 2364"/>
              <a:gd name="T56" fmla="*/ 2411 w 2725"/>
              <a:gd name="T57" fmla="*/ 1345 h 2364"/>
              <a:gd name="T58" fmla="*/ 2353 w 2725"/>
              <a:gd name="T59" fmla="*/ 1222 h 2364"/>
              <a:gd name="T60" fmla="*/ 2296 w 2725"/>
              <a:gd name="T61" fmla="*/ 1508 h 2364"/>
              <a:gd name="T62" fmla="*/ 2475 w 2725"/>
              <a:gd name="T63" fmla="*/ 1421 h 2364"/>
              <a:gd name="T64" fmla="*/ 2478 w 2725"/>
              <a:gd name="T65" fmla="*/ 1321 h 2364"/>
              <a:gd name="T66" fmla="*/ 2572 w 2725"/>
              <a:gd name="T67" fmla="*/ 1142 h 2364"/>
              <a:gd name="T68" fmla="*/ 2713 w 2725"/>
              <a:gd name="T69" fmla="*/ 939 h 2364"/>
              <a:gd name="T70" fmla="*/ 2582 w 2725"/>
              <a:gd name="T71" fmla="*/ 1385 h 2364"/>
              <a:gd name="T72" fmla="*/ 2660 w 2725"/>
              <a:gd name="T73" fmla="*/ 1202 h 2364"/>
              <a:gd name="T74" fmla="*/ 2475 w 2725"/>
              <a:gd name="T75" fmla="*/ 1015 h 2364"/>
              <a:gd name="T76" fmla="*/ 2357 w 2725"/>
              <a:gd name="T77" fmla="*/ 844 h 2364"/>
              <a:gd name="T78" fmla="*/ 2377 w 2725"/>
              <a:gd name="T79" fmla="*/ 493 h 2364"/>
              <a:gd name="T80" fmla="*/ 2357 w 2725"/>
              <a:gd name="T81" fmla="*/ 537 h 2364"/>
              <a:gd name="T82" fmla="*/ 2273 w 2725"/>
              <a:gd name="T83" fmla="*/ 557 h 2364"/>
              <a:gd name="T84" fmla="*/ 2353 w 2725"/>
              <a:gd name="T85" fmla="*/ 1162 h 2364"/>
              <a:gd name="T86" fmla="*/ 2296 w 2725"/>
              <a:gd name="T87" fmla="*/ 732 h 2364"/>
              <a:gd name="T88" fmla="*/ 2249 w 2725"/>
              <a:gd name="T89" fmla="*/ 700 h 2364"/>
              <a:gd name="T90" fmla="*/ 2276 w 2725"/>
              <a:gd name="T91" fmla="*/ 1182 h 2364"/>
              <a:gd name="T92" fmla="*/ 2209 w 2725"/>
              <a:gd name="T93" fmla="*/ 1449 h 2364"/>
              <a:gd name="T94" fmla="*/ 2222 w 2725"/>
              <a:gd name="T95" fmla="*/ 525 h 2364"/>
              <a:gd name="T96" fmla="*/ 2199 w 2725"/>
              <a:gd name="T97" fmla="*/ 1429 h 2364"/>
              <a:gd name="T98" fmla="*/ 2088 w 2725"/>
              <a:gd name="T99" fmla="*/ 406 h 2364"/>
              <a:gd name="T100" fmla="*/ 2067 w 2725"/>
              <a:gd name="T101" fmla="*/ 513 h 2364"/>
              <a:gd name="T102" fmla="*/ 2040 w 2725"/>
              <a:gd name="T103" fmla="*/ 334 h 2364"/>
              <a:gd name="T104" fmla="*/ 1997 w 2725"/>
              <a:gd name="T105" fmla="*/ 1994 h 2364"/>
              <a:gd name="T106" fmla="*/ 1899 w 2725"/>
              <a:gd name="T107" fmla="*/ 2114 h 2364"/>
              <a:gd name="T108" fmla="*/ 1593 w 2725"/>
              <a:gd name="T109" fmla="*/ 2157 h 2364"/>
              <a:gd name="T110" fmla="*/ 1253 w 2725"/>
              <a:gd name="T111" fmla="*/ 2161 h 2364"/>
              <a:gd name="T112" fmla="*/ 1041 w 2725"/>
              <a:gd name="T113" fmla="*/ 159 h 2364"/>
              <a:gd name="T114" fmla="*/ 728 w 2725"/>
              <a:gd name="T115" fmla="*/ 457 h 2364"/>
              <a:gd name="T116" fmla="*/ 624 w 2725"/>
              <a:gd name="T117" fmla="*/ 577 h 2364"/>
              <a:gd name="T118" fmla="*/ 594 w 2725"/>
              <a:gd name="T119" fmla="*/ 541 h 2364"/>
              <a:gd name="T120" fmla="*/ 520 w 2725"/>
              <a:gd name="T121" fmla="*/ 1664 h 2364"/>
              <a:gd name="T122" fmla="*/ 489 w 2725"/>
              <a:gd name="T123" fmla="*/ 1751 h 2364"/>
              <a:gd name="T124" fmla="*/ 136 w 2725"/>
              <a:gd name="T125" fmla="*/ 903 h 2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25" h="2364">
                <a:moveTo>
                  <a:pt x="2545" y="1425"/>
                </a:moveTo>
                <a:cubicBezTo>
                  <a:pt x="2545" y="1418"/>
                  <a:pt x="2543" y="1415"/>
                  <a:pt x="2539" y="1413"/>
                </a:cubicBezTo>
                <a:cubicBezTo>
                  <a:pt x="2499" y="1426"/>
                  <a:pt x="2508" y="1451"/>
                  <a:pt x="2491" y="1485"/>
                </a:cubicBezTo>
                <a:cubicBezTo>
                  <a:pt x="2495" y="1494"/>
                  <a:pt x="2508" y="1478"/>
                  <a:pt x="2508" y="1497"/>
                </a:cubicBezTo>
                <a:cubicBezTo>
                  <a:pt x="2496" y="1489"/>
                  <a:pt x="2502" y="1491"/>
                  <a:pt x="2488" y="1497"/>
                </a:cubicBezTo>
                <a:cubicBezTo>
                  <a:pt x="2488" y="1487"/>
                  <a:pt x="2489" y="1477"/>
                  <a:pt x="2485" y="1473"/>
                </a:cubicBezTo>
                <a:cubicBezTo>
                  <a:pt x="2454" y="1496"/>
                  <a:pt x="2417" y="1512"/>
                  <a:pt x="2387" y="1536"/>
                </a:cubicBezTo>
                <a:cubicBezTo>
                  <a:pt x="2389" y="1540"/>
                  <a:pt x="2395" y="1540"/>
                  <a:pt x="2394" y="1548"/>
                </a:cubicBezTo>
                <a:cubicBezTo>
                  <a:pt x="2366" y="1551"/>
                  <a:pt x="2321" y="1554"/>
                  <a:pt x="2310" y="1600"/>
                </a:cubicBezTo>
                <a:cubicBezTo>
                  <a:pt x="2300" y="1580"/>
                  <a:pt x="2284" y="1607"/>
                  <a:pt x="2273" y="1588"/>
                </a:cubicBezTo>
                <a:cubicBezTo>
                  <a:pt x="2238" y="1604"/>
                  <a:pt x="2191" y="1626"/>
                  <a:pt x="2182" y="1668"/>
                </a:cubicBezTo>
                <a:cubicBezTo>
                  <a:pt x="2143" y="1671"/>
                  <a:pt x="2119" y="1679"/>
                  <a:pt x="2118" y="1715"/>
                </a:cubicBezTo>
                <a:cubicBezTo>
                  <a:pt x="2082" y="1721"/>
                  <a:pt x="2062" y="1775"/>
                  <a:pt x="2037" y="1807"/>
                </a:cubicBezTo>
                <a:cubicBezTo>
                  <a:pt x="2056" y="1830"/>
                  <a:pt x="2013" y="1847"/>
                  <a:pt x="2017" y="1867"/>
                </a:cubicBezTo>
                <a:cubicBezTo>
                  <a:pt x="1995" y="1864"/>
                  <a:pt x="2001" y="1879"/>
                  <a:pt x="1997" y="1891"/>
                </a:cubicBezTo>
                <a:cubicBezTo>
                  <a:pt x="2013" y="1899"/>
                  <a:pt x="2024" y="1867"/>
                  <a:pt x="2044" y="1867"/>
                </a:cubicBezTo>
                <a:cubicBezTo>
                  <a:pt x="2035" y="1888"/>
                  <a:pt x="2013" y="1894"/>
                  <a:pt x="2003" y="1915"/>
                </a:cubicBezTo>
                <a:cubicBezTo>
                  <a:pt x="2010" y="1924"/>
                  <a:pt x="2028" y="1915"/>
                  <a:pt x="2034" y="1911"/>
                </a:cubicBezTo>
                <a:cubicBezTo>
                  <a:pt x="2041" y="1919"/>
                  <a:pt x="2019" y="1925"/>
                  <a:pt x="2017" y="1934"/>
                </a:cubicBezTo>
                <a:cubicBezTo>
                  <a:pt x="2020" y="1949"/>
                  <a:pt x="2027" y="1937"/>
                  <a:pt x="2037" y="1938"/>
                </a:cubicBezTo>
                <a:cubicBezTo>
                  <a:pt x="2037" y="1952"/>
                  <a:pt x="2017" y="1941"/>
                  <a:pt x="2017" y="1954"/>
                </a:cubicBezTo>
                <a:cubicBezTo>
                  <a:pt x="2043" y="1958"/>
                  <a:pt x="2064" y="1920"/>
                  <a:pt x="2084" y="1903"/>
                </a:cubicBezTo>
                <a:cubicBezTo>
                  <a:pt x="2084" y="1894"/>
                  <a:pt x="2076" y="1894"/>
                  <a:pt x="2067" y="1895"/>
                </a:cubicBezTo>
                <a:cubicBezTo>
                  <a:pt x="2068" y="1882"/>
                  <a:pt x="2087" y="1892"/>
                  <a:pt x="2084" y="1875"/>
                </a:cubicBezTo>
                <a:cubicBezTo>
                  <a:pt x="2087" y="1882"/>
                  <a:pt x="2098" y="1883"/>
                  <a:pt x="2091" y="1891"/>
                </a:cubicBezTo>
                <a:cubicBezTo>
                  <a:pt x="2107" y="1887"/>
                  <a:pt x="2109" y="1867"/>
                  <a:pt x="2121" y="1859"/>
                </a:cubicBezTo>
                <a:cubicBezTo>
                  <a:pt x="2118" y="1850"/>
                  <a:pt x="2111" y="1870"/>
                  <a:pt x="2101" y="1867"/>
                </a:cubicBezTo>
                <a:cubicBezTo>
                  <a:pt x="2100" y="1860"/>
                  <a:pt x="2104" y="1860"/>
                  <a:pt x="2104" y="1855"/>
                </a:cubicBezTo>
                <a:cubicBezTo>
                  <a:pt x="2085" y="1858"/>
                  <a:pt x="2076" y="1887"/>
                  <a:pt x="2057" y="1879"/>
                </a:cubicBezTo>
                <a:cubicBezTo>
                  <a:pt x="2086" y="1851"/>
                  <a:pt x="2131" y="1841"/>
                  <a:pt x="2145" y="1795"/>
                </a:cubicBezTo>
                <a:cubicBezTo>
                  <a:pt x="2164" y="1790"/>
                  <a:pt x="2177" y="1798"/>
                  <a:pt x="2182" y="1771"/>
                </a:cubicBezTo>
                <a:cubicBezTo>
                  <a:pt x="2176" y="1771"/>
                  <a:pt x="2175" y="1776"/>
                  <a:pt x="2168" y="1775"/>
                </a:cubicBezTo>
                <a:cubicBezTo>
                  <a:pt x="2179" y="1785"/>
                  <a:pt x="2171" y="1779"/>
                  <a:pt x="2165" y="1787"/>
                </a:cubicBezTo>
                <a:cubicBezTo>
                  <a:pt x="2165" y="1770"/>
                  <a:pt x="2169" y="1721"/>
                  <a:pt x="2205" y="1735"/>
                </a:cubicBezTo>
                <a:cubicBezTo>
                  <a:pt x="2210" y="1727"/>
                  <a:pt x="2216" y="1722"/>
                  <a:pt x="2219" y="1712"/>
                </a:cubicBezTo>
                <a:cubicBezTo>
                  <a:pt x="2205" y="1710"/>
                  <a:pt x="2212" y="1707"/>
                  <a:pt x="2219" y="1692"/>
                </a:cubicBezTo>
                <a:cubicBezTo>
                  <a:pt x="2211" y="1668"/>
                  <a:pt x="2197" y="1700"/>
                  <a:pt x="2192" y="1692"/>
                </a:cubicBezTo>
                <a:cubicBezTo>
                  <a:pt x="2201" y="1657"/>
                  <a:pt x="2243" y="1662"/>
                  <a:pt x="2259" y="1636"/>
                </a:cubicBezTo>
                <a:cubicBezTo>
                  <a:pt x="2262" y="1650"/>
                  <a:pt x="2243" y="1673"/>
                  <a:pt x="2229" y="1680"/>
                </a:cubicBezTo>
                <a:cubicBezTo>
                  <a:pt x="2235" y="1676"/>
                  <a:pt x="2247" y="1679"/>
                  <a:pt x="2256" y="1692"/>
                </a:cubicBezTo>
                <a:cubicBezTo>
                  <a:pt x="2276" y="1666"/>
                  <a:pt x="2291" y="1615"/>
                  <a:pt x="2316" y="1608"/>
                </a:cubicBezTo>
                <a:cubicBezTo>
                  <a:pt x="2324" y="1610"/>
                  <a:pt x="2304" y="1633"/>
                  <a:pt x="2313" y="1636"/>
                </a:cubicBezTo>
                <a:cubicBezTo>
                  <a:pt x="2283" y="1644"/>
                  <a:pt x="2275" y="1699"/>
                  <a:pt x="2249" y="1700"/>
                </a:cubicBezTo>
                <a:cubicBezTo>
                  <a:pt x="2251" y="1703"/>
                  <a:pt x="2252" y="1707"/>
                  <a:pt x="2256" y="1708"/>
                </a:cubicBezTo>
                <a:cubicBezTo>
                  <a:pt x="2253" y="1710"/>
                  <a:pt x="2242" y="1708"/>
                  <a:pt x="2246" y="1727"/>
                </a:cubicBezTo>
                <a:cubicBezTo>
                  <a:pt x="2232" y="1739"/>
                  <a:pt x="2226" y="1732"/>
                  <a:pt x="2226" y="1747"/>
                </a:cubicBezTo>
                <a:cubicBezTo>
                  <a:pt x="2202" y="1747"/>
                  <a:pt x="2192" y="1760"/>
                  <a:pt x="2182" y="1775"/>
                </a:cubicBezTo>
                <a:cubicBezTo>
                  <a:pt x="2219" y="1784"/>
                  <a:pt x="2228" y="1735"/>
                  <a:pt x="2259" y="1731"/>
                </a:cubicBezTo>
                <a:cubicBezTo>
                  <a:pt x="2262" y="1742"/>
                  <a:pt x="2253" y="1739"/>
                  <a:pt x="2252" y="1747"/>
                </a:cubicBezTo>
                <a:cubicBezTo>
                  <a:pt x="2258" y="1744"/>
                  <a:pt x="2261" y="1736"/>
                  <a:pt x="2273" y="1739"/>
                </a:cubicBezTo>
                <a:cubicBezTo>
                  <a:pt x="2270" y="1753"/>
                  <a:pt x="2278" y="1755"/>
                  <a:pt x="2276" y="1767"/>
                </a:cubicBezTo>
                <a:cubicBezTo>
                  <a:pt x="2266" y="1768"/>
                  <a:pt x="2264" y="1776"/>
                  <a:pt x="2259" y="1783"/>
                </a:cubicBezTo>
                <a:cubicBezTo>
                  <a:pt x="2251" y="1782"/>
                  <a:pt x="2263" y="1773"/>
                  <a:pt x="2263" y="1767"/>
                </a:cubicBezTo>
                <a:cubicBezTo>
                  <a:pt x="2262" y="1763"/>
                  <a:pt x="2256" y="1765"/>
                  <a:pt x="2256" y="1759"/>
                </a:cubicBezTo>
                <a:cubicBezTo>
                  <a:pt x="2248" y="1766"/>
                  <a:pt x="2248" y="1782"/>
                  <a:pt x="2239" y="1787"/>
                </a:cubicBezTo>
                <a:cubicBezTo>
                  <a:pt x="2234" y="1780"/>
                  <a:pt x="2238" y="1768"/>
                  <a:pt x="2246" y="1759"/>
                </a:cubicBezTo>
                <a:cubicBezTo>
                  <a:pt x="2233" y="1766"/>
                  <a:pt x="2219" y="1771"/>
                  <a:pt x="2209" y="1779"/>
                </a:cubicBezTo>
                <a:cubicBezTo>
                  <a:pt x="2208" y="1790"/>
                  <a:pt x="2217" y="1791"/>
                  <a:pt x="2226" y="1791"/>
                </a:cubicBezTo>
                <a:cubicBezTo>
                  <a:pt x="2226" y="1821"/>
                  <a:pt x="2220" y="1883"/>
                  <a:pt x="2185" y="1879"/>
                </a:cubicBezTo>
                <a:cubicBezTo>
                  <a:pt x="2183" y="1868"/>
                  <a:pt x="2192" y="1871"/>
                  <a:pt x="2192" y="1863"/>
                </a:cubicBezTo>
                <a:cubicBezTo>
                  <a:pt x="2181" y="1862"/>
                  <a:pt x="2178" y="1870"/>
                  <a:pt x="2165" y="1867"/>
                </a:cubicBezTo>
                <a:cubicBezTo>
                  <a:pt x="2149" y="1892"/>
                  <a:pt x="2124" y="1906"/>
                  <a:pt x="2101" y="1923"/>
                </a:cubicBezTo>
                <a:cubicBezTo>
                  <a:pt x="2104" y="1926"/>
                  <a:pt x="2107" y="1929"/>
                  <a:pt x="2111" y="1930"/>
                </a:cubicBezTo>
                <a:cubicBezTo>
                  <a:pt x="2100" y="1947"/>
                  <a:pt x="2083" y="1934"/>
                  <a:pt x="2074" y="1950"/>
                </a:cubicBezTo>
                <a:cubicBezTo>
                  <a:pt x="2066" y="1945"/>
                  <a:pt x="2084" y="1939"/>
                  <a:pt x="2084" y="1930"/>
                </a:cubicBezTo>
                <a:cubicBezTo>
                  <a:pt x="2059" y="1944"/>
                  <a:pt x="2035" y="1960"/>
                  <a:pt x="2017" y="1982"/>
                </a:cubicBezTo>
                <a:cubicBezTo>
                  <a:pt x="2031" y="1982"/>
                  <a:pt x="2035" y="1969"/>
                  <a:pt x="2047" y="1966"/>
                </a:cubicBezTo>
                <a:cubicBezTo>
                  <a:pt x="2055" y="1965"/>
                  <a:pt x="2045" y="1984"/>
                  <a:pt x="2057" y="1978"/>
                </a:cubicBezTo>
                <a:cubicBezTo>
                  <a:pt x="2047" y="1993"/>
                  <a:pt x="2026" y="1988"/>
                  <a:pt x="2030" y="2010"/>
                </a:cubicBezTo>
                <a:cubicBezTo>
                  <a:pt x="2017" y="2001"/>
                  <a:pt x="1997" y="2003"/>
                  <a:pt x="1997" y="2030"/>
                </a:cubicBezTo>
                <a:cubicBezTo>
                  <a:pt x="2036" y="2029"/>
                  <a:pt x="2077" y="1995"/>
                  <a:pt x="2125" y="1982"/>
                </a:cubicBezTo>
                <a:cubicBezTo>
                  <a:pt x="2100" y="2008"/>
                  <a:pt x="2044" y="2028"/>
                  <a:pt x="2030" y="2042"/>
                </a:cubicBezTo>
                <a:cubicBezTo>
                  <a:pt x="2030" y="2048"/>
                  <a:pt x="2025" y="2059"/>
                  <a:pt x="2024" y="2074"/>
                </a:cubicBezTo>
                <a:cubicBezTo>
                  <a:pt x="2005" y="2077"/>
                  <a:pt x="1989" y="2070"/>
                  <a:pt x="1987" y="2098"/>
                </a:cubicBezTo>
                <a:cubicBezTo>
                  <a:pt x="2016" y="2078"/>
                  <a:pt x="2062" y="2078"/>
                  <a:pt x="2094" y="2062"/>
                </a:cubicBezTo>
                <a:cubicBezTo>
                  <a:pt x="2080" y="2086"/>
                  <a:pt x="2035" y="2074"/>
                  <a:pt x="2027" y="2106"/>
                </a:cubicBezTo>
                <a:cubicBezTo>
                  <a:pt x="2022" y="2093"/>
                  <a:pt x="1991" y="2100"/>
                  <a:pt x="1990" y="2118"/>
                </a:cubicBezTo>
                <a:cubicBezTo>
                  <a:pt x="1969" y="2115"/>
                  <a:pt x="1959" y="2123"/>
                  <a:pt x="1940" y="2122"/>
                </a:cubicBezTo>
                <a:cubicBezTo>
                  <a:pt x="1940" y="2132"/>
                  <a:pt x="1938" y="2145"/>
                  <a:pt x="1946" y="2145"/>
                </a:cubicBezTo>
                <a:cubicBezTo>
                  <a:pt x="1935" y="2171"/>
                  <a:pt x="1905" y="2148"/>
                  <a:pt x="1896" y="2173"/>
                </a:cubicBezTo>
                <a:cubicBezTo>
                  <a:pt x="1896" y="2178"/>
                  <a:pt x="1899" y="2176"/>
                  <a:pt x="1899" y="2173"/>
                </a:cubicBezTo>
                <a:cubicBezTo>
                  <a:pt x="1897" y="2197"/>
                  <a:pt x="1861" y="2186"/>
                  <a:pt x="1842" y="2189"/>
                </a:cubicBezTo>
                <a:cubicBezTo>
                  <a:pt x="1815" y="2194"/>
                  <a:pt x="1789" y="2211"/>
                  <a:pt x="1775" y="2209"/>
                </a:cubicBezTo>
                <a:cubicBezTo>
                  <a:pt x="1772" y="2205"/>
                  <a:pt x="1762" y="2208"/>
                  <a:pt x="1765" y="2197"/>
                </a:cubicBezTo>
                <a:cubicBezTo>
                  <a:pt x="1755" y="2206"/>
                  <a:pt x="1743" y="2199"/>
                  <a:pt x="1738" y="2205"/>
                </a:cubicBezTo>
                <a:cubicBezTo>
                  <a:pt x="1740" y="2209"/>
                  <a:pt x="1737" y="2177"/>
                  <a:pt x="1728" y="2193"/>
                </a:cubicBezTo>
                <a:cubicBezTo>
                  <a:pt x="1739" y="2174"/>
                  <a:pt x="1786" y="2197"/>
                  <a:pt x="1808" y="2177"/>
                </a:cubicBezTo>
                <a:cubicBezTo>
                  <a:pt x="1790" y="2138"/>
                  <a:pt x="1745" y="2177"/>
                  <a:pt x="1701" y="2181"/>
                </a:cubicBezTo>
                <a:cubicBezTo>
                  <a:pt x="1704" y="2174"/>
                  <a:pt x="1712" y="2174"/>
                  <a:pt x="1717" y="2169"/>
                </a:cubicBezTo>
                <a:cubicBezTo>
                  <a:pt x="1710" y="2158"/>
                  <a:pt x="1693" y="2170"/>
                  <a:pt x="1684" y="2169"/>
                </a:cubicBezTo>
                <a:cubicBezTo>
                  <a:pt x="1674" y="2173"/>
                  <a:pt x="1689" y="2180"/>
                  <a:pt x="1680" y="2185"/>
                </a:cubicBezTo>
                <a:cubicBezTo>
                  <a:pt x="1627" y="2187"/>
                  <a:pt x="1600" y="2198"/>
                  <a:pt x="1566" y="2225"/>
                </a:cubicBezTo>
                <a:cubicBezTo>
                  <a:pt x="1568" y="2233"/>
                  <a:pt x="1576" y="2233"/>
                  <a:pt x="1569" y="2241"/>
                </a:cubicBezTo>
                <a:cubicBezTo>
                  <a:pt x="1553" y="2259"/>
                  <a:pt x="1508" y="2243"/>
                  <a:pt x="1499" y="2269"/>
                </a:cubicBezTo>
                <a:cubicBezTo>
                  <a:pt x="1504" y="2271"/>
                  <a:pt x="1504" y="2271"/>
                  <a:pt x="1509" y="2281"/>
                </a:cubicBezTo>
                <a:cubicBezTo>
                  <a:pt x="1502" y="2297"/>
                  <a:pt x="1487" y="2282"/>
                  <a:pt x="1468" y="2281"/>
                </a:cubicBezTo>
                <a:cubicBezTo>
                  <a:pt x="1468" y="2265"/>
                  <a:pt x="1474" y="2282"/>
                  <a:pt x="1479" y="2273"/>
                </a:cubicBezTo>
                <a:cubicBezTo>
                  <a:pt x="1475" y="2263"/>
                  <a:pt x="1437" y="2258"/>
                  <a:pt x="1435" y="2273"/>
                </a:cubicBezTo>
                <a:cubicBezTo>
                  <a:pt x="1361" y="2257"/>
                  <a:pt x="1287" y="2263"/>
                  <a:pt x="1216" y="2249"/>
                </a:cubicBezTo>
                <a:cubicBezTo>
                  <a:pt x="1222" y="2240"/>
                  <a:pt x="1242" y="2248"/>
                  <a:pt x="1253" y="2245"/>
                </a:cubicBezTo>
                <a:cubicBezTo>
                  <a:pt x="1219" y="2210"/>
                  <a:pt x="1157" y="2232"/>
                  <a:pt x="1125" y="2193"/>
                </a:cubicBezTo>
                <a:cubicBezTo>
                  <a:pt x="1174" y="2214"/>
                  <a:pt x="1209" y="2203"/>
                  <a:pt x="1260" y="2221"/>
                </a:cubicBezTo>
                <a:cubicBezTo>
                  <a:pt x="1263" y="2207"/>
                  <a:pt x="1243" y="2219"/>
                  <a:pt x="1250" y="2201"/>
                </a:cubicBezTo>
                <a:cubicBezTo>
                  <a:pt x="1349" y="2202"/>
                  <a:pt x="1452" y="2255"/>
                  <a:pt x="1542" y="2213"/>
                </a:cubicBezTo>
                <a:cubicBezTo>
                  <a:pt x="1516" y="2208"/>
                  <a:pt x="1510" y="2182"/>
                  <a:pt x="1482" y="2193"/>
                </a:cubicBezTo>
                <a:cubicBezTo>
                  <a:pt x="1474" y="2175"/>
                  <a:pt x="1524" y="2191"/>
                  <a:pt x="1526" y="2169"/>
                </a:cubicBezTo>
                <a:cubicBezTo>
                  <a:pt x="1542" y="2173"/>
                  <a:pt x="1539" y="2180"/>
                  <a:pt x="1542" y="2193"/>
                </a:cubicBezTo>
                <a:cubicBezTo>
                  <a:pt x="1545" y="2191"/>
                  <a:pt x="1548" y="2189"/>
                  <a:pt x="1553" y="2189"/>
                </a:cubicBezTo>
                <a:cubicBezTo>
                  <a:pt x="1551" y="2186"/>
                  <a:pt x="1550" y="2182"/>
                  <a:pt x="1546" y="2181"/>
                </a:cubicBezTo>
                <a:cubicBezTo>
                  <a:pt x="1555" y="2179"/>
                  <a:pt x="1567" y="2170"/>
                  <a:pt x="1586" y="2169"/>
                </a:cubicBezTo>
                <a:cubicBezTo>
                  <a:pt x="1564" y="2158"/>
                  <a:pt x="1548" y="2172"/>
                  <a:pt x="1519" y="2161"/>
                </a:cubicBezTo>
                <a:cubicBezTo>
                  <a:pt x="1545" y="2155"/>
                  <a:pt x="1572" y="2152"/>
                  <a:pt x="1590" y="2153"/>
                </a:cubicBezTo>
                <a:cubicBezTo>
                  <a:pt x="1587" y="2144"/>
                  <a:pt x="1563" y="2134"/>
                  <a:pt x="1559" y="2149"/>
                </a:cubicBezTo>
                <a:cubicBezTo>
                  <a:pt x="1557" y="2143"/>
                  <a:pt x="1549" y="2144"/>
                  <a:pt x="1549" y="2134"/>
                </a:cubicBezTo>
                <a:cubicBezTo>
                  <a:pt x="1559" y="2131"/>
                  <a:pt x="1567" y="2128"/>
                  <a:pt x="1576" y="2126"/>
                </a:cubicBezTo>
                <a:cubicBezTo>
                  <a:pt x="1507" y="2119"/>
                  <a:pt x="1431" y="2134"/>
                  <a:pt x="1357" y="2126"/>
                </a:cubicBezTo>
                <a:cubicBezTo>
                  <a:pt x="1382" y="2135"/>
                  <a:pt x="1409" y="2147"/>
                  <a:pt x="1442" y="2157"/>
                </a:cubicBezTo>
                <a:cubicBezTo>
                  <a:pt x="1436" y="2202"/>
                  <a:pt x="1363" y="2200"/>
                  <a:pt x="1341" y="2177"/>
                </a:cubicBezTo>
                <a:cubicBezTo>
                  <a:pt x="1348" y="2165"/>
                  <a:pt x="1358" y="2183"/>
                  <a:pt x="1371" y="2177"/>
                </a:cubicBezTo>
                <a:cubicBezTo>
                  <a:pt x="1370" y="2173"/>
                  <a:pt x="1365" y="2174"/>
                  <a:pt x="1361" y="2173"/>
                </a:cubicBezTo>
                <a:cubicBezTo>
                  <a:pt x="1360" y="2167"/>
                  <a:pt x="1363" y="2166"/>
                  <a:pt x="1367" y="2165"/>
                </a:cubicBezTo>
                <a:cubicBezTo>
                  <a:pt x="1339" y="2150"/>
                  <a:pt x="1304" y="2169"/>
                  <a:pt x="1270" y="2177"/>
                </a:cubicBezTo>
                <a:cubicBezTo>
                  <a:pt x="1243" y="2161"/>
                  <a:pt x="1200" y="2162"/>
                  <a:pt x="1182" y="2134"/>
                </a:cubicBezTo>
                <a:cubicBezTo>
                  <a:pt x="1174" y="2134"/>
                  <a:pt x="1172" y="2141"/>
                  <a:pt x="1166" y="2134"/>
                </a:cubicBezTo>
                <a:cubicBezTo>
                  <a:pt x="1179" y="2129"/>
                  <a:pt x="1167" y="2120"/>
                  <a:pt x="1186" y="2122"/>
                </a:cubicBezTo>
                <a:cubicBezTo>
                  <a:pt x="1152" y="2095"/>
                  <a:pt x="1108" y="2081"/>
                  <a:pt x="1065" y="2066"/>
                </a:cubicBezTo>
                <a:cubicBezTo>
                  <a:pt x="1069" y="2076"/>
                  <a:pt x="1082" y="2077"/>
                  <a:pt x="1092" y="2082"/>
                </a:cubicBezTo>
                <a:cubicBezTo>
                  <a:pt x="1076" y="2094"/>
                  <a:pt x="1064" y="2067"/>
                  <a:pt x="1048" y="2078"/>
                </a:cubicBezTo>
                <a:cubicBezTo>
                  <a:pt x="1072" y="2104"/>
                  <a:pt x="1118" y="2104"/>
                  <a:pt x="1145" y="2126"/>
                </a:cubicBezTo>
                <a:cubicBezTo>
                  <a:pt x="1065" y="2142"/>
                  <a:pt x="1002" y="2070"/>
                  <a:pt x="930" y="2050"/>
                </a:cubicBezTo>
                <a:cubicBezTo>
                  <a:pt x="932" y="2071"/>
                  <a:pt x="954" y="2069"/>
                  <a:pt x="954" y="2094"/>
                </a:cubicBezTo>
                <a:cubicBezTo>
                  <a:pt x="945" y="2088"/>
                  <a:pt x="938" y="2080"/>
                  <a:pt x="930" y="2074"/>
                </a:cubicBezTo>
                <a:cubicBezTo>
                  <a:pt x="927" y="2074"/>
                  <a:pt x="927" y="2079"/>
                  <a:pt x="927" y="2082"/>
                </a:cubicBezTo>
                <a:cubicBezTo>
                  <a:pt x="934" y="2080"/>
                  <a:pt x="943" y="2092"/>
                  <a:pt x="954" y="2098"/>
                </a:cubicBezTo>
                <a:cubicBezTo>
                  <a:pt x="936" y="2119"/>
                  <a:pt x="975" y="2119"/>
                  <a:pt x="984" y="2134"/>
                </a:cubicBezTo>
                <a:cubicBezTo>
                  <a:pt x="971" y="2149"/>
                  <a:pt x="989" y="2147"/>
                  <a:pt x="991" y="2165"/>
                </a:cubicBezTo>
                <a:cubicBezTo>
                  <a:pt x="1067" y="2187"/>
                  <a:pt x="1129" y="2225"/>
                  <a:pt x="1203" y="2249"/>
                </a:cubicBezTo>
                <a:cubicBezTo>
                  <a:pt x="1125" y="2262"/>
                  <a:pt x="1053" y="2200"/>
                  <a:pt x="977" y="2185"/>
                </a:cubicBezTo>
                <a:cubicBezTo>
                  <a:pt x="967" y="2169"/>
                  <a:pt x="949" y="2163"/>
                  <a:pt x="930" y="2157"/>
                </a:cubicBezTo>
                <a:cubicBezTo>
                  <a:pt x="942" y="2168"/>
                  <a:pt x="950" y="2181"/>
                  <a:pt x="967" y="2185"/>
                </a:cubicBezTo>
                <a:cubicBezTo>
                  <a:pt x="925" y="2201"/>
                  <a:pt x="889" y="2163"/>
                  <a:pt x="849" y="2145"/>
                </a:cubicBezTo>
                <a:cubicBezTo>
                  <a:pt x="855" y="2166"/>
                  <a:pt x="889" y="2188"/>
                  <a:pt x="920" y="2193"/>
                </a:cubicBezTo>
                <a:cubicBezTo>
                  <a:pt x="926" y="2203"/>
                  <a:pt x="930" y="2216"/>
                  <a:pt x="940" y="2221"/>
                </a:cubicBezTo>
                <a:cubicBezTo>
                  <a:pt x="941" y="2204"/>
                  <a:pt x="987" y="2244"/>
                  <a:pt x="994" y="2245"/>
                </a:cubicBezTo>
                <a:cubicBezTo>
                  <a:pt x="997" y="2248"/>
                  <a:pt x="999" y="2258"/>
                  <a:pt x="991" y="2261"/>
                </a:cubicBezTo>
                <a:cubicBezTo>
                  <a:pt x="1018" y="2281"/>
                  <a:pt x="1051" y="2296"/>
                  <a:pt x="1088" y="2305"/>
                </a:cubicBezTo>
                <a:cubicBezTo>
                  <a:pt x="1089" y="2297"/>
                  <a:pt x="1088" y="2292"/>
                  <a:pt x="1081" y="2293"/>
                </a:cubicBezTo>
                <a:cubicBezTo>
                  <a:pt x="1091" y="2292"/>
                  <a:pt x="1117" y="2282"/>
                  <a:pt x="1118" y="2301"/>
                </a:cubicBezTo>
                <a:cubicBezTo>
                  <a:pt x="1114" y="2295"/>
                  <a:pt x="1101" y="2297"/>
                  <a:pt x="1092" y="2297"/>
                </a:cubicBezTo>
                <a:cubicBezTo>
                  <a:pt x="1088" y="2311"/>
                  <a:pt x="1106" y="2301"/>
                  <a:pt x="1108" y="2309"/>
                </a:cubicBezTo>
                <a:cubicBezTo>
                  <a:pt x="1101" y="2320"/>
                  <a:pt x="1084" y="2308"/>
                  <a:pt x="1075" y="2309"/>
                </a:cubicBezTo>
                <a:cubicBezTo>
                  <a:pt x="1103" y="2333"/>
                  <a:pt x="1151" y="2343"/>
                  <a:pt x="1172" y="2364"/>
                </a:cubicBezTo>
                <a:cubicBezTo>
                  <a:pt x="1157" y="2357"/>
                  <a:pt x="1112" y="2353"/>
                  <a:pt x="1102" y="2329"/>
                </a:cubicBezTo>
                <a:cubicBezTo>
                  <a:pt x="1059" y="2334"/>
                  <a:pt x="1043" y="2308"/>
                  <a:pt x="1011" y="2301"/>
                </a:cubicBezTo>
                <a:cubicBezTo>
                  <a:pt x="1014" y="2287"/>
                  <a:pt x="1017" y="2299"/>
                  <a:pt x="1028" y="2297"/>
                </a:cubicBezTo>
                <a:cubicBezTo>
                  <a:pt x="1013" y="2280"/>
                  <a:pt x="985" y="2278"/>
                  <a:pt x="964" y="2269"/>
                </a:cubicBezTo>
                <a:cubicBezTo>
                  <a:pt x="960" y="2270"/>
                  <a:pt x="961" y="2276"/>
                  <a:pt x="960" y="2281"/>
                </a:cubicBezTo>
                <a:cubicBezTo>
                  <a:pt x="909" y="2268"/>
                  <a:pt x="872" y="2216"/>
                  <a:pt x="826" y="2221"/>
                </a:cubicBezTo>
                <a:cubicBezTo>
                  <a:pt x="816" y="2224"/>
                  <a:pt x="829" y="2230"/>
                  <a:pt x="826" y="2237"/>
                </a:cubicBezTo>
                <a:cubicBezTo>
                  <a:pt x="809" y="2218"/>
                  <a:pt x="757" y="2220"/>
                  <a:pt x="755" y="2197"/>
                </a:cubicBezTo>
                <a:cubicBezTo>
                  <a:pt x="743" y="2205"/>
                  <a:pt x="735" y="2191"/>
                  <a:pt x="721" y="2189"/>
                </a:cubicBezTo>
                <a:cubicBezTo>
                  <a:pt x="722" y="2220"/>
                  <a:pt x="790" y="2223"/>
                  <a:pt x="782" y="2265"/>
                </a:cubicBezTo>
                <a:cubicBezTo>
                  <a:pt x="771" y="2259"/>
                  <a:pt x="763" y="2251"/>
                  <a:pt x="755" y="2241"/>
                </a:cubicBezTo>
                <a:cubicBezTo>
                  <a:pt x="745" y="2238"/>
                  <a:pt x="749" y="2252"/>
                  <a:pt x="738" y="2249"/>
                </a:cubicBezTo>
                <a:cubicBezTo>
                  <a:pt x="702" y="2204"/>
                  <a:pt x="665" y="2161"/>
                  <a:pt x="617" y="2130"/>
                </a:cubicBezTo>
                <a:cubicBezTo>
                  <a:pt x="619" y="2115"/>
                  <a:pt x="632" y="2128"/>
                  <a:pt x="637" y="2134"/>
                </a:cubicBezTo>
                <a:cubicBezTo>
                  <a:pt x="645" y="2133"/>
                  <a:pt x="645" y="2124"/>
                  <a:pt x="644" y="2114"/>
                </a:cubicBezTo>
                <a:cubicBezTo>
                  <a:pt x="631" y="2120"/>
                  <a:pt x="641" y="2115"/>
                  <a:pt x="641" y="2114"/>
                </a:cubicBezTo>
                <a:cubicBezTo>
                  <a:pt x="640" y="2093"/>
                  <a:pt x="613" y="2055"/>
                  <a:pt x="617" y="2038"/>
                </a:cubicBezTo>
                <a:cubicBezTo>
                  <a:pt x="628" y="2034"/>
                  <a:pt x="624" y="2045"/>
                  <a:pt x="627" y="2026"/>
                </a:cubicBezTo>
                <a:cubicBezTo>
                  <a:pt x="644" y="2022"/>
                  <a:pt x="639" y="2044"/>
                  <a:pt x="651" y="2046"/>
                </a:cubicBezTo>
                <a:cubicBezTo>
                  <a:pt x="656" y="2029"/>
                  <a:pt x="650" y="2030"/>
                  <a:pt x="664" y="2042"/>
                </a:cubicBezTo>
                <a:cubicBezTo>
                  <a:pt x="665" y="2020"/>
                  <a:pt x="644" y="2024"/>
                  <a:pt x="634" y="2014"/>
                </a:cubicBezTo>
                <a:cubicBezTo>
                  <a:pt x="636" y="2007"/>
                  <a:pt x="640" y="2014"/>
                  <a:pt x="644" y="2014"/>
                </a:cubicBezTo>
                <a:cubicBezTo>
                  <a:pt x="644" y="1994"/>
                  <a:pt x="630" y="1991"/>
                  <a:pt x="617" y="1986"/>
                </a:cubicBezTo>
                <a:cubicBezTo>
                  <a:pt x="634" y="1988"/>
                  <a:pt x="626" y="1932"/>
                  <a:pt x="600" y="1923"/>
                </a:cubicBezTo>
                <a:cubicBezTo>
                  <a:pt x="614" y="1906"/>
                  <a:pt x="588" y="1896"/>
                  <a:pt x="583" y="1879"/>
                </a:cubicBezTo>
                <a:cubicBezTo>
                  <a:pt x="584" y="1873"/>
                  <a:pt x="593" y="1877"/>
                  <a:pt x="594" y="1871"/>
                </a:cubicBezTo>
                <a:cubicBezTo>
                  <a:pt x="582" y="1862"/>
                  <a:pt x="574" y="1863"/>
                  <a:pt x="563" y="1859"/>
                </a:cubicBezTo>
                <a:cubicBezTo>
                  <a:pt x="571" y="1845"/>
                  <a:pt x="567" y="1847"/>
                  <a:pt x="560" y="1835"/>
                </a:cubicBezTo>
                <a:cubicBezTo>
                  <a:pt x="544" y="1856"/>
                  <a:pt x="536" y="1811"/>
                  <a:pt x="520" y="1807"/>
                </a:cubicBezTo>
                <a:cubicBezTo>
                  <a:pt x="508" y="1833"/>
                  <a:pt x="540" y="1841"/>
                  <a:pt x="540" y="1867"/>
                </a:cubicBezTo>
                <a:cubicBezTo>
                  <a:pt x="521" y="1867"/>
                  <a:pt x="533" y="1878"/>
                  <a:pt x="530" y="1883"/>
                </a:cubicBezTo>
                <a:cubicBezTo>
                  <a:pt x="510" y="1870"/>
                  <a:pt x="503" y="1843"/>
                  <a:pt x="482" y="1831"/>
                </a:cubicBezTo>
                <a:cubicBezTo>
                  <a:pt x="479" y="1834"/>
                  <a:pt x="491" y="1853"/>
                  <a:pt x="496" y="1859"/>
                </a:cubicBezTo>
                <a:cubicBezTo>
                  <a:pt x="494" y="1865"/>
                  <a:pt x="493" y="1858"/>
                  <a:pt x="489" y="1859"/>
                </a:cubicBezTo>
                <a:cubicBezTo>
                  <a:pt x="494" y="1878"/>
                  <a:pt x="507" y="1888"/>
                  <a:pt x="513" y="1907"/>
                </a:cubicBezTo>
                <a:cubicBezTo>
                  <a:pt x="489" y="1895"/>
                  <a:pt x="497" y="1956"/>
                  <a:pt x="472" y="1950"/>
                </a:cubicBezTo>
                <a:cubicBezTo>
                  <a:pt x="474" y="1970"/>
                  <a:pt x="491" y="1971"/>
                  <a:pt x="496" y="1986"/>
                </a:cubicBezTo>
                <a:cubicBezTo>
                  <a:pt x="504" y="1986"/>
                  <a:pt x="506" y="1979"/>
                  <a:pt x="516" y="1982"/>
                </a:cubicBezTo>
                <a:cubicBezTo>
                  <a:pt x="517" y="1997"/>
                  <a:pt x="533" y="1994"/>
                  <a:pt x="533" y="2010"/>
                </a:cubicBezTo>
                <a:cubicBezTo>
                  <a:pt x="518" y="2014"/>
                  <a:pt x="522" y="1997"/>
                  <a:pt x="509" y="1998"/>
                </a:cubicBezTo>
                <a:cubicBezTo>
                  <a:pt x="502" y="2009"/>
                  <a:pt x="519" y="2016"/>
                  <a:pt x="523" y="2026"/>
                </a:cubicBezTo>
                <a:cubicBezTo>
                  <a:pt x="499" y="2024"/>
                  <a:pt x="479" y="1983"/>
                  <a:pt x="456" y="1966"/>
                </a:cubicBezTo>
                <a:cubicBezTo>
                  <a:pt x="452" y="1969"/>
                  <a:pt x="452" y="1975"/>
                  <a:pt x="445" y="1974"/>
                </a:cubicBezTo>
                <a:cubicBezTo>
                  <a:pt x="447" y="1966"/>
                  <a:pt x="443" y="1964"/>
                  <a:pt x="442" y="1958"/>
                </a:cubicBezTo>
                <a:cubicBezTo>
                  <a:pt x="439" y="1960"/>
                  <a:pt x="437" y="1963"/>
                  <a:pt x="432" y="1962"/>
                </a:cubicBezTo>
                <a:cubicBezTo>
                  <a:pt x="449" y="2022"/>
                  <a:pt x="505" y="2035"/>
                  <a:pt x="526" y="2090"/>
                </a:cubicBezTo>
                <a:cubicBezTo>
                  <a:pt x="467" y="2039"/>
                  <a:pt x="424" y="1969"/>
                  <a:pt x="368" y="1915"/>
                </a:cubicBezTo>
                <a:cubicBezTo>
                  <a:pt x="361" y="1914"/>
                  <a:pt x="367" y="1929"/>
                  <a:pt x="365" y="1934"/>
                </a:cubicBezTo>
                <a:cubicBezTo>
                  <a:pt x="305" y="1901"/>
                  <a:pt x="304" y="1847"/>
                  <a:pt x="281" y="1775"/>
                </a:cubicBezTo>
                <a:cubicBezTo>
                  <a:pt x="294" y="1785"/>
                  <a:pt x="299" y="1806"/>
                  <a:pt x="314" y="1815"/>
                </a:cubicBezTo>
                <a:cubicBezTo>
                  <a:pt x="314" y="1802"/>
                  <a:pt x="305" y="1800"/>
                  <a:pt x="308" y="1783"/>
                </a:cubicBezTo>
                <a:cubicBezTo>
                  <a:pt x="314" y="1788"/>
                  <a:pt x="319" y="1796"/>
                  <a:pt x="321" y="1807"/>
                </a:cubicBezTo>
                <a:cubicBezTo>
                  <a:pt x="331" y="1802"/>
                  <a:pt x="317" y="1793"/>
                  <a:pt x="321" y="1783"/>
                </a:cubicBezTo>
                <a:cubicBezTo>
                  <a:pt x="350" y="1806"/>
                  <a:pt x="356" y="1856"/>
                  <a:pt x="382" y="1883"/>
                </a:cubicBezTo>
                <a:cubicBezTo>
                  <a:pt x="376" y="1841"/>
                  <a:pt x="354" y="1819"/>
                  <a:pt x="348" y="1779"/>
                </a:cubicBezTo>
                <a:cubicBezTo>
                  <a:pt x="354" y="1781"/>
                  <a:pt x="354" y="1776"/>
                  <a:pt x="355" y="1771"/>
                </a:cubicBezTo>
                <a:cubicBezTo>
                  <a:pt x="361" y="1774"/>
                  <a:pt x="356" y="1791"/>
                  <a:pt x="368" y="1787"/>
                </a:cubicBezTo>
                <a:cubicBezTo>
                  <a:pt x="373" y="1759"/>
                  <a:pt x="351" y="1728"/>
                  <a:pt x="341" y="1704"/>
                </a:cubicBezTo>
                <a:cubicBezTo>
                  <a:pt x="360" y="1698"/>
                  <a:pt x="366" y="1693"/>
                  <a:pt x="382" y="1715"/>
                </a:cubicBezTo>
                <a:cubicBezTo>
                  <a:pt x="382" y="1704"/>
                  <a:pt x="374" y="1703"/>
                  <a:pt x="375" y="1692"/>
                </a:cubicBezTo>
                <a:cubicBezTo>
                  <a:pt x="384" y="1703"/>
                  <a:pt x="393" y="1715"/>
                  <a:pt x="402" y="1727"/>
                </a:cubicBezTo>
                <a:cubicBezTo>
                  <a:pt x="409" y="1729"/>
                  <a:pt x="408" y="1722"/>
                  <a:pt x="408" y="1715"/>
                </a:cubicBezTo>
                <a:cubicBezTo>
                  <a:pt x="426" y="1754"/>
                  <a:pt x="450" y="1783"/>
                  <a:pt x="472" y="1815"/>
                </a:cubicBezTo>
                <a:cubicBezTo>
                  <a:pt x="469" y="1793"/>
                  <a:pt x="451" y="1787"/>
                  <a:pt x="452" y="1759"/>
                </a:cubicBezTo>
                <a:cubicBezTo>
                  <a:pt x="458" y="1758"/>
                  <a:pt x="458" y="1763"/>
                  <a:pt x="462" y="1763"/>
                </a:cubicBezTo>
                <a:cubicBezTo>
                  <a:pt x="436" y="1717"/>
                  <a:pt x="460" y="1655"/>
                  <a:pt x="425" y="1620"/>
                </a:cubicBezTo>
                <a:cubicBezTo>
                  <a:pt x="434" y="1599"/>
                  <a:pt x="416" y="1589"/>
                  <a:pt x="412" y="1572"/>
                </a:cubicBezTo>
                <a:cubicBezTo>
                  <a:pt x="404" y="1581"/>
                  <a:pt x="411" y="1605"/>
                  <a:pt x="415" y="1612"/>
                </a:cubicBezTo>
                <a:cubicBezTo>
                  <a:pt x="410" y="1618"/>
                  <a:pt x="398" y="1598"/>
                  <a:pt x="398" y="1584"/>
                </a:cubicBezTo>
                <a:cubicBezTo>
                  <a:pt x="385" y="1579"/>
                  <a:pt x="392" y="1597"/>
                  <a:pt x="378" y="1592"/>
                </a:cubicBezTo>
                <a:cubicBezTo>
                  <a:pt x="380" y="1573"/>
                  <a:pt x="364" y="1543"/>
                  <a:pt x="361" y="1516"/>
                </a:cubicBezTo>
                <a:cubicBezTo>
                  <a:pt x="365" y="1516"/>
                  <a:pt x="368" y="1516"/>
                  <a:pt x="371" y="1516"/>
                </a:cubicBezTo>
                <a:cubicBezTo>
                  <a:pt x="376" y="1486"/>
                  <a:pt x="343" y="1482"/>
                  <a:pt x="351" y="1461"/>
                </a:cubicBezTo>
                <a:cubicBezTo>
                  <a:pt x="356" y="1462"/>
                  <a:pt x="352" y="1473"/>
                  <a:pt x="358" y="1473"/>
                </a:cubicBezTo>
                <a:cubicBezTo>
                  <a:pt x="357" y="1458"/>
                  <a:pt x="350" y="1425"/>
                  <a:pt x="368" y="1409"/>
                </a:cubicBezTo>
                <a:cubicBezTo>
                  <a:pt x="366" y="1405"/>
                  <a:pt x="362" y="1403"/>
                  <a:pt x="358" y="1401"/>
                </a:cubicBezTo>
                <a:cubicBezTo>
                  <a:pt x="359" y="1393"/>
                  <a:pt x="371" y="1397"/>
                  <a:pt x="371" y="1389"/>
                </a:cubicBezTo>
                <a:cubicBezTo>
                  <a:pt x="371" y="1384"/>
                  <a:pt x="361" y="1384"/>
                  <a:pt x="361" y="1389"/>
                </a:cubicBezTo>
                <a:cubicBezTo>
                  <a:pt x="352" y="1384"/>
                  <a:pt x="370" y="1379"/>
                  <a:pt x="368" y="1369"/>
                </a:cubicBezTo>
                <a:cubicBezTo>
                  <a:pt x="358" y="1369"/>
                  <a:pt x="359" y="1360"/>
                  <a:pt x="351" y="1349"/>
                </a:cubicBezTo>
                <a:cubicBezTo>
                  <a:pt x="358" y="1339"/>
                  <a:pt x="359" y="1321"/>
                  <a:pt x="378" y="1325"/>
                </a:cubicBezTo>
                <a:cubicBezTo>
                  <a:pt x="378" y="1355"/>
                  <a:pt x="388" y="1373"/>
                  <a:pt x="395" y="1393"/>
                </a:cubicBezTo>
                <a:cubicBezTo>
                  <a:pt x="438" y="1381"/>
                  <a:pt x="421" y="1344"/>
                  <a:pt x="435" y="1313"/>
                </a:cubicBezTo>
                <a:cubicBezTo>
                  <a:pt x="433" y="1315"/>
                  <a:pt x="430" y="1318"/>
                  <a:pt x="425" y="1317"/>
                </a:cubicBezTo>
                <a:cubicBezTo>
                  <a:pt x="435" y="1312"/>
                  <a:pt x="431" y="1293"/>
                  <a:pt x="442" y="1289"/>
                </a:cubicBezTo>
                <a:cubicBezTo>
                  <a:pt x="443" y="1280"/>
                  <a:pt x="427" y="1292"/>
                  <a:pt x="432" y="1278"/>
                </a:cubicBezTo>
                <a:cubicBezTo>
                  <a:pt x="435" y="1278"/>
                  <a:pt x="439" y="1278"/>
                  <a:pt x="442" y="1278"/>
                </a:cubicBezTo>
                <a:cubicBezTo>
                  <a:pt x="429" y="1258"/>
                  <a:pt x="440" y="1243"/>
                  <a:pt x="445" y="1226"/>
                </a:cubicBezTo>
                <a:cubicBezTo>
                  <a:pt x="436" y="1223"/>
                  <a:pt x="439" y="1234"/>
                  <a:pt x="435" y="1238"/>
                </a:cubicBezTo>
                <a:cubicBezTo>
                  <a:pt x="424" y="1187"/>
                  <a:pt x="453" y="1170"/>
                  <a:pt x="439" y="1118"/>
                </a:cubicBezTo>
                <a:cubicBezTo>
                  <a:pt x="447" y="1101"/>
                  <a:pt x="442" y="1085"/>
                  <a:pt x="456" y="1071"/>
                </a:cubicBezTo>
                <a:cubicBezTo>
                  <a:pt x="453" y="1066"/>
                  <a:pt x="448" y="1066"/>
                  <a:pt x="449" y="1059"/>
                </a:cubicBezTo>
                <a:cubicBezTo>
                  <a:pt x="443" y="1057"/>
                  <a:pt x="442" y="1062"/>
                  <a:pt x="442" y="1067"/>
                </a:cubicBezTo>
                <a:cubicBezTo>
                  <a:pt x="437" y="1067"/>
                  <a:pt x="437" y="1042"/>
                  <a:pt x="442" y="1043"/>
                </a:cubicBezTo>
                <a:cubicBezTo>
                  <a:pt x="442" y="1035"/>
                  <a:pt x="431" y="1040"/>
                  <a:pt x="432" y="1031"/>
                </a:cubicBezTo>
                <a:cubicBezTo>
                  <a:pt x="420" y="1048"/>
                  <a:pt x="435" y="1055"/>
                  <a:pt x="429" y="1074"/>
                </a:cubicBezTo>
                <a:cubicBezTo>
                  <a:pt x="416" y="1066"/>
                  <a:pt x="418" y="1040"/>
                  <a:pt x="412" y="1023"/>
                </a:cubicBezTo>
                <a:cubicBezTo>
                  <a:pt x="398" y="1026"/>
                  <a:pt x="405" y="1055"/>
                  <a:pt x="398" y="1067"/>
                </a:cubicBezTo>
                <a:cubicBezTo>
                  <a:pt x="391" y="1065"/>
                  <a:pt x="392" y="1056"/>
                  <a:pt x="388" y="1051"/>
                </a:cubicBezTo>
                <a:cubicBezTo>
                  <a:pt x="397" y="1035"/>
                  <a:pt x="393" y="1025"/>
                  <a:pt x="395" y="1007"/>
                </a:cubicBezTo>
                <a:cubicBezTo>
                  <a:pt x="387" y="1005"/>
                  <a:pt x="388" y="1014"/>
                  <a:pt x="378" y="1011"/>
                </a:cubicBezTo>
                <a:cubicBezTo>
                  <a:pt x="380" y="1034"/>
                  <a:pt x="372" y="1046"/>
                  <a:pt x="375" y="1071"/>
                </a:cubicBezTo>
                <a:cubicBezTo>
                  <a:pt x="369" y="1065"/>
                  <a:pt x="368" y="1055"/>
                  <a:pt x="361" y="1051"/>
                </a:cubicBezTo>
                <a:cubicBezTo>
                  <a:pt x="356" y="1063"/>
                  <a:pt x="348" y="1072"/>
                  <a:pt x="351" y="1094"/>
                </a:cubicBezTo>
                <a:cubicBezTo>
                  <a:pt x="344" y="1083"/>
                  <a:pt x="327" y="1083"/>
                  <a:pt x="328" y="1063"/>
                </a:cubicBezTo>
                <a:cubicBezTo>
                  <a:pt x="316" y="1067"/>
                  <a:pt x="317" y="1068"/>
                  <a:pt x="308" y="1071"/>
                </a:cubicBezTo>
                <a:cubicBezTo>
                  <a:pt x="310" y="1083"/>
                  <a:pt x="304" y="1085"/>
                  <a:pt x="304" y="1094"/>
                </a:cubicBezTo>
                <a:cubicBezTo>
                  <a:pt x="288" y="1081"/>
                  <a:pt x="308" y="1023"/>
                  <a:pt x="284" y="1019"/>
                </a:cubicBezTo>
                <a:cubicBezTo>
                  <a:pt x="297" y="1022"/>
                  <a:pt x="299" y="985"/>
                  <a:pt x="301" y="963"/>
                </a:cubicBezTo>
                <a:cubicBezTo>
                  <a:pt x="287" y="962"/>
                  <a:pt x="294" y="984"/>
                  <a:pt x="287" y="991"/>
                </a:cubicBezTo>
                <a:cubicBezTo>
                  <a:pt x="273" y="977"/>
                  <a:pt x="278" y="960"/>
                  <a:pt x="284" y="939"/>
                </a:cubicBezTo>
                <a:cubicBezTo>
                  <a:pt x="282" y="925"/>
                  <a:pt x="270" y="961"/>
                  <a:pt x="271" y="939"/>
                </a:cubicBezTo>
                <a:cubicBezTo>
                  <a:pt x="266" y="944"/>
                  <a:pt x="264" y="953"/>
                  <a:pt x="264" y="963"/>
                </a:cubicBezTo>
                <a:cubicBezTo>
                  <a:pt x="256" y="964"/>
                  <a:pt x="260" y="952"/>
                  <a:pt x="254" y="951"/>
                </a:cubicBezTo>
                <a:cubicBezTo>
                  <a:pt x="256" y="979"/>
                  <a:pt x="237" y="1002"/>
                  <a:pt x="237" y="1039"/>
                </a:cubicBezTo>
                <a:cubicBezTo>
                  <a:pt x="226" y="1034"/>
                  <a:pt x="227" y="1036"/>
                  <a:pt x="223" y="1047"/>
                </a:cubicBezTo>
                <a:cubicBezTo>
                  <a:pt x="204" y="1032"/>
                  <a:pt x="243" y="995"/>
                  <a:pt x="217" y="983"/>
                </a:cubicBezTo>
                <a:cubicBezTo>
                  <a:pt x="214" y="965"/>
                  <a:pt x="228" y="967"/>
                  <a:pt x="230" y="955"/>
                </a:cubicBezTo>
                <a:cubicBezTo>
                  <a:pt x="195" y="940"/>
                  <a:pt x="227" y="1033"/>
                  <a:pt x="200" y="1059"/>
                </a:cubicBezTo>
                <a:cubicBezTo>
                  <a:pt x="204" y="1020"/>
                  <a:pt x="187" y="1016"/>
                  <a:pt x="190" y="987"/>
                </a:cubicBezTo>
                <a:cubicBezTo>
                  <a:pt x="175" y="990"/>
                  <a:pt x="181" y="1019"/>
                  <a:pt x="180" y="1039"/>
                </a:cubicBezTo>
                <a:cubicBezTo>
                  <a:pt x="164" y="1027"/>
                  <a:pt x="181" y="981"/>
                  <a:pt x="176" y="963"/>
                </a:cubicBezTo>
                <a:cubicBezTo>
                  <a:pt x="169" y="969"/>
                  <a:pt x="172" y="987"/>
                  <a:pt x="166" y="995"/>
                </a:cubicBezTo>
                <a:cubicBezTo>
                  <a:pt x="155" y="981"/>
                  <a:pt x="148" y="981"/>
                  <a:pt x="136" y="983"/>
                </a:cubicBezTo>
                <a:cubicBezTo>
                  <a:pt x="136" y="971"/>
                  <a:pt x="138" y="949"/>
                  <a:pt x="139" y="927"/>
                </a:cubicBezTo>
                <a:cubicBezTo>
                  <a:pt x="134" y="940"/>
                  <a:pt x="130" y="953"/>
                  <a:pt x="129" y="971"/>
                </a:cubicBezTo>
                <a:cubicBezTo>
                  <a:pt x="125" y="969"/>
                  <a:pt x="122" y="966"/>
                  <a:pt x="122" y="959"/>
                </a:cubicBezTo>
                <a:cubicBezTo>
                  <a:pt x="106" y="961"/>
                  <a:pt x="124" y="991"/>
                  <a:pt x="129" y="979"/>
                </a:cubicBezTo>
                <a:cubicBezTo>
                  <a:pt x="136" y="1021"/>
                  <a:pt x="129" y="1055"/>
                  <a:pt x="136" y="1094"/>
                </a:cubicBezTo>
                <a:cubicBezTo>
                  <a:pt x="122" y="1102"/>
                  <a:pt x="115" y="1098"/>
                  <a:pt x="109" y="1118"/>
                </a:cubicBezTo>
                <a:cubicBezTo>
                  <a:pt x="95" y="1108"/>
                  <a:pt x="77" y="1134"/>
                  <a:pt x="79" y="1166"/>
                </a:cubicBezTo>
                <a:cubicBezTo>
                  <a:pt x="74" y="1166"/>
                  <a:pt x="70" y="1166"/>
                  <a:pt x="65" y="1166"/>
                </a:cubicBezTo>
                <a:cubicBezTo>
                  <a:pt x="59" y="1161"/>
                  <a:pt x="65" y="1142"/>
                  <a:pt x="55" y="1142"/>
                </a:cubicBezTo>
                <a:cubicBezTo>
                  <a:pt x="44" y="1137"/>
                  <a:pt x="53" y="1155"/>
                  <a:pt x="42" y="1150"/>
                </a:cubicBezTo>
                <a:cubicBezTo>
                  <a:pt x="0" y="1101"/>
                  <a:pt x="30" y="973"/>
                  <a:pt x="15" y="895"/>
                </a:cubicBezTo>
                <a:cubicBezTo>
                  <a:pt x="21" y="894"/>
                  <a:pt x="23" y="887"/>
                  <a:pt x="32" y="887"/>
                </a:cubicBezTo>
                <a:cubicBezTo>
                  <a:pt x="29" y="938"/>
                  <a:pt x="18" y="986"/>
                  <a:pt x="28" y="1023"/>
                </a:cubicBezTo>
                <a:cubicBezTo>
                  <a:pt x="40" y="962"/>
                  <a:pt x="32" y="890"/>
                  <a:pt x="62" y="844"/>
                </a:cubicBezTo>
                <a:cubicBezTo>
                  <a:pt x="83" y="870"/>
                  <a:pt x="85" y="815"/>
                  <a:pt x="102" y="812"/>
                </a:cubicBezTo>
                <a:cubicBezTo>
                  <a:pt x="93" y="849"/>
                  <a:pt x="97" y="876"/>
                  <a:pt x="99" y="935"/>
                </a:cubicBezTo>
                <a:cubicBezTo>
                  <a:pt x="121" y="922"/>
                  <a:pt x="114" y="876"/>
                  <a:pt x="126" y="852"/>
                </a:cubicBezTo>
                <a:cubicBezTo>
                  <a:pt x="133" y="851"/>
                  <a:pt x="127" y="866"/>
                  <a:pt x="129" y="871"/>
                </a:cubicBezTo>
                <a:cubicBezTo>
                  <a:pt x="170" y="816"/>
                  <a:pt x="164" y="705"/>
                  <a:pt x="213" y="660"/>
                </a:cubicBezTo>
                <a:cubicBezTo>
                  <a:pt x="222" y="661"/>
                  <a:pt x="209" y="667"/>
                  <a:pt x="213" y="676"/>
                </a:cubicBezTo>
                <a:cubicBezTo>
                  <a:pt x="217" y="676"/>
                  <a:pt x="219" y="677"/>
                  <a:pt x="220" y="680"/>
                </a:cubicBezTo>
                <a:cubicBezTo>
                  <a:pt x="241" y="660"/>
                  <a:pt x="242" y="630"/>
                  <a:pt x="267" y="625"/>
                </a:cubicBezTo>
                <a:cubicBezTo>
                  <a:pt x="264" y="643"/>
                  <a:pt x="265" y="652"/>
                  <a:pt x="257" y="672"/>
                </a:cubicBezTo>
                <a:cubicBezTo>
                  <a:pt x="285" y="636"/>
                  <a:pt x="312" y="597"/>
                  <a:pt x="345" y="565"/>
                </a:cubicBezTo>
                <a:cubicBezTo>
                  <a:pt x="319" y="576"/>
                  <a:pt x="305" y="601"/>
                  <a:pt x="284" y="617"/>
                </a:cubicBezTo>
                <a:cubicBezTo>
                  <a:pt x="305" y="578"/>
                  <a:pt x="326" y="551"/>
                  <a:pt x="371" y="525"/>
                </a:cubicBezTo>
                <a:cubicBezTo>
                  <a:pt x="368" y="502"/>
                  <a:pt x="380" y="499"/>
                  <a:pt x="388" y="489"/>
                </a:cubicBezTo>
                <a:cubicBezTo>
                  <a:pt x="363" y="497"/>
                  <a:pt x="317" y="514"/>
                  <a:pt x="294" y="537"/>
                </a:cubicBezTo>
                <a:cubicBezTo>
                  <a:pt x="287" y="524"/>
                  <a:pt x="331" y="497"/>
                  <a:pt x="318" y="489"/>
                </a:cubicBezTo>
                <a:cubicBezTo>
                  <a:pt x="318" y="486"/>
                  <a:pt x="321" y="485"/>
                  <a:pt x="321" y="481"/>
                </a:cubicBezTo>
                <a:cubicBezTo>
                  <a:pt x="325" y="482"/>
                  <a:pt x="327" y="480"/>
                  <a:pt x="328" y="477"/>
                </a:cubicBezTo>
                <a:cubicBezTo>
                  <a:pt x="338" y="480"/>
                  <a:pt x="324" y="486"/>
                  <a:pt x="328" y="493"/>
                </a:cubicBezTo>
                <a:cubicBezTo>
                  <a:pt x="348" y="498"/>
                  <a:pt x="376" y="474"/>
                  <a:pt x="392" y="489"/>
                </a:cubicBezTo>
                <a:cubicBezTo>
                  <a:pt x="412" y="464"/>
                  <a:pt x="453" y="463"/>
                  <a:pt x="466" y="430"/>
                </a:cubicBezTo>
                <a:cubicBezTo>
                  <a:pt x="453" y="427"/>
                  <a:pt x="446" y="442"/>
                  <a:pt x="439" y="433"/>
                </a:cubicBezTo>
                <a:cubicBezTo>
                  <a:pt x="438" y="403"/>
                  <a:pt x="465" y="416"/>
                  <a:pt x="482" y="402"/>
                </a:cubicBezTo>
                <a:cubicBezTo>
                  <a:pt x="492" y="411"/>
                  <a:pt x="469" y="414"/>
                  <a:pt x="469" y="426"/>
                </a:cubicBezTo>
                <a:cubicBezTo>
                  <a:pt x="483" y="426"/>
                  <a:pt x="488" y="416"/>
                  <a:pt x="496" y="410"/>
                </a:cubicBezTo>
                <a:cubicBezTo>
                  <a:pt x="514" y="426"/>
                  <a:pt x="480" y="431"/>
                  <a:pt x="479" y="449"/>
                </a:cubicBezTo>
                <a:cubicBezTo>
                  <a:pt x="441" y="462"/>
                  <a:pt x="412" y="486"/>
                  <a:pt x="385" y="513"/>
                </a:cubicBezTo>
                <a:cubicBezTo>
                  <a:pt x="386" y="516"/>
                  <a:pt x="388" y="517"/>
                  <a:pt x="388" y="521"/>
                </a:cubicBezTo>
                <a:cubicBezTo>
                  <a:pt x="399" y="524"/>
                  <a:pt x="395" y="510"/>
                  <a:pt x="405" y="513"/>
                </a:cubicBezTo>
                <a:cubicBezTo>
                  <a:pt x="391" y="536"/>
                  <a:pt x="361" y="540"/>
                  <a:pt x="348" y="565"/>
                </a:cubicBezTo>
                <a:cubicBezTo>
                  <a:pt x="375" y="559"/>
                  <a:pt x="388" y="538"/>
                  <a:pt x="419" y="537"/>
                </a:cubicBezTo>
                <a:cubicBezTo>
                  <a:pt x="416" y="544"/>
                  <a:pt x="410" y="549"/>
                  <a:pt x="408" y="557"/>
                </a:cubicBezTo>
                <a:cubicBezTo>
                  <a:pt x="437" y="551"/>
                  <a:pt x="456" y="557"/>
                  <a:pt x="469" y="537"/>
                </a:cubicBezTo>
                <a:cubicBezTo>
                  <a:pt x="479" y="541"/>
                  <a:pt x="465" y="548"/>
                  <a:pt x="466" y="553"/>
                </a:cubicBezTo>
                <a:cubicBezTo>
                  <a:pt x="479" y="556"/>
                  <a:pt x="485" y="549"/>
                  <a:pt x="496" y="549"/>
                </a:cubicBezTo>
                <a:cubicBezTo>
                  <a:pt x="504" y="558"/>
                  <a:pt x="491" y="556"/>
                  <a:pt x="493" y="569"/>
                </a:cubicBezTo>
                <a:cubicBezTo>
                  <a:pt x="506" y="574"/>
                  <a:pt x="521" y="554"/>
                  <a:pt x="533" y="557"/>
                </a:cubicBezTo>
                <a:cubicBezTo>
                  <a:pt x="521" y="546"/>
                  <a:pt x="539" y="540"/>
                  <a:pt x="526" y="537"/>
                </a:cubicBezTo>
                <a:cubicBezTo>
                  <a:pt x="555" y="514"/>
                  <a:pt x="588" y="534"/>
                  <a:pt x="627" y="517"/>
                </a:cubicBezTo>
                <a:cubicBezTo>
                  <a:pt x="626" y="524"/>
                  <a:pt x="630" y="525"/>
                  <a:pt x="634" y="525"/>
                </a:cubicBezTo>
                <a:cubicBezTo>
                  <a:pt x="633" y="533"/>
                  <a:pt x="619" y="526"/>
                  <a:pt x="620" y="537"/>
                </a:cubicBezTo>
                <a:cubicBezTo>
                  <a:pt x="641" y="539"/>
                  <a:pt x="682" y="530"/>
                  <a:pt x="688" y="501"/>
                </a:cubicBezTo>
                <a:cubicBezTo>
                  <a:pt x="680" y="502"/>
                  <a:pt x="675" y="507"/>
                  <a:pt x="664" y="505"/>
                </a:cubicBezTo>
                <a:cubicBezTo>
                  <a:pt x="666" y="508"/>
                  <a:pt x="668" y="512"/>
                  <a:pt x="668" y="517"/>
                </a:cubicBezTo>
                <a:cubicBezTo>
                  <a:pt x="657" y="510"/>
                  <a:pt x="660" y="511"/>
                  <a:pt x="644" y="513"/>
                </a:cubicBezTo>
                <a:cubicBezTo>
                  <a:pt x="653" y="503"/>
                  <a:pt x="639" y="510"/>
                  <a:pt x="641" y="497"/>
                </a:cubicBezTo>
                <a:cubicBezTo>
                  <a:pt x="645" y="494"/>
                  <a:pt x="650" y="492"/>
                  <a:pt x="657" y="493"/>
                </a:cubicBezTo>
                <a:cubicBezTo>
                  <a:pt x="662" y="480"/>
                  <a:pt x="647" y="490"/>
                  <a:pt x="651" y="477"/>
                </a:cubicBezTo>
                <a:cubicBezTo>
                  <a:pt x="667" y="479"/>
                  <a:pt x="679" y="463"/>
                  <a:pt x="671" y="437"/>
                </a:cubicBezTo>
                <a:cubicBezTo>
                  <a:pt x="677" y="436"/>
                  <a:pt x="679" y="429"/>
                  <a:pt x="688" y="430"/>
                </a:cubicBezTo>
                <a:cubicBezTo>
                  <a:pt x="679" y="419"/>
                  <a:pt x="672" y="425"/>
                  <a:pt x="681" y="410"/>
                </a:cubicBezTo>
                <a:cubicBezTo>
                  <a:pt x="680" y="406"/>
                  <a:pt x="678" y="406"/>
                  <a:pt x="678" y="402"/>
                </a:cubicBezTo>
                <a:cubicBezTo>
                  <a:pt x="667" y="401"/>
                  <a:pt x="663" y="409"/>
                  <a:pt x="651" y="406"/>
                </a:cubicBezTo>
                <a:cubicBezTo>
                  <a:pt x="653" y="393"/>
                  <a:pt x="663" y="391"/>
                  <a:pt x="674" y="390"/>
                </a:cubicBezTo>
                <a:cubicBezTo>
                  <a:pt x="655" y="379"/>
                  <a:pt x="640" y="388"/>
                  <a:pt x="614" y="386"/>
                </a:cubicBezTo>
                <a:cubicBezTo>
                  <a:pt x="616" y="373"/>
                  <a:pt x="607" y="373"/>
                  <a:pt x="614" y="366"/>
                </a:cubicBezTo>
                <a:cubicBezTo>
                  <a:pt x="636" y="391"/>
                  <a:pt x="667" y="341"/>
                  <a:pt x="691" y="370"/>
                </a:cubicBezTo>
                <a:cubicBezTo>
                  <a:pt x="704" y="366"/>
                  <a:pt x="707" y="351"/>
                  <a:pt x="721" y="350"/>
                </a:cubicBezTo>
                <a:cubicBezTo>
                  <a:pt x="717" y="338"/>
                  <a:pt x="720" y="332"/>
                  <a:pt x="732" y="330"/>
                </a:cubicBezTo>
                <a:cubicBezTo>
                  <a:pt x="734" y="341"/>
                  <a:pt x="725" y="338"/>
                  <a:pt x="725" y="346"/>
                </a:cubicBezTo>
                <a:cubicBezTo>
                  <a:pt x="742" y="347"/>
                  <a:pt x="729" y="327"/>
                  <a:pt x="735" y="322"/>
                </a:cubicBezTo>
                <a:cubicBezTo>
                  <a:pt x="749" y="321"/>
                  <a:pt x="752" y="308"/>
                  <a:pt x="765" y="306"/>
                </a:cubicBezTo>
                <a:cubicBezTo>
                  <a:pt x="753" y="336"/>
                  <a:pt x="733" y="353"/>
                  <a:pt x="725" y="378"/>
                </a:cubicBezTo>
                <a:cubicBezTo>
                  <a:pt x="773" y="381"/>
                  <a:pt x="794" y="351"/>
                  <a:pt x="822" y="310"/>
                </a:cubicBezTo>
                <a:cubicBezTo>
                  <a:pt x="805" y="314"/>
                  <a:pt x="800" y="323"/>
                  <a:pt x="782" y="318"/>
                </a:cubicBezTo>
                <a:cubicBezTo>
                  <a:pt x="792" y="297"/>
                  <a:pt x="820" y="297"/>
                  <a:pt x="819" y="262"/>
                </a:cubicBezTo>
                <a:cubicBezTo>
                  <a:pt x="831" y="265"/>
                  <a:pt x="836" y="258"/>
                  <a:pt x="853" y="250"/>
                </a:cubicBezTo>
                <a:cubicBezTo>
                  <a:pt x="854" y="244"/>
                  <a:pt x="834" y="244"/>
                  <a:pt x="836" y="250"/>
                </a:cubicBezTo>
                <a:cubicBezTo>
                  <a:pt x="855" y="205"/>
                  <a:pt x="905" y="232"/>
                  <a:pt x="940" y="195"/>
                </a:cubicBezTo>
                <a:cubicBezTo>
                  <a:pt x="940" y="183"/>
                  <a:pt x="915" y="200"/>
                  <a:pt x="920" y="183"/>
                </a:cubicBezTo>
                <a:cubicBezTo>
                  <a:pt x="890" y="196"/>
                  <a:pt x="845" y="192"/>
                  <a:pt x="832" y="234"/>
                </a:cubicBezTo>
                <a:cubicBezTo>
                  <a:pt x="800" y="221"/>
                  <a:pt x="799" y="252"/>
                  <a:pt x="775" y="258"/>
                </a:cubicBezTo>
                <a:cubicBezTo>
                  <a:pt x="777" y="272"/>
                  <a:pt x="784" y="263"/>
                  <a:pt x="779" y="278"/>
                </a:cubicBezTo>
                <a:cubicBezTo>
                  <a:pt x="770" y="256"/>
                  <a:pt x="762" y="278"/>
                  <a:pt x="748" y="282"/>
                </a:cubicBezTo>
                <a:cubicBezTo>
                  <a:pt x="757" y="261"/>
                  <a:pt x="780" y="256"/>
                  <a:pt x="785" y="230"/>
                </a:cubicBezTo>
                <a:cubicBezTo>
                  <a:pt x="773" y="211"/>
                  <a:pt x="769" y="245"/>
                  <a:pt x="748" y="238"/>
                </a:cubicBezTo>
                <a:cubicBezTo>
                  <a:pt x="767" y="211"/>
                  <a:pt x="801" y="182"/>
                  <a:pt x="819" y="167"/>
                </a:cubicBezTo>
                <a:cubicBezTo>
                  <a:pt x="810" y="148"/>
                  <a:pt x="835" y="147"/>
                  <a:pt x="836" y="127"/>
                </a:cubicBezTo>
                <a:cubicBezTo>
                  <a:pt x="848" y="146"/>
                  <a:pt x="869" y="120"/>
                  <a:pt x="873" y="103"/>
                </a:cubicBezTo>
                <a:cubicBezTo>
                  <a:pt x="883" y="106"/>
                  <a:pt x="870" y="112"/>
                  <a:pt x="873" y="119"/>
                </a:cubicBezTo>
                <a:cubicBezTo>
                  <a:pt x="883" y="113"/>
                  <a:pt x="895" y="108"/>
                  <a:pt x="900" y="95"/>
                </a:cubicBezTo>
                <a:cubicBezTo>
                  <a:pt x="921" y="111"/>
                  <a:pt x="955" y="84"/>
                  <a:pt x="964" y="59"/>
                </a:cubicBezTo>
                <a:cubicBezTo>
                  <a:pt x="979" y="62"/>
                  <a:pt x="984" y="54"/>
                  <a:pt x="997" y="55"/>
                </a:cubicBezTo>
                <a:cubicBezTo>
                  <a:pt x="998" y="71"/>
                  <a:pt x="982" y="66"/>
                  <a:pt x="981" y="79"/>
                </a:cubicBezTo>
                <a:cubicBezTo>
                  <a:pt x="994" y="81"/>
                  <a:pt x="993" y="65"/>
                  <a:pt x="1004" y="63"/>
                </a:cubicBezTo>
                <a:cubicBezTo>
                  <a:pt x="996" y="72"/>
                  <a:pt x="1010" y="76"/>
                  <a:pt x="1021" y="75"/>
                </a:cubicBezTo>
                <a:cubicBezTo>
                  <a:pt x="1015" y="80"/>
                  <a:pt x="1012" y="88"/>
                  <a:pt x="1011" y="99"/>
                </a:cubicBezTo>
                <a:cubicBezTo>
                  <a:pt x="1028" y="90"/>
                  <a:pt x="1046" y="82"/>
                  <a:pt x="1065" y="75"/>
                </a:cubicBezTo>
                <a:cubicBezTo>
                  <a:pt x="1067" y="64"/>
                  <a:pt x="1060" y="65"/>
                  <a:pt x="1061" y="55"/>
                </a:cubicBezTo>
                <a:cubicBezTo>
                  <a:pt x="1065" y="52"/>
                  <a:pt x="1070" y="50"/>
                  <a:pt x="1078" y="51"/>
                </a:cubicBezTo>
                <a:cubicBezTo>
                  <a:pt x="1075" y="58"/>
                  <a:pt x="1070" y="63"/>
                  <a:pt x="1068" y="71"/>
                </a:cubicBezTo>
                <a:cubicBezTo>
                  <a:pt x="1072" y="77"/>
                  <a:pt x="1085" y="60"/>
                  <a:pt x="1092" y="55"/>
                </a:cubicBezTo>
                <a:cubicBezTo>
                  <a:pt x="1101" y="60"/>
                  <a:pt x="1086" y="67"/>
                  <a:pt x="1085" y="71"/>
                </a:cubicBezTo>
                <a:cubicBezTo>
                  <a:pt x="1111" y="84"/>
                  <a:pt x="1125" y="60"/>
                  <a:pt x="1159" y="63"/>
                </a:cubicBezTo>
                <a:cubicBezTo>
                  <a:pt x="1158" y="45"/>
                  <a:pt x="1137" y="61"/>
                  <a:pt x="1129" y="59"/>
                </a:cubicBezTo>
                <a:cubicBezTo>
                  <a:pt x="1133" y="40"/>
                  <a:pt x="1173" y="44"/>
                  <a:pt x="1162" y="67"/>
                </a:cubicBezTo>
                <a:cubicBezTo>
                  <a:pt x="1164" y="76"/>
                  <a:pt x="1167" y="62"/>
                  <a:pt x="1172" y="71"/>
                </a:cubicBezTo>
                <a:cubicBezTo>
                  <a:pt x="1159" y="89"/>
                  <a:pt x="1141" y="66"/>
                  <a:pt x="1122" y="79"/>
                </a:cubicBezTo>
                <a:cubicBezTo>
                  <a:pt x="1137" y="86"/>
                  <a:pt x="1109" y="101"/>
                  <a:pt x="1102" y="91"/>
                </a:cubicBezTo>
                <a:cubicBezTo>
                  <a:pt x="1092" y="93"/>
                  <a:pt x="1092" y="106"/>
                  <a:pt x="1088" y="115"/>
                </a:cubicBezTo>
                <a:cubicBezTo>
                  <a:pt x="1111" y="111"/>
                  <a:pt x="1128" y="98"/>
                  <a:pt x="1152" y="107"/>
                </a:cubicBezTo>
                <a:cubicBezTo>
                  <a:pt x="1150" y="92"/>
                  <a:pt x="1142" y="109"/>
                  <a:pt x="1135" y="99"/>
                </a:cubicBezTo>
                <a:cubicBezTo>
                  <a:pt x="1140" y="91"/>
                  <a:pt x="1151" y="91"/>
                  <a:pt x="1152" y="79"/>
                </a:cubicBezTo>
                <a:cubicBezTo>
                  <a:pt x="1158" y="85"/>
                  <a:pt x="1171" y="83"/>
                  <a:pt x="1176" y="91"/>
                </a:cubicBezTo>
                <a:cubicBezTo>
                  <a:pt x="1198" y="67"/>
                  <a:pt x="1237" y="59"/>
                  <a:pt x="1277" y="59"/>
                </a:cubicBezTo>
                <a:cubicBezTo>
                  <a:pt x="1264" y="67"/>
                  <a:pt x="1276" y="74"/>
                  <a:pt x="1287" y="67"/>
                </a:cubicBezTo>
                <a:cubicBezTo>
                  <a:pt x="1281" y="100"/>
                  <a:pt x="1221" y="79"/>
                  <a:pt x="1193" y="79"/>
                </a:cubicBezTo>
                <a:cubicBezTo>
                  <a:pt x="1192" y="86"/>
                  <a:pt x="1197" y="88"/>
                  <a:pt x="1196" y="95"/>
                </a:cubicBezTo>
                <a:cubicBezTo>
                  <a:pt x="1204" y="80"/>
                  <a:pt x="1209" y="101"/>
                  <a:pt x="1196" y="103"/>
                </a:cubicBezTo>
                <a:cubicBezTo>
                  <a:pt x="1223" y="112"/>
                  <a:pt x="1235" y="96"/>
                  <a:pt x="1263" y="107"/>
                </a:cubicBezTo>
                <a:cubicBezTo>
                  <a:pt x="1265" y="108"/>
                  <a:pt x="1257" y="113"/>
                  <a:pt x="1256" y="111"/>
                </a:cubicBezTo>
                <a:cubicBezTo>
                  <a:pt x="1258" y="129"/>
                  <a:pt x="1327" y="120"/>
                  <a:pt x="1341" y="103"/>
                </a:cubicBezTo>
                <a:cubicBezTo>
                  <a:pt x="1353" y="118"/>
                  <a:pt x="1364" y="110"/>
                  <a:pt x="1374" y="127"/>
                </a:cubicBezTo>
                <a:cubicBezTo>
                  <a:pt x="1397" y="114"/>
                  <a:pt x="1413" y="114"/>
                  <a:pt x="1448" y="123"/>
                </a:cubicBezTo>
                <a:cubicBezTo>
                  <a:pt x="1434" y="125"/>
                  <a:pt x="1450" y="135"/>
                  <a:pt x="1462" y="139"/>
                </a:cubicBezTo>
                <a:cubicBezTo>
                  <a:pt x="1475" y="113"/>
                  <a:pt x="1430" y="111"/>
                  <a:pt x="1415" y="103"/>
                </a:cubicBezTo>
                <a:cubicBezTo>
                  <a:pt x="1428" y="114"/>
                  <a:pt x="1413" y="107"/>
                  <a:pt x="1408" y="115"/>
                </a:cubicBezTo>
                <a:cubicBezTo>
                  <a:pt x="1403" y="109"/>
                  <a:pt x="1399" y="101"/>
                  <a:pt x="1391" y="99"/>
                </a:cubicBezTo>
                <a:cubicBezTo>
                  <a:pt x="1391" y="95"/>
                  <a:pt x="1395" y="96"/>
                  <a:pt x="1398" y="95"/>
                </a:cubicBezTo>
                <a:cubicBezTo>
                  <a:pt x="1384" y="77"/>
                  <a:pt x="1373" y="77"/>
                  <a:pt x="1344" y="75"/>
                </a:cubicBezTo>
                <a:cubicBezTo>
                  <a:pt x="1347" y="48"/>
                  <a:pt x="1304" y="53"/>
                  <a:pt x="1290" y="59"/>
                </a:cubicBezTo>
                <a:cubicBezTo>
                  <a:pt x="1287" y="42"/>
                  <a:pt x="1259" y="53"/>
                  <a:pt x="1256" y="35"/>
                </a:cubicBezTo>
                <a:cubicBezTo>
                  <a:pt x="1261" y="24"/>
                  <a:pt x="1274" y="35"/>
                  <a:pt x="1273" y="43"/>
                </a:cubicBezTo>
                <a:cubicBezTo>
                  <a:pt x="1281" y="42"/>
                  <a:pt x="1281" y="33"/>
                  <a:pt x="1273" y="31"/>
                </a:cubicBezTo>
                <a:cubicBezTo>
                  <a:pt x="1294" y="27"/>
                  <a:pt x="1304" y="25"/>
                  <a:pt x="1334" y="27"/>
                </a:cubicBezTo>
                <a:cubicBezTo>
                  <a:pt x="1331" y="32"/>
                  <a:pt x="1329" y="38"/>
                  <a:pt x="1330" y="47"/>
                </a:cubicBezTo>
                <a:cubicBezTo>
                  <a:pt x="1352" y="41"/>
                  <a:pt x="1366" y="51"/>
                  <a:pt x="1384" y="43"/>
                </a:cubicBezTo>
                <a:cubicBezTo>
                  <a:pt x="1382" y="29"/>
                  <a:pt x="1350" y="24"/>
                  <a:pt x="1367" y="11"/>
                </a:cubicBezTo>
                <a:cubicBezTo>
                  <a:pt x="1353" y="14"/>
                  <a:pt x="1361" y="27"/>
                  <a:pt x="1344" y="19"/>
                </a:cubicBezTo>
                <a:cubicBezTo>
                  <a:pt x="1341" y="10"/>
                  <a:pt x="1359" y="7"/>
                  <a:pt x="1347" y="0"/>
                </a:cubicBezTo>
                <a:cubicBezTo>
                  <a:pt x="1368" y="3"/>
                  <a:pt x="1398" y="30"/>
                  <a:pt x="1421" y="23"/>
                </a:cubicBezTo>
                <a:cubicBezTo>
                  <a:pt x="1408" y="37"/>
                  <a:pt x="1429" y="29"/>
                  <a:pt x="1435" y="39"/>
                </a:cubicBezTo>
                <a:cubicBezTo>
                  <a:pt x="1425" y="48"/>
                  <a:pt x="1438" y="60"/>
                  <a:pt x="1418" y="59"/>
                </a:cubicBezTo>
                <a:cubicBezTo>
                  <a:pt x="1430" y="69"/>
                  <a:pt x="1438" y="70"/>
                  <a:pt x="1455" y="67"/>
                </a:cubicBezTo>
                <a:cubicBezTo>
                  <a:pt x="1452" y="75"/>
                  <a:pt x="1442" y="76"/>
                  <a:pt x="1431" y="75"/>
                </a:cubicBezTo>
                <a:cubicBezTo>
                  <a:pt x="1450" y="89"/>
                  <a:pt x="1468" y="76"/>
                  <a:pt x="1495" y="87"/>
                </a:cubicBezTo>
                <a:cubicBezTo>
                  <a:pt x="1485" y="79"/>
                  <a:pt x="1469" y="70"/>
                  <a:pt x="1465" y="67"/>
                </a:cubicBezTo>
                <a:cubicBezTo>
                  <a:pt x="1466" y="53"/>
                  <a:pt x="1495" y="67"/>
                  <a:pt x="1505" y="67"/>
                </a:cubicBezTo>
                <a:cubicBezTo>
                  <a:pt x="1505" y="57"/>
                  <a:pt x="1493" y="61"/>
                  <a:pt x="1489" y="55"/>
                </a:cubicBezTo>
                <a:cubicBezTo>
                  <a:pt x="1489" y="48"/>
                  <a:pt x="1494" y="46"/>
                  <a:pt x="1502" y="47"/>
                </a:cubicBezTo>
                <a:cubicBezTo>
                  <a:pt x="1503" y="37"/>
                  <a:pt x="1495" y="37"/>
                  <a:pt x="1489" y="35"/>
                </a:cubicBezTo>
                <a:cubicBezTo>
                  <a:pt x="1498" y="26"/>
                  <a:pt x="1522" y="37"/>
                  <a:pt x="1529" y="51"/>
                </a:cubicBezTo>
                <a:cubicBezTo>
                  <a:pt x="1559" y="43"/>
                  <a:pt x="1596" y="48"/>
                  <a:pt x="1593" y="79"/>
                </a:cubicBezTo>
                <a:cubicBezTo>
                  <a:pt x="1584" y="75"/>
                  <a:pt x="1575" y="71"/>
                  <a:pt x="1563" y="71"/>
                </a:cubicBezTo>
                <a:cubicBezTo>
                  <a:pt x="1561" y="75"/>
                  <a:pt x="1562" y="97"/>
                  <a:pt x="1556" y="107"/>
                </a:cubicBezTo>
                <a:cubicBezTo>
                  <a:pt x="1549" y="92"/>
                  <a:pt x="1520" y="91"/>
                  <a:pt x="1512" y="107"/>
                </a:cubicBezTo>
                <a:cubicBezTo>
                  <a:pt x="1502" y="106"/>
                  <a:pt x="1498" y="97"/>
                  <a:pt x="1492" y="91"/>
                </a:cubicBezTo>
                <a:cubicBezTo>
                  <a:pt x="1491" y="104"/>
                  <a:pt x="1461" y="94"/>
                  <a:pt x="1442" y="95"/>
                </a:cubicBezTo>
                <a:cubicBezTo>
                  <a:pt x="1455" y="124"/>
                  <a:pt x="1486" y="115"/>
                  <a:pt x="1509" y="123"/>
                </a:cubicBezTo>
                <a:cubicBezTo>
                  <a:pt x="1514" y="121"/>
                  <a:pt x="1507" y="118"/>
                  <a:pt x="1509" y="111"/>
                </a:cubicBezTo>
                <a:cubicBezTo>
                  <a:pt x="1516" y="108"/>
                  <a:pt x="1520" y="122"/>
                  <a:pt x="1519" y="107"/>
                </a:cubicBezTo>
                <a:cubicBezTo>
                  <a:pt x="1531" y="125"/>
                  <a:pt x="1533" y="131"/>
                  <a:pt x="1563" y="131"/>
                </a:cubicBezTo>
                <a:cubicBezTo>
                  <a:pt x="1563" y="117"/>
                  <a:pt x="1545" y="125"/>
                  <a:pt x="1546" y="111"/>
                </a:cubicBezTo>
                <a:cubicBezTo>
                  <a:pt x="1550" y="114"/>
                  <a:pt x="1555" y="116"/>
                  <a:pt x="1563" y="115"/>
                </a:cubicBezTo>
                <a:cubicBezTo>
                  <a:pt x="1552" y="128"/>
                  <a:pt x="1572" y="124"/>
                  <a:pt x="1576" y="131"/>
                </a:cubicBezTo>
                <a:cubicBezTo>
                  <a:pt x="1572" y="103"/>
                  <a:pt x="1597" y="145"/>
                  <a:pt x="1600" y="115"/>
                </a:cubicBezTo>
                <a:cubicBezTo>
                  <a:pt x="1608" y="115"/>
                  <a:pt x="1630" y="142"/>
                  <a:pt x="1630" y="115"/>
                </a:cubicBezTo>
                <a:cubicBezTo>
                  <a:pt x="1641" y="125"/>
                  <a:pt x="1650" y="147"/>
                  <a:pt x="1670" y="135"/>
                </a:cubicBezTo>
                <a:cubicBezTo>
                  <a:pt x="1668" y="138"/>
                  <a:pt x="1666" y="142"/>
                  <a:pt x="1670" y="143"/>
                </a:cubicBezTo>
                <a:cubicBezTo>
                  <a:pt x="1672" y="151"/>
                  <a:pt x="1666" y="150"/>
                  <a:pt x="1660" y="151"/>
                </a:cubicBezTo>
                <a:cubicBezTo>
                  <a:pt x="1675" y="155"/>
                  <a:pt x="1671" y="152"/>
                  <a:pt x="1684" y="159"/>
                </a:cubicBezTo>
                <a:cubicBezTo>
                  <a:pt x="1691" y="155"/>
                  <a:pt x="1676" y="145"/>
                  <a:pt x="1680" y="131"/>
                </a:cubicBezTo>
                <a:cubicBezTo>
                  <a:pt x="1694" y="129"/>
                  <a:pt x="1687" y="152"/>
                  <a:pt x="1701" y="151"/>
                </a:cubicBezTo>
                <a:cubicBezTo>
                  <a:pt x="1707" y="146"/>
                  <a:pt x="1693" y="147"/>
                  <a:pt x="1701" y="135"/>
                </a:cubicBezTo>
                <a:cubicBezTo>
                  <a:pt x="1707" y="144"/>
                  <a:pt x="1724" y="157"/>
                  <a:pt x="1731" y="143"/>
                </a:cubicBezTo>
                <a:cubicBezTo>
                  <a:pt x="1750" y="163"/>
                  <a:pt x="1772" y="169"/>
                  <a:pt x="1791" y="163"/>
                </a:cubicBezTo>
                <a:cubicBezTo>
                  <a:pt x="1798" y="185"/>
                  <a:pt x="1808" y="205"/>
                  <a:pt x="1828" y="211"/>
                </a:cubicBezTo>
                <a:cubicBezTo>
                  <a:pt x="1827" y="195"/>
                  <a:pt x="1815" y="192"/>
                  <a:pt x="1805" y="187"/>
                </a:cubicBezTo>
                <a:cubicBezTo>
                  <a:pt x="1811" y="168"/>
                  <a:pt x="1823" y="192"/>
                  <a:pt x="1832" y="195"/>
                </a:cubicBezTo>
                <a:cubicBezTo>
                  <a:pt x="1837" y="248"/>
                  <a:pt x="1886" y="250"/>
                  <a:pt x="1919" y="270"/>
                </a:cubicBezTo>
                <a:cubicBezTo>
                  <a:pt x="1914" y="258"/>
                  <a:pt x="1895" y="262"/>
                  <a:pt x="1896" y="242"/>
                </a:cubicBezTo>
                <a:cubicBezTo>
                  <a:pt x="1915" y="259"/>
                  <a:pt x="1933" y="254"/>
                  <a:pt x="1956" y="266"/>
                </a:cubicBezTo>
                <a:cubicBezTo>
                  <a:pt x="1961" y="262"/>
                  <a:pt x="1960" y="253"/>
                  <a:pt x="1950" y="250"/>
                </a:cubicBezTo>
                <a:cubicBezTo>
                  <a:pt x="1952" y="241"/>
                  <a:pt x="1969" y="249"/>
                  <a:pt x="1977" y="246"/>
                </a:cubicBezTo>
                <a:cubicBezTo>
                  <a:pt x="1974" y="243"/>
                  <a:pt x="1972" y="239"/>
                  <a:pt x="1977" y="238"/>
                </a:cubicBezTo>
                <a:cubicBezTo>
                  <a:pt x="1964" y="227"/>
                  <a:pt x="1952" y="214"/>
                  <a:pt x="1936" y="207"/>
                </a:cubicBezTo>
                <a:cubicBezTo>
                  <a:pt x="1938" y="203"/>
                  <a:pt x="1976" y="224"/>
                  <a:pt x="1987" y="215"/>
                </a:cubicBezTo>
                <a:cubicBezTo>
                  <a:pt x="1975" y="221"/>
                  <a:pt x="1988" y="236"/>
                  <a:pt x="2003" y="242"/>
                </a:cubicBezTo>
                <a:cubicBezTo>
                  <a:pt x="2005" y="236"/>
                  <a:pt x="1999" y="232"/>
                  <a:pt x="2007" y="218"/>
                </a:cubicBezTo>
                <a:cubicBezTo>
                  <a:pt x="2001" y="213"/>
                  <a:pt x="1998" y="205"/>
                  <a:pt x="1987" y="207"/>
                </a:cubicBezTo>
                <a:cubicBezTo>
                  <a:pt x="1999" y="197"/>
                  <a:pt x="2014" y="219"/>
                  <a:pt x="2027" y="222"/>
                </a:cubicBezTo>
                <a:cubicBezTo>
                  <a:pt x="2029" y="231"/>
                  <a:pt x="2022" y="230"/>
                  <a:pt x="2017" y="230"/>
                </a:cubicBezTo>
                <a:cubicBezTo>
                  <a:pt x="2015" y="243"/>
                  <a:pt x="2029" y="236"/>
                  <a:pt x="2020" y="246"/>
                </a:cubicBezTo>
                <a:cubicBezTo>
                  <a:pt x="2041" y="267"/>
                  <a:pt x="2059" y="268"/>
                  <a:pt x="2088" y="282"/>
                </a:cubicBezTo>
                <a:cubicBezTo>
                  <a:pt x="2093" y="270"/>
                  <a:pt x="2065" y="261"/>
                  <a:pt x="2071" y="246"/>
                </a:cubicBezTo>
                <a:cubicBezTo>
                  <a:pt x="2041" y="250"/>
                  <a:pt x="2042" y="217"/>
                  <a:pt x="2020" y="211"/>
                </a:cubicBezTo>
                <a:cubicBezTo>
                  <a:pt x="2022" y="185"/>
                  <a:pt x="2049" y="213"/>
                  <a:pt x="2057" y="195"/>
                </a:cubicBezTo>
                <a:cubicBezTo>
                  <a:pt x="2063" y="215"/>
                  <a:pt x="2077" y="227"/>
                  <a:pt x="2098" y="230"/>
                </a:cubicBezTo>
                <a:cubicBezTo>
                  <a:pt x="2076" y="243"/>
                  <a:pt x="2102" y="253"/>
                  <a:pt x="2118" y="254"/>
                </a:cubicBezTo>
                <a:cubicBezTo>
                  <a:pt x="2116" y="279"/>
                  <a:pt x="2132" y="282"/>
                  <a:pt x="2148" y="286"/>
                </a:cubicBezTo>
                <a:cubicBezTo>
                  <a:pt x="2152" y="298"/>
                  <a:pt x="2141" y="293"/>
                  <a:pt x="2135" y="294"/>
                </a:cubicBezTo>
                <a:cubicBezTo>
                  <a:pt x="2133" y="322"/>
                  <a:pt x="2165" y="311"/>
                  <a:pt x="2175" y="326"/>
                </a:cubicBezTo>
                <a:cubicBezTo>
                  <a:pt x="2173" y="334"/>
                  <a:pt x="2154" y="330"/>
                  <a:pt x="2152" y="326"/>
                </a:cubicBezTo>
                <a:cubicBezTo>
                  <a:pt x="2144" y="327"/>
                  <a:pt x="2152" y="341"/>
                  <a:pt x="2155" y="342"/>
                </a:cubicBezTo>
                <a:cubicBezTo>
                  <a:pt x="2136" y="352"/>
                  <a:pt x="2121" y="351"/>
                  <a:pt x="2118" y="370"/>
                </a:cubicBezTo>
                <a:cubicBezTo>
                  <a:pt x="2122" y="380"/>
                  <a:pt x="2134" y="380"/>
                  <a:pt x="2131" y="398"/>
                </a:cubicBezTo>
                <a:cubicBezTo>
                  <a:pt x="2145" y="390"/>
                  <a:pt x="2160" y="397"/>
                  <a:pt x="2168" y="406"/>
                </a:cubicBezTo>
                <a:cubicBezTo>
                  <a:pt x="2167" y="391"/>
                  <a:pt x="2153" y="392"/>
                  <a:pt x="2155" y="374"/>
                </a:cubicBezTo>
                <a:cubicBezTo>
                  <a:pt x="2163" y="375"/>
                  <a:pt x="2168" y="380"/>
                  <a:pt x="2178" y="378"/>
                </a:cubicBezTo>
                <a:cubicBezTo>
                  <a:pt x="2180" y="384"/>
                  <a:pt x="2183" y="388"/>
                  <a:pt x="2185" y="394"/>
                </a:cubicBezTo>
                <a:cubicBezTo>
                  <a:pt x="2183" y="406"/>
                  <a:pt x="2178" y="414"/>
                  <a:pt x="2165" y="414"/>
                </a:cubicBezTo>
                <a:cubicBezTo>
                  <a:pt x="2169" y="425"/>
                  <a:pt x="2178" y="430"/>
                  <a:pt x="2185" y="437"/>
                </a:cubicBezTo>
                <a:cubicBezTo>
                  <a:pt x="2190" y="432"/>
                  <a:pt x="2192" y="425"/>
                  <a:pt x="2199" y="433"/>
                </a:cubicBezTo>
                <a:cubicBezTo>
                  <a:pt x="2200" y="422"/>
                  <a:pt x="2191" y="421"/>
                  <a:pt x="2192" y="410"/>
                </a:cubicBezTo>
                <a:cubicBezTo>
                  <a:pt x="2204" y="408"/>
                  <a:pt x="2201" y="426"/>
                  <a:pt x="2215" y="422"/>
                </a:cubicBezTo>
                <a:cubicBezTo>
                  <a:pt x="2210" y="401"/>
                  <a:pt x="2174" y="397"/>
                  <a:pt x="2185" y="370"/>
                </a:cubicBezTo>
                <a:cubicBezTo>
                  <a:pt x="2190" y="376"/>
                  <a:pt x="2195" y="382"/>
                  <a:pt x="2199" y="390"/>
                </a:cubicBezTo>
                <a:cubicBezTo>
                  <a:pt x="2210" y="382"/>
                  <a:pt x="2221" y="386"/>
                  <a:pt x="2222" y="402"/>
                </a:cubicBezTo>
                <a:cubicBezTo>
                  <a:pt x="2225" y="394"/>
                  <a:pt x="2231" y="391"/>
                  <a:pt x="2232" y="382"/>
                </a:cubicBezTo>
                <a:cubicBezTo>
                  <a:pt x="2246" y="383"/>
                  <a:pt x="2253" y="398"/>
                  <a:pt x="2259" y="398"/>
                </a:cubicBezTo>
                <a:cubicBezTo>
                  <a:pt x="2264" y="396"/>
                  <a:pt x="2262" y="388"/>
                  <a:pt x="2263" y="382"/>
                </a:cubicBezTo>
                <a:cubicBezTo>
                  <a:pt x="2259" y="374"/>
                  <a:pt x="2245" y="379"/>
                  <a:pt x="2249" y="362"/>
                </a:cubicBezTo>
                <a:cubicBezTo>
                  <a:pt x="2243" y="394"/>
                  <a:pt x="2212" y="354"/>
                  <a:pt x="2209" y="382"/>
                </a:cubicBezTo>
                <a:cubicBezTo>
                  <a:pt x="2206" y="381"/>
                  <a:pt x="2205" y="378"/>
                  <a:pt x="2202" y="378"/>
                </a:cubicBezTo>
                <a:cubicBezTo>
                  <a:pt x="2203" y="374"/>
                  <a:pt x="2201" y="374"/>
                  <a:pt x="2199" y="374"/>
                </a:cubicBezTo>
                <a:cubicBezTo>
                  <a:pt x="2205" y="365"/>
                  <a:pt x="2229" y="362"/>
                  <a:pt x="2239" y="370"/>
                </a:cubicBezTo>
                <a:cubicBezTo>
                  <a:pt x="2240" y="361"/>
                  <a:pt x="2238" y="355"/>
                  <a:pt x="2236" y="350"/>
                </a:cubicBezTo>
                <a:cubicBezTo>
                  <a:pt x="2232" y="351"/>
                  <a:pt x="2233" y="357"/>
                  <a:pt x="2232" y="362"/>
                </a:cubicBezTo>
                <a:cubicBezTo>
                  <a:pt x="2226" y="357"/>
                  <a:pt x="2216" y="357"/>
                  <a:pt x="2219" y="342"/>
                </a:cubicBezTo>
                <a:cubicBezTo>
                  <a:pt x="2227" y="357"/>
                  <a:pt x="2246" y="332"/>
                  <a:pt x="2263" y="346"/>
                </a:cubicBezTo>
                <a:cubicBezTo>
                  <a:pt x="2268" y="343"/>
                  <a:pt x="2267" y="333"/>
                  <a:pt x="2269" y="326"/>
                </a:cubicBezTo>
                <a:cubicBezTo>
                  <a:pt x="2274" y="330"/>
                  <a:pt x="2285" y="342"/>
                  <a:pt x="2283" y="322"/>
                </a:cubicBezTo>
                <a:cubicBezTo>
                  <a:pt x="2297" y="326"/>
                  <a:pt x="2303" y="321"/>
                  <a:pt x="2310" y="338"/>
                </a:cubicBezTo>
                <a:cubicBezTo>
                  <a:pt x="2325" y="313"/>
                  <a:pt x="2355" y="346"/>
                  <a:pt x="2370" y="330"/>
                </a:cubicBezTo>
                <a:cubicBezTo>
                  <a:pt x="2363" y="345"/>
                  <a:pt x="2386" y="370"/>
                  <a:pt x="2397" y="362"/>
                </a:cubicBezTo>
                <a:cubicBezTo>
                  <a:pt x="2399" y="363"/>
                  <a:pt x="2391" y="386"/>
                  <a:pt x="2384" y="390"/>
                </a:cubicBezTo>
                <a:cubicBezTo>
                  <a:pt x="2386" y="409"/>
                  <a:pt x="2412" y="401"/>
                  <a:pt x="2411" y="426"/>
                </a:cubicBezTo>
                <a:cubicBezTo>
                  <a:pt x="2414" y="423"/>
                  <a:pt x="2417" y="421"/>
                  <a:pt x="2417" y="426"/>
                </a:cubicBezTo>
                <a:cubicBezTo>
                  <a:pt x="2422" y="424"/>
                  <a:pt x="2420" y="416"/>
                  <a:pt x="2421" y="410"/>
                </a:cubicBezTo>
                <a:cubicBezTo>
                  <a:pt x="2429" y="415"/>
                  <a:pt x="2432" y="426"/>
                  <a:pt x="2448" y="422"/>
                </a:cubicBezTo>
                <a:cubicBezTo>
                  <a:pt x="2447" y="427"/>
                  <a:pt x="2447" y="433"/>
                  <a:pt x="2451" y="433"/>
                </a:cubicBezTo>
                <a:cubicBezTo>
                  <a:pt x="2446" y="451"/>
                  <a:pt x="2439" y="424"/>
                  <a:pt x="2434" y="441"/>
                </a:cubicBezTo>
                <a:cubicBezTo>
                  <a:pt x="2421" y="442"/>
                  <a:pt x="2418" y="429"/>
                  <a:pt x="2404" y="430"/>
                </a:cubicBezTo>
                <a:cubicBezTo>
                  <a:pt x="2399" y="443"/>
                  <a:pt x="2384" y="443"/>
                  <a:pt x="2380" y="457"/>
                </a:cubicBezTo>
                <a:cubicBezTo>
                  <a:pt x="2381" y="469"/>
                  <a:pt x="2388" y="472"/>
                  <a:pt x="2394" y="477"/>
                </a:cubicBezTo>
                <a:cubicBezTo>
                  <a:pt x="2402" y="476"/>
                  <a:pt x="2389" y="470"/>
                  <a:pt x="2394" y="461"/>
                </a:cubicBezTo>
                <a:cubicBezTo>
                  <a:pt x="2397" y="464"/>
                  <a:pt x="2409" y="477"/>
                  <a:pt x="2414" y="465"/>
                </a:cubicBezTo>
                <a:cubicBezTo>
                  <a:pt x="2420" y="472"/>
                  <a:pt x="2428" y="475"/>
                  <a:pt x="2427" y="489"/>
                </a:cubicBezTo>
                <a:cubicBezTo>
                  <a:pt x="2440" y="478"/>
                  <a:pt x="2432" y="473"/>
                  <a:pt x="2451" y="469"/>
                </a:cubicBezTo>
                <a:cubicBezTo>
                  <a:pt x="2452" y="460"/>
                  <a:pt x="2450" y="454"/>
                  <a:pt x="2444" y="453"/>
                </a:cubicBezTo>
                <a:cubicBezTo>
                  <a:pt x="2463" y="442"/>
                  <a:pt x="2461" y="490"/>
                  <a:pt x="2485" y="485"/>
                </a:cubicBezTo>
                <a:cubicBezTo>
                  <a:pt x="2497" y="514"/>
                  <a:pt x="2499" y="510"/>
                  <a:pt x="2518" y="533"/>
                </a:cubicBezTo>
                <a:cubicBezTo>
                  <a:pt x="2507" y="544"/>
                  <a:pt x="2493" y="513"/>
                  <a:pt x="2475" y="509"/>
                </a:cubicBezTo>
                <a:cubicBezTo>
                  <a:pt x="2472" y="524"/>
                  <a:pt x="2482" y="524"/>
                  <a:pt x="2481" y="537"/>
                </a:cubicBezTo>
                <a:cubicBezTo>
                  <a:pt x="2471" y="531"/>
                  <a:pt x="2469" y="536"/>
                  <a:pt x="2458" y="537"/>
                </a:cubicBezTo>
                <a:cubicBezTo>
                  <a:pt x="2449" y="515"/>
                  <a:pt x="2440" y="494"/>
                  <a:pt x="2414" y="493"/>
                </a:cubicBezTo>
                <a:cubicBezTo>
                  <a:pt x="2418" y="509"/>
                  <a:pt x="2419" y="505"/>
                  <a:pt x="2421" y="521"/>
                </a:cubicBezTo>
                <a:cubicBezTo>
                  <a:pt x="2413" y="509"/>
                  <a:pt x="2405" y="498"/>
                  <a:pt x="2397" y="485"/>
                </a:cubicBezTo>
                <a:cubicBezTo>
                  <a:pt x="2390" y="495"/>
                  <a:pt x="2406" y="519"/>
                  <a:pt x="2397" y="533"/>
                </a:cubicBezTo>
                <a:cubicBezTo>
                  <a:pt x="2420" y="515"/>
                  <a:pt x="2427" y="559"/>
                  <a:pt x="2448" y="545"/>
                </a:cubicBezTo>
                <a:cubicBezTo>
                  <a:pt x="2446" y="559"/>
                  <a:pt x="2426" y="549"/>
                  <a:pt x="2438" y="569"/>
                </a:cubicBezTo>
                <a:cubicBezTo>
                  <a:pt x="2427" y="572"/>
                  <a:pt x="2425" y="565"/>
                  <a:pt x="2421" y="561"/>
                </a:cubicBezTo>
                <a:cubicBezTo>
                  <a:pt x="2432" y="560"/>
                  <a:pt x="2424" y="551"/>
                  <a:pt x="2414" y="545"/>
                </a:cubicBezTo>
                <a:cubicBezTo>
                  <a:pt x="2417" y="562"/>
                  <a:pt x="2416" y="578"/>
                  <a:pt x="2431" y="589"/>
                </a:cubicBezTo>
                <a:cubicBezTo>
                  <a:pt x="2435" y="588"/>
                  <a:pt x="2434" y="581"/>
                  <a:pt x="2434" y="577"/>
                </a:cubicBezTo>
                <a:cubicBezTo>
                  <a:pt x="2440" y="591"/>
                  <a:pt x="2443" y="631"/>
                  <a:pt x="2468" y="621"/>
                </a:cubicBezTo>
                <a:cubicBezTo>
                  <a:pt x="2464" y="634"/>
                  <a:pt x="2471" y="653"/>
                  <a:pt x="2478" y="664"/>
                </a:cubicBezTo>
                <a:cubicBezTo>
                  <a:pt x="2467" y="659"/>
                  <a:pt x="2442" y="677"/>
                  <a:pt x="2427" y="664"/>
                </a:cubicBezTo>
                <a:cubicBezTo>
                  <a:pt x="2425" y="676"/>
                  <a:pt x="2432" y="675"/>
                  <a:pt x="2431" y="684"/>
                </a:cubicBezTo>
                <a:cubicBezTo>
                  <a:pt x="2447" y="657"/>
                  <a:pt x="2463" y="739"/>
                  <a:pt x="2478" y="700"/>
                </a:cubicBezTo>
                <a:cubicBezTo>
                  <a:pt x="2488" y="726"/>
                  <a:pt x="2489" y="738"/>
                  <a:pt x="2495" y="768"/>
                </a:cubicBezTo>
                <a:cubicBezTo>
                  <a:pt x="2491" y="763"/>
                  <a:pt x="2477" y="760"/>
                  <a:pt x="2481" y="776"/>
                </a:cubicBezTo>
                <a:cubicBezTo>
                  <a:pt x="2476" y="748"/>
                  <a:pt x="2440" y="732"/>
                  <a:pt x="2434" y="692"/>
                </a:cubicBezTo>
                <a:cubicBezTo>
                  <a:pt x="2427" y="729"/>
                  <a:pt x="2434" y="766"/>
                  <a:pt x="2444" y="800"/>
                </a:cubicBezTo>
                <a:cubicBezTo>
                  <a:pt x="2441" y="797"/>
                  <a:pt x="2441" y="791"/>
                  <a:pt x="2434" y="792"/>
                </a:cubicBezTo>
                <a:cubicBezTo>
                  <a:pt x="2429" y="813"/>
                  <a:pt x="2438" y="829"/>
                  <a:pt x="2441" y="856"/>
                </a:cubicBezTo>
                <a:cubicBezTo>
                  <a:pt x="2435" y="857"/>
                  <a:pt x="2435" y="852"/>
                  <a:pt x="2431" y="852"/>
                </a:cubicBezTo>
                <a:cubicBezTo>
                  <a:pt x="2433" y="874"/>
                  <a:pt x="2438" y="893"/>
                  <a:pt x="2448" y="907"/>
                </a:cubicBezTo>
                <a:cubicBezTo>
                  <a:pt x="2444" y="919"/>
                  <a:pt x="2439" y="903"/>
                  <a:pt x="2434" y="903"/>
                </a:cubicBezTo>
                <a:cubicBezTo>
                  <a:pt x="2428" y="922"/>
                  <a:pt x="2451" y="962"/>
                  <a:pt x="2444" y="999"/>
                </a:cubicBezTo>
                <a:cubicBezTo>
                  <a:pt x="2463" y="982"/>
                  <a:pt x="2459" y="940"/>
                  <a:pt x="2454" y="915"/>
                </a:cubicBezTo>
                <a:cubicBezTo>
                  <a:pt x="2481" y="930"/>
                  <a:pt x="2464" y="974"/>
                  <a:pt x="2471" y="1011"/>
                </a:cubicBezTo>
                <a:cubicBezTo>
                  <a:pt x="2490" y="996"/>
                  <a:pt x="2475" y="941"/>
                  <a:pt x="2485" y="915"/>
                </a:cubicBezTo>
                <a:cubicBezTo>
                  <a:pt x="2499" y="934"/>
                  <a:pt x="2496" y="974"/>
                  <a:pt x="2508" y="995"/>
                </a:cubicBezTo>
                <a:cubicBezTo>
                  <a:pt x="2499" y="995"/>
                  <a:pt x="2501" y="988"/>
                  <a:pt x="2495" y="995"/>
                </a:cubicBezTo>
                <a:cubicBezTo>
                  <a:pt x="2493" y="1014"/>
                  <a:pt x="2505" y="1017"/>
                  <a:pt x="2505" y="1035"/>
                </a:cubicBezTo>
                <a:cubicBezTo>
                  <a:pt x="2497" y="1019"/>
                  <a:pt x="2499" y="1037"/>
                  <a:pt x="2491" y="1043"/>
                </a:cubicBezTo>
                <a:cubicBezTo>
                  <a:pt x="2494" y="1047"/>
                  <a:pt x="2499" y="1047"/>
                  <a:pt x="2498" y="1055"/>
                </a:cubicBezTo>
                <a:cubicBezTo>
                  <a:pt x="2494" y="1050"/>
                  <a:pt x="2493" y="1053"/>
                  <a:pt x="2488" y="1055"/>
                </a:cubicBezTo>
                <a:cubicBezTo>
                  <a:pt x="2494" y="1068"/>
                  <a:pt x="2483" y="1072"/>
                  <a:pt x="2481" y="1086"/>
                </a:cubicBezTo>
                <a:cubicBezTo>
                  <a:pt x="2485" y="1098"/>
                  <a:pt x="2496" y="1085"/>
                  <a:pt x="2501" y="1086"/>
                </a:cubicBezTo>
                <a:cubicBezTo>
                  <a:pt x="2500" y="1133"/>
                  <a:pt x="2473" y="1148"/>
                  <a:pt x="2458" y="1178"/>
                </a:cubicBezTo>
                <a:cubicBezTo>
                  <a:pt x="2457" y="1156"/>
                  <a:pt x="2482" y="1130"/>
                  <a:pt x="2485" y="1098"/>
                </a:cubicBezTo>
                <a:cubicBezTo>
                  <a:pt x="2465" y="1125"/>
                  <a:pt x="2453" y="1161"/>
                  <a:pt x="2438" y="1194"/>
                </a:cubicBezTo>
                <a:cubicBezTo>
                  <a:pt x="2442" y="1206"/>
                  <a:pt x="2454" y="1177"/>
                  <a:pt x="2458" y="1198"/>
                </a:cubicBezTo>
                <a:cubicBezTo>
                  <a:pt x="2461" y="1212"/>
                  <a:pt x="2443" y="1202"/>
                  <a:pt x="2441" y="1210"/>
                </a:cubicBezTo>
                <a:cubicBezTo>
                  <a:pt x="2452" y="1216"/>
                  <a:pt x="2460" y="1235"/>
                  <a:pt x="2471" y="1234"/>
                </a:cubicBezTo>
                <a:cubicBezTo>
                  <a:pt x="2475" y="1241"/>
                  <a:pt x="2468" y="1246"/>
                  <a:pt x="2468" y="1258"/>
                </a:cubicBezTo>
                <a:cubicBezTo>
                  <a:pt x="2469" y="1266"/>
                  <a:pt x="2486" y="1261"/>
                  <a:pt x="2485" y="1254"/>
                </a:cubicBezTo>
                <a:cubicBezTo>
                  <a:pt x="2483" y="1274"/>
                  <a:pt x="2441" y="1299"/>
                  <a:pt x="2444" y="1325"/>
                </a:cubicBezTo>
                <a:cubicBezTo>
                  <a:pt x="2430" y="1328"/>
                  <a:pt x="2426" y="1344"/>
                  <a:pt x="2411" y="1345"/>
                </a:cubicBezTo>
                <a:cubicBezTo>
                  <a:pt x="2417" y="1340"/>
                  <a:pt x="2423" y="1321"/>
                  <a:pt x="2431" y="1329"/>
                </a:cubicBezTo>
                <a:cubicBezTo>
                  <a:pt x="2419" y="1320"/>
                  <a:pt x="2442" y="1312"/>
                  <a:pt x="2431" y="1305"/>
                </a:cubicBezTo>
                <a:cubicBezTo>
                  <a:pt x="2431" y="1306"/>
                  <a:pt x="2456" y="1299"/>
                  <a:pt x="2438" y="1293"/>
                </a:cubicBezTo>
                <a:cubicBezTo>
                  <a:pt x="2445" y="1290"/>
                  <a:pt x="2457" y="1294"/>
                  <a:pt x="2461" y="1278"/>
                </a:cubicBezTo>
                <a:cubicBezTo>
                  <a:pt x="2451" y="1264"/>
                  <a:pt x="2462" y="1237"/>
                  <a:pt x="2441" y="1230"/>
                </a:cubicBezTo>
                <a:cubicBezTo>
                  <a:pt x="2436" y="1235"/>
                  <a:pt x="2438" y="1247"/>
                  <a:pt x="2424" y="1242"/>
                </a:cubicBezTo>
                <a:cubicBezTo>
                  <a:pt x="2428" y="1231"/>
                  <a:pt x="2428" y="1214"/>
                  <a:pt x="2427" y="1198"/>
                </a:cubicBezTo>
                <a:cubicBezTo>
                  <a:pt x="2401" y="1209"/>
                  <a:pt x="2413" y="1229"/>
                  <a:pt x="2404" y="1250"/>
                </a:cubicBezTo>
                <a:cubicBezTo>
                  <a:pt x="2390" y="1233"/>
                  <a:pt x="2390" y="1212"/>
                  <a:pt x="2387" y="1190"/>
                </a:cubicBezTo>
                <a:cubicBezTo>
                  <a:pt x="2394" y="1185"/>
                  <a:pt x="2407" y="1187"/>
                  <a:pt x="2407" y="1174"/>
                </a:cubicBezTo>
                <a:cubicBezTo>
                  <a:pt x="2414" y="1176"/>
                  <a:pt x="2420" y="1180"/>
                  <a:pt x="2417" y="1194"/>
                </a:cubicBezTo>
                <a:cubicBezTo>
                  <a:pt x="2427" y="1180"/>
                  <a:pt x="2432" y="1168"/>
                  <a:pt x="2427" y="1146"/>
                </a:cubicBezTo>
                <a:cubicBezTo>
                  <a:pt x="2442" y="1134"/>
                  <a:pt x="2460" y="1105"/>
                  <a:pt x="2451" y="1078"/>
                </a:cubicBezTo>
                <a:cubicBezTo>
                  <a:pt x="2441" y="1095"/>
                  <a:pt x="2453" y="1115"/>
                  <a:pt x="2427" y="1126"/>
                </a:cubicBezTo>
                <a:cubicBezTo>
                  <a:pt x="2428" y="1099"/>
                  <a:pt x="2445" y="1091"/>
                  <a:pt x="2441" y="1059"/>
                </a:cubicBezTo>
                <a:cubicBezTo>
                  <a:pt x="2433" y="1080"/>
                  <a:pt x="2422" y="1100"/>
                  <a:pt x="2424" y="1122"/>
                </a:cubicBezTo>
                <a:cubicBezTo>
                  <a:pt x="2418" y="1123"/>
                  <a:pt x="2417" y="1117"/>
                  <a:pt x="2411" y="1118"/>
                </a:cubicBezTo>
                <a:cubicBezTo>
                  <a:pt x="2412" y="1122"/>
                  <a:pt x="2414" y="1125"/>
                  <a:pt x="2417" y="1126"/>
                </a:cubicBezTo>
                <a:cubicBezTo>
                  <a:pt x="2395" y="1140"/>
                  <a:pt x="2383" y="1168"/>
                  <a:pt x="2374" y="1198"/>
                </a:cubicBezTo>
                <a:cubicBezTo>
                  <a:pt x="2362" y="1187"/>
                  <a:pt x="2352" y="1205"/>
                  <a:pt x="2353" y="1222"/>
                </a:cubicBezTo>
                <a:cubicBezTo>
                  <a:pt x="2336" y="1194"/>
                  <a:pt x="2342" y="1235"/>
                  <a:pt x="2337" y="1254"/>
                </a:cubicBezTo>
                <a:cubicBezTo>
                  <a:pt x="2332" y="1232"/>
                  <a:pt x="2314" y="1250"/>
                  <a:pt x="2306" y="1258"/>
                </a:cubicBezTo>
                <a:cubicBezTo>
                  <a:pt x="2310" y="1270"/>
                  <a:pt x="2330" y="1263"/>
                  <a:pt x="2320" y="1282"/>
                </a:cubicBezTo>
                <a:cubicBezTo>
                  <a:pt x="2327" y="1283"/>
                  <a:pt x="2326" y="1276"/>
                  <a:pt x="2327" y="1270"/>
                </a:cubicBezTo>
                <a:cubicBezTo>
                  <a:pt x="2333" y="1285"/>
                  <a:pt x="2344" y="1303"/>
                  <a:pt x="2343" y="1325"/>
                </a:cubicBezTo>
                <a:cubicBezTo>
                  <a:pt x="2339" y="1329"/>
                  <a:pt x="2333" y="1318"/>
                  <a:pt x="2327" y="1333"/>
                </a:cubicBezTo>
                <a:cubicBezTo>
                  <a:pt x="2318" y="1329"/>
                  <a:pt x="2328" y="1302"/>
                  <a:pt x="2320" y="1297"/>
                </a:cubicBezTo>
                <a:cubicBezTo>
                  <a:pt x="2314" y="1313"/>
                  <a:pt x="2317" y="1339"/>
                  <a:pt x="2296" y="1337"/>
                </a:cubicBezTo>
                <a:cubicBezTo>
                  <a:pt x="2300" y="1353"/>
                  <a:pt x="2308" y="1338"/>
                  <a:pt x="2320" y="1341"/>
                </a:cubicBezTo>
                <a:cubicBezTo>
                  <a:pt x="2308" y="1353"/>
                  <a:pt x="2314" y="1351"/>
                  <a:pt x="2330" y="1349"/>
                </a:cubicBezTo>
                <a:cubicBezTo>
                  <a:pt x="2329" y="1356"/>
                  <a:pt x="2334" y="1358"/>
                  <a:pt x="2333" y="1365"/>
                </a:cubicBezTo>
                <a:cubicBezTo>
                  <a:pt x="2331" y="1363"/>
                  <a:pt x="2328" y="1361"/>
                  <a:pt x="2323" y="1361"/>
                </a:cubicBezTo>
                <a:cubicBezTo>
                  <a:pt x="2331" y="1384"/>
                  <a:pt x="2319" y="1400"/>
                  <a:pt x="2320" y="1425"/>
                </a:cubicBezTo>
                <a:cubicBezTo>
                  <a:pt x="2331" y="1428"/>
                  <a:pt x="2333" y="1419"/>
                  <a:pt x="2343" y="1421"/>
                </a:cubicBezTo>
                <a:cubicBezTo>
                  <a:pt x="2350" y="1429"/>
                  <a:pt x="2337" y="1437"/>
                  <a:pt x="2337" y="1449"/>
                </a:cubicBezTo>
                <a:cubicBezTo>
                  <a:pt x="2325" y="1446"/>
                  <a:pt x="2322" y="1456"/>
                  <a:pt x="2316" y="1449"/>
                </a:cubicBezTo>
                <a:cubicBezTo>
                  <a:pt x="2307" y="1461"/>
                  <a:pt x="2305" y="1481"/>
                  <a:pt x="2286" y="1481"/>
                </a:cubicBezTo>
                <a:cubicBezTo>
                  <a:pt x="2288" y="1489"/>
                  <a:pt x="2303" y="1482"/>
                  <a:pt x="2310" y="1485"/>
                </a:cubicBezTo>
                <a:cubicBezTo>
                  <a:pt x="2310" y="1504"/>
                  <a:pt x="2308" y="1520"/>
                  <a:pt x="2300" y="1528"/>
                </a:cubicBezTo>
                <a:cubicBezTo>
                  <a:pt x="2290" y="1525"/>
                  <a:pt x="2306" y="1514"/>
                  <a:pt x="2296" y="1508"/>
                </a:cubicBezTo>
                <a:cubicBezTo>
                  <a:pt x="2292" y="1516"/>
                  <a:pt x="2273" y="1507"/>
                  <a:pt x="2273" y="1520"/>
                </a:cubicBezTo>
                <a:cubicBezTo>
                  <a:pt x="2274" y="1526"/>
                  <a:pt x="2277" y="1519"/>
                  <a:pt x="2283" y="1520"/>
                </a:cubicBezTo>
                <a:cubicBezTo>
                  <a:pt x="2268" y="1526"/>
                  <a:pt x="2255" y="1552"/>
                  <a:pt x="2236" y="1540"/>
                </a:cubicBezTo>
                <a:cubicBezTo>
                  <a:pt x="2233" y="1527"/>
                  <a:pt x="2247" y="1535"/>
                  <a:pt x="2249" y="1528"/>
                </a:cubicBezTo>
                <a:cubicBezTo>
                  <a:pt x="2224" y="1515"/>
                  <a:pt x="2210" y="1549"/>
                  <a:pt x="2202" y="1572"/>
                </a:cubicBezTo>
                <a:cubicBezTo>
                  <a:pt x="2205" y="1584"/>
                  <a:pt x="2213" y="1570"/>
                  <a:pt x="2219" y="1572"/>
                </a:cubicBezTo>
                <a:cubicBezTo>
                  <a:pt x="2219" y="1580"/>
                  <a:pt x="2210" y="1577"/>
                  <a:pt x="2212" y="1588"/>
                </a:cubicBezTo>
                <a:cubicBezTo>
                  <a:pt x="2227" y="1588"/>
                  <a:pt x="2228" y="1572"/>
                  <a:pt x="2242" y="1572"/>
                </a:cubicBezTo>
                <a:cubicBezTo>
                  <a:pt x="2244" y="1563"/>
                  <a:pt x="2227" y="1574"/>
                  <a:pt x="2232" y="1560"/>
                </a:cubicBezTo>
                <a:cubicBezTo>
                  <a:pt x="2242" y="1545"/>
                  <a:pt x="2271" y="1578"/>
                  <a:pt x="2293" y="1560"/>
                </a:cubicBezTo>
                <a:cubicBezTo>
                  <a:pt x="2295" y="1548"/>
                  <a:pt x="2281" y="1550"/>
                  <a:pt x="2289" y="1540"/>
                </a:cubicBezTo>
                <a:cubicBezTo>
                  <a:pt x="2317" y="1539"/>
                  <a:pt x="2327" y="1518"/>
                  <a:pt x="2347" y="1508"/>
                </a:cubicBezTo>
                <a:cubicBezTo>
                  <a:pt x="2341" y="1501"/>
                  <a:pt x="2348" y="1486"/>
                  <a:pt x="2350" y="1477"/>
                </a:cubicBezTo>
                <a:cubicBezTo>
                  <a:pt x="2356" y="1483"/>
                  <a:pt x="2370" y="1480"/>
                  <a:pt x="2380" y="1481"/>
                </a:cubicBezTo>
                <a:cubicBezTo>
                  <a:pt x="2376" y="1486"/>
                  <a:pt x="2376" y="1491"/>
                  <a:pt x="2380" y="1497"/>
                </a:cubicBezTo>
                <a:cubicBezTo>
                  <a:pt x="2390" y="1494"/>
                  <a:pt x="2394" y="1487"/>
                  <a:pt x="2404" y="1485"/>
                </a:cubicBezTo>
                <a:cubicBezTo>
                  <a:pt x="2405" y="1493"/>
                  <a:pt x="2401" y="1497"/>
                  <a:pt x="2394" y="1497"/>
                </a:cubicBezTo>
                <a:cubicBezTo>
                  <a:pt x="2412" y="1507"/>
                  <a:pt x="2429" y="1483"/>
                  <a:pt x="2448" y="1481"/>
                </a:cubicBezTo>
                <a:cubicBezTo>
                  <a:pt x="2435" y="1475"/>
                  <a:pt x="2477" y="1448"/>
                  <a:pt x="2488" y="1433"/>
                </a:cubicBezTo>
                <a:cubicBezTo>
                  <a:pt x="2485" y="1427"/>
                  <a:pt x="2477" y="1428"/>
                  <a:pt x="2475" y="1421"/>
                </a:cubicBezTo>
                <a:cubicBezTo>
                  <a:pt x="2480" y="1406"/>
                  <a:pt x="2496" y="1404"/>
                  <a:pt x="2501" y="1389"/>
                </a:cubicBezTo>
                <a:cubicBezTo>
                  <a:pt x="2476" y="1402"/>
                  <a:pt x="2445" y="1444"/>
                  <a:pt x="2407" y="1457"/>
                </a:cubicBezTo>
                <a:cubicBezTo>
                  <a:pt x="2438" y="1432"/>
                  <a:pt x="2465" y="1402"/>
                  <a:pt x="2498" y="1381"/>
                </a:cubicBezTo>
                <a:cubicBezTo>
                  <a:pt x="2498" y="1374"/>
                  <a:pt x="2498" y="1368"/>
                  <a:pt x="2498" y="1361"/>
                </a:cubicBezTo>
                <a:cubicBezTo>
                  <a:pt x="2506" y="1356"/>
                  <a:pt x="2511" y="1347"/>
                  <a:pt x="2525" y="1349"/>
                </a:cubicBezTo>
                <a:cubicBezTo>
                  <a:pt x="2521" y="1360"/>
                  <a:pt x="2518" y="1362"/>
                  <a:pt x="2508" y="1357"/>
                </a:cubicBezTo>
                <a:cubicBezTo>
                  <a:pt x="2516" y="1363"/>
                  <a:pt x="2515" y="1365"/>
                  <a:pt x="2512" y="1377"/>
                </a:cubicBezTo>
                <a:cubicBezTo>
                  <a:pt x="2525" y="1370"/>
                  <a:pt x="2533" y="1357"/>
                  <a:pt x="2549" y="1353"/>
                </a:cubicBezTo>
                <a:cubicBezTo>
                  <a:pt x="2542" y="1332"/>
                  <a:pt x="2558" y="1343"/>
                  <a:pt x="2569" y="1329"/>
                </a:cubicBezTo>
                <a:cubicBezTo>
                  <a:pt x="2563" y="1304"/>
                  <a:pt x="2586" y="1285"/>
                  <a:pt x="2592" y="1262"/>
                </a:cubicBezTo>
                <a:cubicBezTo>
                  <a:pt x="2579" y="1244"/>
                  <a:pt x="2571" y="1281"/>
                  <a:pt x="2555" y="1270"/>
                </a:cubicBezTo>
                <a:cubicBezTo>
                  <a:pt x="2547" y="1277"/>
                  <a:pt x="2542" y="1288"/>
                  <a:pt x="2542" y="1305"/>
                </a:cubicBezTo>
                <a:cubicBezTo>
                  <a:pt x="2533" y="1304"/>
                  <a:pt x="2527" y="1307"/>
                  <a:pt x="2528" y="1317"/>
                </a:cubicBezTo>
                <a:cubicBezTo>
                  <a:pt x="2518" y="1311"/>
                  <a:pt x="2531" y="1300"/>
                  <a:pt x="2528" y="1289"/>
                </a:cubicBezTo>
                <a:cubicBezTo>
                  <a:pt x="2511" y="1290"/>
                  <a:pt x="2493" y="1300"/>
                  <a:pt x="2481" y="1321"/>
                </a:cubicBezTo>
                <a:cubicBezTo>
                  <a:pt x="2482" y="1330"/>
                  <a:pt x="2490" y="1330"/>
                  <a:pt x="2498" y="1329"/>
                </a:cubicBezTo>
                <a:cubicBezTo>
                  <a:pt x="2496" y="1338"/>
                  <a:pt x="2491" y="1342"/>
                  <a:pt x="2488" y="1349"/>
                </a:cubicBezTo>
                <a:cubicBezTo>
                  <a:pt x="2502" y="1343"/>
                  <a:pt x="2510" y="1330"/>
                  <a:pt x="2522" y="1321"/>
                </a:cubicBezTo>
                <a:cubicBezTo>
                  <a:pt x="2520" y="1335"/>
                  <a:pt x="2497" y="1358"/>
                  <a:pt x="2481" y="1369"/>
                </a:cubicBezTo>
                <a:cubicBezTo>
                  <a:pt x="2492" y="1347"/>
                  <a:pt x="2468" y="1346"/>
                  <a:pt x="2478" y="1321"/>
                </a:cubicBezTo>
                <a:cubicBezTo>
                  <a:pt x="2465" y="1327"/>
                  <a:pt x="2454" y="1332"/>
                  <a:pt x="2444" y="1349"/>
                </a:cubicBezTo>
                <a:cubicBezTo>
                  <a:pt x="2452" y="1304"/>
                  <a:pt x="2508" y="1260"/>
                  <a:pt x="2512" y="1210"/>
                </a:cubicBezTo>
                <a:cubicBezTo>
                  <a:pt x="2509" y="1221"/>
                  <a:pt x="2502" y="1228"/>
                  <a:pt x="2498" y="1238"/>
                </a:cubicBezTo>
                <a:cubicBezTo>
                  <a:pt x="2485" y="1234"/>
                  <a:pt x="2500" y="1213"/>
                  <a:pt x="2501" y="1202"/>
                </a:cubicBezTo>
                <a:cubicBezTo>
                  <a:pt x="2530" y="1211"/>
                  <a:pt x="2543" y="1160"/>
                  <a:pt x="2549" y="1118"/>
                </a:cubicBezTo>
                <a:cubicBezTo>
                  <a:pt x="2531" y="1113"/>
                  <a:pt x="2533" y="1132"/>
                  <a:pt x="2518" y="1130"/>
                </a:cubicBezTo>
                <a:cubicBezTo>
                  <a:pt x="2521" y="1106"/>
                  <a:pt x="2529" y="1064"/>
                  <a:pt x="2528" y="1027"/>
                </a:cubicBezTo>
                <a:cubicBezTo>
                  <a:pt x="2537" y="1033"/>
                  <a:pt x="2537" y="1049"/>
                  <a:pt x="2545" y="1047"/>
                </a:cubicBezTo>
                <a:cubicBezTo>
                  <a:pt x="2545" y="1065"/>
                  <a:pt x="2530" y="1065"/>
                  <a:pt x="2532" y="1086"/>
                </a:cubicBezTo>
                <a:cubicBezTo>
                  <a:pt x="2538" y="1086"/>
                  <a:pt x="2546" y="1095"/>
                  <a:pt x="2539" y="1110"/>
                </a:cubicBezTo>
                <a:cubicBezTo>
                  <a:pt x="2572" y="1111"/>
                  <a:pt x="2548" y="1045"/>
                  <a:pt x="2569" y="1031"/>
                </a:cubicBezTo>
                <a:cubicBezTo>
                  <a:pt x="2562" y="1090"/>
                  <a:pt x="2554" y="1139"/>
                  <a:pt x="2542" y="1202"/>
                </a:cubicBezTo>
                <a:cubicBezTo>
                  <a:pt x="2543" y="1212"/>
                  <a:pt x="2565" y="1198"/>
                  <a:pt x="2559" y="1218"/>
                </a:cubicBezTo>
                <a:cubicBezTo>
                  <a:pt x="2566" y="1213"/>
                  <a:pt x="2568" y="1190"/>
                  <a:pt x="2579" y="1202"/>
                </a:cubicBezTo>
                <a:cubicBezTo>
                  <a:pt x="2581" y="1181"/>
                  <a:pt x="2583" y="1162"/>
                  <a:pt x="2592" y="1150"/>
                </a:cubicBezTo>
                <a:cubicBezTo>
                  <a:pt x="2600" y="1148"/>
                  <a:pt x="2597" y="1158"/>
                  <a:pt x="2602" y="1158"/>
                </a:cubicBezTo>
                <a:cubicBezTo>
                  <a:pt x="2600" y="1177"/>
                  <a:pt x="2591" y="1187"/>
                  <a:pt x="2589" y="1206"/>
                </a:cubicBezTo>
                <a:cubicBezTo>
                  <a:pt x="2613" y="1195"/>
                  <a:pt x="2619" y="1136"/>
                  <a:pt x="2609" y="1110"/>
                </a:cubicBezTo>
                <a:cubicBezTo>
                  <a:pt x="2595" y="1115"/>
                  <a:pt x="2609" y="1127"/>
                  <a:pt x="2609" y="1138"/>
                </a:cubicBezTo>
                <a:cubicBezTo>
                  <a:pt x="2592" y="1135"/>
                  <a:pt x="2589" y="1128"/>
                  <a:pt x="2572" y="1142"/>
                </a:cubicBezTo>
                <a:cubicBezTo>
                  <a:pt x="2564" y="1130"/>
                  <a:pt x="2582" y="1103"/>
                  <a:pt x="2569" y="1106"/>
                </a:cubicBezTo>
                <a:cubicBezTo>
                  <a:pt x="2570" y="1093"/>
                  <a:pt x="2573" y="1041"/>
                  <a:pt x="2576" y="1027"/>
                </a:cubicBezTo>
                <a:cubicBezTo>
                  <a:pt x="2575" y="981"/>
                  <a:pt x="2581" y="1024"/>
                  <a:pt x="2579" y="1047"/>
                </a:cubicBezTo>
                <a:cubicBezTo>
                  <a:pt x="2583" y="1052"/>
                  <a:pt x="2586" y="1048"/>
                  <a:pt x="2596" y="1047"/>
                </a:cubicBezTo>
                <a:cubicBezTo>
                  <a:pt x="2598" y="1059"/>
                  <a:pt x="2590" y="1058"/>
                  <a:pt x="2592" y="1071"/>
                </a:cubicBezTo>
                <a:cubicBezTo>
                  <a:pt x="2599" y="1073"/>
                  <a:pt x="2600" y="1063"/>
                  <a:pt x="2596" y="1063"/>
                </a:cubicBezTo>
                <a:cubicBezTo>
                  <a:pt x="2599" y="1049"/>
                  <a:pt x="2603" y="1062"/>
                  <a:pt x="2609" y="1055"/>
                </a:cubicBezTo>
                <a:cubicBezTo>
                  <a:pt x="2607" y="1032"/>
                  <a:pt x="2614" y="1021"/>
                  <a:pt x="2613" y="999"/>
                </a:cubicBezTo>
                <a:cubicBezTo>
                  <a:pt x="2618" y="998"/>
                  <a:pt x="2621" y="1006"/>
                  <a:pt x="2623" y="999"/>
                </a:cubicBezTo>
                <a:cubicBezTo>
                  <a:pt x="2630" y="1000"/>
                  <a:pt x="2624" y="1016"/>
                  <a:pt x="2629" y="1019"/>
                </a:cubicBezTo>
                <a:cubicBezTo>
                  <a:pt x="2649" y="1008"/>
                  <a:pt x="2661" y="1001"/>
                  <a:pt x="2676" y="995"/>
                </a:cubicBezTo>
                <a:cubicBezTo>
                  <a:pt x="2672" y="990"/>
                  <a:pt x="2673" y="978"/>
                  <a:pt x="2673" y="967"/>
                </a:cubicBezTo>
                <a:cubicBezTo>
                  <a:pt x="2670" y="955"/>
                  <a:pt x="2668" y="976"/>
                  <a:pt x="2660" y="971"/>
                </a:cubicBezTo>
                <a:cubicBezTo>
                  <a:pt x="2660" y="960"/>
                  <a:pt x="2661" y="948"/>
                  <a:pt x="2656" y="943"/>
                </a:cubicBezTo>
                <a:cubicBezTo>
                  <a:pt x="2644" y="946"/>
                  <a:pt x="2657" y="956"/>
                  <a:pt x="2653" y="971"/>
                </a:cubicBezTo>
                <a:cubicBezTo>
                  <a:pt x="2645" y="956"/>
                  <a:pt x="2624" y="957"/>
                  <a:pt x="2623" y="935"/>
                </a:cubicBezTo>
                <a:cubicBezTo>
                  <a:pt x="2633" y="932"/>
                  <a:pt x="2627" y="948"/>
                  <a:pt x="2636" y="947"/>
                </a:cubicBezTo>
                <a:cubicBezTo>
                  <a:pt x="2647" y="900"/>
                  <a:pt x="2630" y="885"/>
                  <a:pt x="2633" y="848"/>
                </a:cubicBezTo>
                <a:cubicBezTo>
                  <a:pt x="2642" y="843"/>
                  <a:pt x="2670" y="870"/>
                  <a:pt x="2673" y="844"/>
                </a:cubicBezTo>
                <a:cubicBezTo>
                  <a:pt x="2724" y="845"/>
                  <a:pt x="2695" y="915"/>
                  <a:pt x="2713" y="939"/>
                </a:cubicBezTo>
                <a:cubicBezTo>
                  <a:pt x="2713" y="957"/>
                  <a:pt x="2709" y="971"/>
                  <a:pt x="2693" y="971"/>
                </a:cubicBezTo>
                <a:cubicBezTo>
                  <a:pt x="2694" y="934"/>
                  <a:pt x="2710" y="896"/>
                  <a:pt x="2680" y="883"/>
                </a:cubicBezTo>
                <a:cubicBezTo>
                  <a:pt x="2677" y="884"/>
                  <a:pt x="2676" y="887"/>
                  <a:pt x="2673" y="887"/>
                </a:cubicBezTo>
                <a:cubicBezTo>
                  <a:pt x="2677" y="908"/>
                  <a:pt x="2677" y="933"/>
                  <a:pt x="2690" y="943"/>
                </a:cubicBezTo>
                <a:cubicBezTo>
                  <a:pt x="2676" y="950"/>
                  <a:pt x="2697" y="974"/>
                  <a:pt x="2676" y="975"/>
                </a:cubicBezTo>
                <a:cubicBezTo>
                  <a:pt x="2692" y="1001"/>
                  <a:pt x="2679" y="1010"/>
                  <a:pt x="2676" y="1043"/>
                </a:cubicBezTo>
                <a:cubicBezTo>
                  <a:pt x="2679" y="1046"/>
                  <a:pt x="2683" y="1049"/>
                  <a:pt x="2687" y="1051"/>
                </a:cubicBezTo>
                <a:cubicBezTo>
                  <a:pt x="2694" y="1041"/>
                  <a:pt x="2688" y="1015"/>
                  <a:pt x="2690" y="999"/>
                </a:cubicBezTo>
                <a:cubicBezTo>
                  <a:pt x="2725" y="1017"/>
                  <a:pt x="2683" y="1056"/>
                  <a:pt x="2680" y="1078"/>
                </a:cubicBezTo>
                <a:cubicBezTo>
                  <a:pt x="2696" y="1064"/>
                  <a:pt x="2707" y="1081"/>
                  <a:pt x="2710" y="1063"/>
                </a:cubicBezTo>
                <a:cubicBezTo>
                  <a:pt x="2724" y="1073"/>
                  <a:pt x="2707" y="1133"/>
                  <a:pt x="2683" y="1122"/>
                </a:cubicBezTo>
                <a:cubicBezTo>
                  <a:pt x="2681" y="1138"/>
                  <a:pt x="2688" y="1143"/>
                  <a:pt x="2693" y="1150"/>
                </a:cubicBezTo>
                <a:cubicBezTo>
                  <a:pt x="2688" y="1160"/>
                  <a:pt x="2688" y="1175"/>
                  <a:pt x="2680" y="1182"/>
                </a:cubicBezTo>
                <a:cubicBezTo>
                  <a:pt x="2695" y="1226"/>
                  <a:pt x="2642" y="1243"/>
                  <a:pt x="2653" y="1293"/>
                </a:cubicBezTo>
                <a:cubicBezTo>
                  <a:pt x="2638" y="1301"/>
                  <a:pt x="2643" y="1309"/>
                  <a:pt x="2636" y="1325"/>
                </a:cubicBezTo>
                <a:cubicBezTo>
                  <a:pt x="2613" y="1327"/>
                  <a:pt x="2597" y="1316"/>
                  <a:pt x="2582" y="1329"/>
                </a:cubicBezTo>
                <a:cubicBezTo>
                  <a:pt x="2591" y="1339"/>
                  <a:pt x="2605" y="1342"/>
                  <a:pt x="2616" y="1349"/>
                </a:cubicBezTo>
                <a:cubicBezTo>
                  <a:pt x="2619" y="1350"/>
                  <a:pt x="2619" y="1348"/>
                  <a:pt x="2619" y="1345"/>
                </a:cubicBezTo>
                <a:cubicBezTo>
                  <a:pt x="2603" y="1366"/>
                  <a:pt x="2576" y="1408"/>
                  <a:pt x="2545" y="1425"/>
                </a:cubicBezTo>
                <a:close/>
                <a:moveTo>
                  <a:pt x="2582" y="1385"/>
                </a:moveTo>
                <a:cubicBezTo>
                  <a:pt x="2577" y="1379"/>
                  <a:pt x="2563" y="1384"/>
                  <a:pt x="2565" y="1369"/>
                </a:cubicBezTo>
                <a:cubicBezTo>
                  <a:pt x="2548" y="1386"/>
                  <a:pt x="2538" y="1384"/>
                  <a:pt x="2522" y="1401"/>
                </a:cubicBezTo>
                <a:cubicBezTo>
                  <a:pt x="2543" y="1412"/>
                  <a:pt x="2569" y="1396"/>
                  <a:pt x="2582" y="1385"/>
                </a:cubicBezTo>
                <a:close/>
                <a:moveTo>
                  <a:pt x="681" y="525"/>
                </a:moveTo>
                <a:cubicBezTo>
                  <a:pt x="698" y="527"/>
                  <a:pt x="717" y="511"/>
                  <a:pt x="708" y="497"/>
                </a:cubicBezTo>
                <a:cubicBezTo>
                  <a:pt x="708" y="499"/>
                  <a:pt x="705" y="502"/>
                  <a:pt x="705" y="497"/>
                </a:cubicBezTo>
                <a:cubicBezTo>
                  <a:pt x="693" y="502"/>
                  <a:pt x="687" y="513"/>
                  <a:pt x="681" y="525"/>
                </a:cubicBezTo>
                <a:close/>
                <a:moveTo>
                  <a:pt x="917" y="159"/>
                </a:moveTo>
                <a:cubicBezTo>
                  <a:pt x="922" y="158"/>
                  <a:pt x="929" y="160"/>
                  <a:pt x="930" y="155"/>
                </a:cubicBezTo>
                <a:cubicBezTo>
                  <a:pt x="918" y="149"/>
                  <a:pt x="938" y="149"/>
                  <a:pt x="933" y="139"/>
                </a:cubicBezTo>
                <a:cubicBezTo>
                  <a:pt x="905" y="161"/>
                  <a:pt x="853" y="163"/>
                  <a:pt x="843" y="199"/>
                </a:cubicBezTo>
                <a:cubicBezTo>
                  <a:pt x="865" y="182"/>
                  <a:pt x="898" y="197"/>
                  <a:pt x="917" y="159"/>
                </a:cubicBezTo>
                <a:close/>
                <a:moveTo>
                  <a:pt x="2088" y="378"/>
                </a:moveTo>
                <a:cubicBezTo>
                  <a:pt x="2101" y="375"/>
                  <a:pt x="2107" y="382"/>
                  <a:pt x="2118" y="382"/>
                </a:cubicBezTo>
                <a:cubicBezTo>
                  <a:pt x="2120" y="358"/>
                  <a:pt x="2090" y="357"/>
                  <a:pt x="2088" y="378"/>
                </a:cubicBezTo>
                <a:close/>
                <a:moveTo>
                  <a:pt x="2673" y="1146"/>
                </a:moveTo>
                <a:cubicBezTo>
                  <a:pt x="2679" y="1138"/>
                  <a:pt x="2677" y="1121"/>
                  <a:pt x="2680" y="1110"/>
                </a:cubicBezTo>
                <a:cubicBezTo>
                  <a:pt x="2672" y="1112"/>
                  <a:pt x="2658" y="1143"/>
                  <a:pt x="2673" y="1146"/>
                </a:cubicBezTo>
                <a:close/>
                <a:moveTo>
                  <a:pt x="2660" y="1182"/>
                </a:moveTo>
                <a:cubicBezTo>
                  <a:pt x="2657" y="1190"/>
                  <a:pt x="2648" y="1199"/>
                  <a:pt x="2660" y="1202"/>
                </a:cubicBezTo>
                <a:cubicBezTo>
                  <a:pt x="2662" y="1194"/>
                  <a:pt x="2671" y="1185"/>
                  <a:pt x="2660" y="1182"/>
                </a:cubicBezTo>
                <a:close/>
                <a:moveTo>
                  <a:pt x="2646" y="856"/>
                </a:moveTo>
                <a:cubicBezTo>
                  <a:pt x="2650" y="881"/>
                  <a:pt x="2641" y="899"/>
                  <a:pt x="2653" y="911"/>
                </a:cubicBezTo>
                <a:cubicBezTo>
                  <a:pt x="2654" y="908"/>
                  <a:pt x="2656" y="907"/>
                  <a:pt x="2660" y="907"/>
                </a:cubicBezTo>
                <a:cubicBezTo>
                  <a:pt x="2658" y="882"/>
                  <a:pt x="2663" y="867"/>
                  <a:pt x="2646" y="856"/>
                </a:cubicBezTo>
                <a:close/>
                <a:moveTo>
                  <a:pt x="2646" y="1106"/>
                </a:moveTo>
                <a:cubicBezTo>
                  <a:pt x="2633" y="1109"/>
                  <a:pt x="2627" y="1153"/>
                  <a:pt x="2623" y="1178"/>
                </a:cubicBezTo>
                <a:cubicBezTo>
                  <a:pt x="2634" y="1161"/>
                  <a:pt x="2649" y="1128"/>
                  <a:pt x="2646" y="1106"/>
                </a:cubicBezTo>
                <a:close/>
                <a:moveTo>
                  <a:pt x="2609" y="1222"/>
                </a:moveTo>
                <a:cubicBezTo>
                  <a:pt x="2614" y="1215"/>
                  <a:pt x="2631" y="1187"/>
                  <a:pt x="2619" y="1186"/>
                </a:cubicBezTo>
                <a:cubicBezTo>
                  <a:pt x="2619" y="1199"/>
                  <a:pt x="2600" y="1211"/>
                  <a:pt x="2609" y="1222"/>
                </a:cubicBezTo>
                <a:close/>
                <a:moveTo>
                  <a:pt x="2542" y="1242"/>
                </a:moveTo>
                <a:cubicBezTo>
                  <a:pt x="2526" y="1240"/>
                  <a:pt x="2528" y="1260"/>
                  <a:pt x="2525" y="1274"/>
                </a:cubicBezTo>
                <a:cubicBezTo>
                  <a:pt x="2533" y="1268"/>
                  <a:pt x="2538" y="1284"/>
                  <a:pt x="2539" y="1274"/>
                </a:cubicBezTo>
                <a:cubicBezTo>
                  <a:pt x="2538" y="1268"/>
                  <a:pt x="2541" y="1255"/>
                  <a:pt x="2542" y="1242"/>
                </a:cubicBezTo>
                <a:close/>
                <a:moveTo>
                  <a:pt x="2501" y="1266"/>
                </a:moveTo>
                <a:cubicBezTo>
                  <a:pt x="2512" y="1255"/>
                  <a:pt x="2527" y="1251"/>
                  <a:pt x="2528" y="1230"/>
                </a:cubicBezTo>
                <a:cubicBezTo>
                  <a:pt x="2518" y="1237"/>
                  <a:pt x="2499" y="1256"/>
                  <a:pt x="2501" y="1266"/>
                </a:cubicBezTo>
                <a:close/>
                <a:moveTo>
                  <a:pt x="2461" y="1035"/>
                </a:moveTo>
                <a:cubicBezTo>
                  <a:pt x="2472" y="1036"/>
                  <a:pt x="2469" y="1020"/>
                  <a:pt x="2475" y="1015"/>
                </a:cubicBezTo>
                <a:cubicBezTo>
                  <a:pt x="2465" y="1016"/>
                  <a:pt x="2455" y="1027"/>
                  <a:pt x="2461" y="1035"/>
                </a:cubicBezTo>
                <a:close/>
                <a:moveTo>
                  <a:pt x="2397" y="720"/>
                </a:moveTo>
                <a:cubicBezTo>
                  <a:pt x="2407" y="726"/>
                  <a:pt x="2402" y="748"/>
                  <a:pt x="2417" y="748"/>
                </a:cubicBezTo>
                <a:cubicBezTo>
                  <a:pt x="2422" y="743"/>
                  <a:pt x="2421" y="731"/>
                  <a:pt x="2421" y="720"/>
                </a:cubicBezTo>
                <a:cubicBezTo>
                  <a:pt x="2411" y="717"/>
                  <a:pt x="2412" y="726"/>
                  <a:pt x="2404" y="724"/>
                </a:cubicBezTo>
                <a:cubicBezTo>
                  <a:pt x="2403" y="720"/>
                  <a:pt x="2398" y="715"/>
                  <a:pt x="2397" y="720"/>
                </a:cubicBezTo>
                <a:close/>
                <a:moveTo>
                  <a:pt x="2380" y="788"/>
                </a:moveTo>
                <a:cubicBezTo>
                  <a:pt x="2388" y="757"/>
                  <a:pt x="2354" y="733"/>
                  <a:pt x="2350" y="696"/>
                </a:cubicBezTo>
                <a:cubicBezTo>
                  <a:pt x="2334" y="695"/>
                  <a:pt x="2332" y="718"/>
                  <a:pt x="2320" y="700"/>
                </a:cubicBezTo>
                <a:cubicBezTo>
                  <a:pt x="2311" y="732"/>
                  <a:pt x="2340" y="760"/>
                  <a:pt x="2353" y="764"/>
                </a:cubicBezTo>
                <a:cubicBezTo>
                  <a:pt x="2350" y="763"/>
                  <a:pt x="2342" y="749"/>
                  <a:pt x="2350" y="748"/>
                </a:cubicBezTo>
                <a:cubicBezTo>
                  <a:pt x="2376" y="774"/>
                  <a:pt x="2385" y="827"/>
                  <a:pt x="2414" y="859"/>
                </a:cubicBezTo>
                <a:cubicBezTo>
                  <a:pt x="2406" y="832"/>
                  <a:pt x="2398" y="804"/>
                  <a:pt x="2380" y="788"/>
                </a:cubicBezTo>
                <a:close/>
                <a:moveTo>
                  <a:pt x="2377" y="871"/>
                </a:moveTo>
                <a:cubicBezTo>
                  <a:pt x="2381" y="896"/>
                  <a:pt x="2390" y="914"/>
                  <a:pt x="2407" y="923"/>
                </a:cubicBezTo>
                <a:cubicBezTo>
                  <a:pt x="2417" y="895"/>
                  <a:pt x="2392" y="884"/>
                  <a:pt x="2384" y="867"/>
                </a:cubicBezTo>
                <a:cubicBezTo>
                  <a:pt x="2374" y="849"/>
                  <a:pt x="2378" y="825"/>
                  <a:pt x="2364" y="804"/>
                </a:cubicBezTo>
                <a:cubicBezTo>
                  <a:pt x="2362" y="817"/>
                  <a:pt x="2365" y="826"/>
                  <a:pt x="2367" y="836"/>
                </a:cubicBezTo>
                <a:cubicBezTo>
                  <a:pt x="2358" y="835"/>
                  <a:pt x="2362" y="820"/>
                  <a:pt x="2353" y="820"/>
                </a:cubicBezTo>
                <a:cubicBezTo>
                  <a:pt x="2351" y="832"/>
                  <a:pt x="2359" y="831"/>
                  <a:pt x="2357" y="844"/>
                </a:cubicBezTo>
                <a:cubicBezTo>
                  <a:pt x="2364" y="849"/>
                  <a:pt x="2369" y="833"/>
                  <a:pt x="2370" y="844"/>
                </a:cubicBezTo>
                <a:cubicBezTo>
                  <a:pt x="2362" y="863"/>
                  <a:pt x="2369" y="899"/>
                  <a:pt x="2377" y="871"/>
                </a:cubicBezTo>
                <a:close/>
                <a:moveTo>
                  <a:pt x="2370" y="887"/>
                </a:moveTo>
                <a:cubicBezTo>
                  <a:pt x="2372" y="905"/>
                  <a:pt x="2366" y="912"/>
                  <a:pt x="2360" y="919"/>
                </a:cubicBezTo>
                <a:cubicBezTo>
                  <a:pt x="2351" y="907"/>
                  <a:pt x="2361" y="895"/>
                  <a:pt x="2350" y="887"/>
                </a:cubicBezTo>
                <a:cubicBezTo>
                  <a:pt x="2350" y="892"/>
                  <a:pt x="2349" y="897"/>
                  <a:pt x="2343" y="895"/>
                </a:cubicBezTo>
                <a:cubicBezTo>
                  <a:pt x="2342" y="921"/>
                  <a:pt x="2367" y="936"/>
                  <a:pt x="2364" y="951"/>
                </a:cubicBezTo>
                <a:cubicBezTo>
                  <a:pt x="2359" y="951"/>
                  <a:pt x="2360" y="944"/>
                  <a:pt x="2357" y="943"/>
                </a:cubicBezTo>
                <a:cubicBezTo>
                  <a:pt x="2355" y="951"/>
                  <a:pt x="2347" y="950"/>
                  <a:pt x="2350" y="963"/>
                </a:cubicBezTo>
                <a:cubicBezTo>
                  <a:pt x="2366" y="952"/>
                  <a:pt x="2372" y="958"/>
                  <a:pt x="2377" y="979"/>
                </a:cubicBezTo>
                <a:cubicBezTo>
                  <a:pt x="2385" y="973"/>
                  <a:pt x="2390" y="989"/>
                  <a:pt x="2390" y="979"/>
                </a:cubicBezTo>
                <a:cubicBezTo>
                  <a:pt x="2381" y="957"/>
                  <a:pt x="2392" y="908"/>
                  <a:pt x="2370" y="887"/>
                </a:cubicBezTo>
                <a:close/>
                <a:moveTo>
                  <a:pt x="2384" y="676"/>
                </a:moveTo>
                <a:cubicBezTo>
                  <a:pt x="2385" y="692"/>
                  <a:pt x="2387" y="707"/>
                  <a:pt x="2401" y="708"/>
                </a:cubicBezTo>
                <a:cubicBezTo>
                  <a:pt x="2399" y="692"/>
                  <a:pt x="2394" y="681"/>
                  <a:pt x="2384" y="676"/>
                </a:cubicBezTo>
                <a:close/>
                <a:moveTo>
                  <a:pt x="2390" y="844"/>
                </a:moveTo>
                <a:cubicBezTo>
                  <a:pt x="2389" y="856"/>
                  <a:pt x="2395" y="860"/>
                  <a:pt x="2401" y="863"/>
                </a:cubicBezTo>
                <a:cubicBezTo>
                  <a:pt x="2400" y="853"/>
                  <a:pt x="2400" y="843"/>
                  <a:pt x="2390" y="844"/>
                </a:cubicBezTo>
                <a:close/>
                <a:moveTo>
                  <a:pt x="2377" y="473"/>
                </a:moveTo>
                <a:cubicBezTo>
                  <a:pt x="2377" y="480"/>
                  <a:pt x="2377" y="487"/>
                  <a:pt x="2377" y="493"/>
                </a:cubicBezTo>
                <a:cubicBezTo>
                  <a:pt x="2383" y="492"/>
                  <a:pt x="2384" y="498"/>
                  <a:pt x="2390" y="497"/>
                </a:cubicBezTo>
                <a:cubicBezTo>
                  <a:pt x="2389" y="485"/>
                  <a:pt x="2385" y="478"/>
                  <a:pt x="2377" y="473"/>
                </a:cubicBezTo>
                <a:close/>
                <a:moveTo>
                  <a:pt x="2364" y="1520"/>
                </a:moveTo>
                <a:cubicBezTo>
                  <a:pt x="2376" y="1519"/>
                  <a:pt x="2387" y="1516"/>
                  <a:pt x="2390" y="1504"/>
                </a:cubicBezTo>
                <a:cubicBezTo>
                  <a:pt x="2378" y="1505"/>
                  <a:pt x="2369" y="1511"/>
                  <a:pt x="2364" y="1520"/>
                </a:cubicBezTo>
                <a:close/>
                <a:moveTo>
                  <a:pt x="2377" y="569"/>
                </a:moveTo>
                <a:cubicBezTo>
                  <a:pt x="2370" y="568"/>
                  <a:pt x="2370" y="574"/>
                  <a:pt x="2367" y="577"/>
                </a:cubicBezTo>
                <a:cubicBezTo>
                  <a:pt x="2363" y="576"/>
                  <a:pt x="2359" y="570"/>
                  <a:pt x="2357" y="577"/>
                </a:cubicBezTo>
                <a:cubicBezTo>
                  <a:pt x="2366" y="582"/>
                  <a:pt x="2369" y="595"/>
                  <a:pt x="2384" y="593"/>
                </a:cubicBezTo>
                <a:cubicBezTo>
                  <a:pt x="2387" y="578"/>
                  <a:pt x="2375" y="581"/>
                  <a:pt x="2377" y="569"/>
                </a:cubicBezTo>
                <a:close/>
                <a:moveTo>
                  <a:pt x="2370" y="517"/>
                </a:moveTo>
                <a:cubicBezTo>
                  <a:pt x="2371" y="512"/>
                  <a:pt x="2376" y="513"/>
                  <a:pt x="2380" y="513"/>
                </a:cubicBezTo>
                <a:cubicBezTo>
                  <a:pt x="2382" y="499"/>
                  <a:pt x="2363" y="490"/>
                  <a:pt x="2360" y="505"/>
                </a:cubicBezTo>
                <a:cubicBezTo>
                  <a:pt x="2364" y="507"/>
                  <a:pt x="2368" y="509"/>
                  <a:pt x="2370" y="513"/>
                </a:cubicBezTo>
                <a:cubicBezTo>
                  <a:pt x="2365" y="513"/>
                  <a:pt x="2368" y="525"/>
                  <a:pt x="2370" y="517"/>
                </a:cubicBezTo>
                <a:close/>
                <a:moveTo>
                  <a:pt x="2347" y="621"/>
                </a:moveTo>
                <a:cubicBezTo>
                  <a:pt x="2362" y="621"/>
                  <a:pt x="2361" y="641"/>
                  <a:pt x="2374" y="645"/>
                </a:cubicBezTo>
                <a:cubicBezTo>
                  <a:pt x="2377" y="626"/>
                  <a:pt x="2370" y="620"/>
                  <a:pt x="2377" y="605"/>
                </a:cubicBezTo>
                <a:cubicBezTo>
                  <a:pt x="2368" y="589"/>
                  <a:pt x="2345" y="589"/>
                  <a:pt x="2343" y="565"/>
                </a:cubicBezTo>
                <a:cubicBezTo>
                  <a:pt x="2350" y="558"/>
                  <a:pt x="2358" y="553"/>
                  <a:pt x="2357" y="537"/>
                </a:cubicBezTo>
                <a:cubicBezTo>
                  <a:pt x="2349" y="535"/>
                  <a:pt x="2339" y="534"/>
                  <a:pt x="2340" y="521"/>
                </a:cubicBezTo>
                <a:cubicBezTo>
                  <a:pt x="2347" y="530"/>
                  <a:pt x="2350" y="519"/>
                  <a:pt x="2360" y="521"/>
                </a:cubicBezTo>
                <a:cubicBezTo>
                  <a:pt x="2351" y="497"/>
                  <a:pt x="2352" y="483"/>
                  <a:pt x="2337" y="465"/>
                </a:cubicBezTo>
                <a:cubicBezTo>
                  <a:pt x="2338" y="474"/>
                  <a:pt x="2344" y="487"/>
                  <a:pt x="2333" y="489"/>
                </a:cubicBezTo>
                <a:cubicBezTo>
                  <a:pt x="2321" y="477"/>
                  <a:pt x="2301" y="474"/>
                  <a:pt x="2289" y="461"/>
                </a:cubicBezTo>
                <a:cubicBezTo>
                  <a:pt x="2285" y="476"/>
                  <a:pt x="2299" y="469"/>
                  <a:pt x="2296" y="481"/>
                </a:cubicBezTo>
                <a:cubicBezTo>
                  <a:pt x="2287" y="471"/>
                  <a:pt x="2280" y="483"/>
                  <a:pt x="2273" y="485"/>
                </a:cubicBezTo>
                <a:cubicBezTo>
                  <a:pt x="2269" y="483"/>
                  <a:pt x="2265" y="481"/>
                  <a:pt x="2263" y="477"/>
                </a:cubicBezTo>
                <a:cubicBezTo>
                  <a:pt x="2268" y="477"/>
                  <a:pt x="2274" y="478"/>
                  <a:pt x="2273" y="469"/>
                </a:cubicBezTo>
                <a:cubicBezTo>
                  <a:pt x="2257" y="455"/>
                  <a:pt x="2228" y="434"/>
                  <a:pt x="2215" y="430"/>
                </a:cubicBezTo>
                <a:cubicBezTo>
                  <a:pt x="2227" y="447"/>
                  <a:pt x="2245" y="455"/>
                  <a:pt x="2256" y="473"/>
                </a:cubicBezTo>
                <a:cubicBezTo>
                  <a:pt x="2251" y="468"/>
                  <a:pt x="2243" y="465"/>
                  <a:pt x="2236" y="461"/>
                </a:cubicBezTo>
                <a:cubicBezTo>
                  <a:pt x="2237" y="482"/>
                  <a:pt x="2250" y="490"/>
                  <a:pt x="2256" y="505"/>
                </a:cubicBezTo>
                <a:cubicBezTo>
                  <a:pt x="2236" y="491"/>
                  <a:pt x="2224" y="445"/>
                  <a:pt x="2202" y="445"/>
                </a:cubicBezTo>
                <a:cubicBezTo>
                  <a:pt x="2220" y="475"/>
                  <a:pt x="2232" y="510"/>
                  <a:pt x="2252" y="537"/>
                </a:cubicBezTo>
                <a:cubicBezTo>
                  <a:pt x="2279" y="522"/>
                  <a:pt x="2306" y="582"/>
                  <a:pt x="2333" y="581"/>
                </a:cubicBezTo>
                <a:cubicBezTo>
                  <a:pt x="2320" y="577"/>
                  <a:pt x="2323" y="592"/>
                  <a:pt x="2320" y="601"/>
                </a:cubicBezTo>
                <a:cubicBezTo>
                  <a:pt x="2324" y="612"/>
                  <a:pt x="2336" y="616"/>
                  <a:pt x="2340" y="629"/>
                </a:cubicBezTo>
                <a:cubicBezTo>
                  <a:pt x="2325" y="618"/>
                  <a:pt x="2309" y="607"/>
                  <a:pt x="2296" y="593"/>
                </a:cubicBezTo>
                <a:cubicBezTo>
                  <a:pt x="2296" y="572"/>
                  <a:pt x="2288" y="560"/>
                  <a:pt x="2273" y="557"/>
                </a:cubicBezTo>
                <a:cubicBezTo>
                  <a:pt x="2273" y="569"/>
                  <a:pt x="2290" y="582"/>
                  <a:pt x="2283" y="589"/>
                </a:cubicBezTo>
                <a:cubicBezTo>
                  <a:pt x="2275" y="588"/>
                  <a:pt x="2277" y="575"/>
                  <a:pt x="2266" y="577"/>
                </a:cubicBezTo>
                <a:cubicBezTo>
                  <a:pt x="2266" y="594"/>
                  <a:pt x="2273" y="603"/>
                  <a:pt x="2276" y="617"/>
                </a:cubicBezTo>
                <a:cubicBezTo>
                  <a:pt x="2282" y="611"/>
                  <a:pt x="2281" y="596"/>
                  <a:pt x="2293" y="597"/>
                </a:cubicBezTo>
                <a:cubicBezTo>
                  <a:pt x="2294" y="614"/>
                  <a:pt x="2307" y="617"/>
                  <a:pt x="2310" y="633"/>
                </a:cubicBezTo>
                <a:cubicBezTo>
                  <a:pt x="2303" y="631"/>
                  <a:pt x="2301" y="624"/>
                  <a:pt x="2293" y="625"/>
                </a:cubicBezTo>
                <a:cubicBezTo>
                  <a:pt x="2306" y="649"/>
                  <a:pt x="2323" y="669"/>
                  <a:pt x="2333" y="696"/>
                </a:cubicBezTo>
                <a:cubicBezTo>
                  <a:pt x="2338" y="684"/>
                  <a:pt x="2332" y="682"/>
                  <a:pt x="2333" y="664"/>
                </a:cubicBezTo>
                <a:cubicBezTo>
                  <a:pt x="2338" y="664"/>
                  <a:pt x="2343" y="681"/>
                  <a:pt x="2347" y="668"/>
                </a:cubicBezTo>
                <a:cubicBezTo>
                  <a:pt x="2340" y="654"/>
                  <a:pt x="2310" y="649"/>
                  <a:pt x="2316" y="633"/>
                </a:cubicBezTo>
                <a:cubicBezTo>
                  <a:pt x="2329" y="642"/>
                  <a:pt x="2333" y="638"/>
                  <a:pt x="2347" y="648"/>
                </a:cubicBezTo>
                <a:cubicBezTo>
                  <a:pt x="2357" y="641"/>
                  <a:pt x="2339" y="624"/>
                  <a:pt x="2347" y="621"/>
                </a:cubicBezTo>
                <a:close/>
                <a:moveTo>
                  <a:pt x="2343" y="1182"/>
                </a:moveTo>
                <a:cubicBezTo>
                  <a:pt x="2359" y="1177"/>
                  <a:pt x="2366" y="1161"/>
                  <a:pt x="2370" y="1142"/>
                </a:cubicBezTo>
                <a:cubicBezTo>
                  <a:pt x="2349" y="1147"/>
                  <a:pt x="2371" y="1127"/>
                  <a:pt x="2360" y="1122"/>
                </a:cubicBezTo>
                <a:cubicBezTo>
                  <a:pt x="2359" y="1145"/>
                  <a:pt x="2348" y="1155"/>
                  <a:pt x="2333" y="1162"/>
                </a:cubicBezTo>
                <a:cubicBezTo>
                  <a:pt x="2332" y="1150"/>
                  <a:pt x="2316" y="1155"/>
                  <a:pt x="2306" y="1154"/>
                </a:cubicBezTo>
                <a:cubicBezTo>
                  <a:pt x="2312" y="1173"/>
                  <a:pt x="2301" y="1176"/>
                  <a:pt x="2306" y="1186"/>
                </a:cubicBezTo>
                <a:cubicBezTo>
                  <a:pt x="2311" y="1182"/>
                  <a:pt x="2326" y="1200"/>
                  <a:pt x="2333" y="1206"/>
                </a:cubicBezTo>
                <a:cubicBezTo>
                  <a:pt x="2347" y="1192"/>
                  <a:pt x="2334" y="1170"/>
                  <a:pt x="2353" y="1162"/>
                </a:cubicBezTo>
                <a:cubicBezTo>
                  <a:pt x="2353" y="1173"/>
                  <a:pt x="2343" y="1171"/>
                  <a:pt x="2343" y="1182"/>
                </a:cubicBezTo>
                <a:close/>
                <a:moveTo>
                  <a:pt x="2323" y="422"/>
                </a:moveTo>
                <a:cubicBezTo>
                  <a:pt x="2324" y="414"/>
                  <a:pt x="2319" y="414"/>
                  <a:pt x="2316" y="410"/>
                </a:cubicBezTo>
                <a:cubicBezTo>
                  <a:pt x="2327" y="399"/>
                  <a:pt x="2337" y="414"/>
                  <a:pt x="2347" y="418"/>
                </a:cubicBezTo>
                <a:cubicBezTo>
                  <a:pt x="2351" y="408"/>
                  <a:pt x="2339" y="398"/>
                  <a:pt x="2347" y="398"/>
                </a:cubicBezTo>
                <a:cubicBezTo>
                  <a:pt x="2350" y="403"/>
                  <a:pt x="2352" y="410"/>
                  <a:pt x="2360" y="410"/>
                </a:cubicBezTo>
                <a:cubicBezTo>
                  <a:pt x="2363" y="392"/>
                  <a:pt x="2350" y="392"/>
                  <a:pt x="2350" y="378"/>
                </a:cubicBezTo>
                <a:cubicBezTo>
                  <a:pt x="2357" y="377"/>
                  <a:pt x="2357" y="383"/>
                  <a:pt x="2360" y="386"/>
                </a:cubicBezTo>
                <a:cubicBezTo>
                  <a:pt x="2363" y="373"/>
                  <a:pt x="2355" y="373"/>
                  <a:pt x="2353" y="366"/>
                </a:cubicBezTo>
                <a:cubicBezTo>
                  <a:pt x="2333" y="379"/>
                  <a:pt x="2314" y="365"/>
                  <a:pt x="2296" y="366"/>
                </a:cubicBezTo>
                <a:cubicBezTo>
                  <a:pt x="2290" y="368"/>
                  <a:pt x="2296" y="385"/>
                  <a:pt x="2289" y="386"/>
                </a:cubicBezTo>
                <a:cubicBezTo>
                  <a:pt x="2283" y="377"/>
                  <a:pt x="2280" y="365"/>
                  <a:pt x="2266" y="366"/>
                </a:cubicBezTo>
                <a:cubicBezTo>
                  <a:pt x="2264" y="373"/>
                  <a:pt x="2270" y="399"/>
                  <a:pt x="2279" y="406"/>
                </a:cubicBezTo>
                <a:cubicBezTo>
                  <a:pt x="2281" y="386"/>
                  <a:pt x="2281" y="410"/>
                  <a:pt x="2289" y="406"/>
                </a:cubicBezTo>
                <a:cubicBezTo>
                  <a:pt x="2296" y="405"/>
                  <a:pt x="2292" y="392"/>
                  <a:pt x="2300" y="394"/>
                </a:cubicBezTo>
                <a:cubicBezTo>
                  <a:pt x="2297" y="399"/>
                  <a:pt x="2310" y="436"/>
                  <a:pt x="2316" y="430"/>
                </a:cubicBezTo>
                <a:cubicBezTo>
                  <a:pt x="2306" y="425"/>
                  <a:pt x="2318" y="411"/>
                  <a:pt x="2323" y="422"/>
                </a:cubicBezTo>
                <a:close/>
                <a:moveTo>
                  <a:pt x="2300" y="720"/>
                </a:moveTo>
                <a:cubicBezTo>
                  <a:pt x="2300" y="723"/>
                  <a:pt x="2300" y="725"/>
                  <a:pt x="2300" y="728"/>
                </a:cubicBezTo>
                <a:cubicBezTo>
                  <a:pt x="2298" y="728"/>
                  <a:pt x="2296" y="729"/>
                  <a:pt x="2296" y="732"/>
                </a:cubicBezTo>
                <a:cubicBezTo>
                  <a:pt x="2318" y="737"/>
                  <a:pt x="2314" y="772"/>
                  <a:pt x="2333" y="788"/>
                </a:cubicBezTo>
                <a:cubicBezTo>
                  <a:pt x="2332" y="764"/>
                  <a:pt x="2324" y="729"/>
                  <a:pt x="2300" y="720"/>
                </a:cubicBezTo>
                <a:close/>
                <a:moveTo>
                  <a:pt x="2286" y="1409"/>
                </a:moveTo>
                <a:cubicBezTo>
                  <a:pt x="2298" y="1410"/>
                  <a:pt x="2306" y="1406"/>
                  <a:pt x="2310" y="1397"/>
                </a:cubicBezTo>
                <a:cubicBezTo>
                  <a:pt x="2299" y="1391"/>
                  <a:pt x="2291" y="1398"/>
                  <a:pt x="2286" y="1409"/>
                </a:cubicBezTo>
                <a:close/>
                <a:moveTo>
                  <a:pt x="2269" y="645"/>
                </a:moveTo>
                <a:cubicBezTo>
                  <a:pt x="2276" y="652"/>
                  <a:pt x="2281" y="684"/>
                  <a:pt x="2296" y="668"/>
                </a:cubicBezTo>
                <a:cubicBezTo>
                  <a:pt x="2286" y="666"/>
                  <a:pt x="2267" y="636"/>
                  <a:pt x="2269" y="645"/>
                </a:cubicBezTo>
                <a:close/>
                <a:moveTo>
                  <a:pt x="2259" y="716"/>
                </a:moveTo>
                <a:cubicBezTo>
                  <a:pt x="2255" y="732"/>
                  <a:pt x="2269" y="726"/>
                  <a:pt x="2269" y="736"/>
                </a:cubicBezTo>
                <a:cubicBezTo>
                  <a:pt x="2263" y="740"/>
                  <a:pt x="2258" y="724"/>
                  <a:pt x="2256" y="736"/>
                </a:cubicBezTo>
                <a:cubicBezTo>
                  <a:pt x="2265" y="740"/>
                  <a:pt x="2272" y="746"/>
                  <a:pt x="2279" y="752"/>
                </a:cubicBezTo>
                <a:cubicBezTo>
                  <a:pt x="2280" y="755"/>
                  <a:pt x="2279" y="760"/>
                  <a:pt x="2283" y="760"/>
                </a:cubicBezTo>
                <a:cubicBezTo>
                  <a:pt x="2283" y="754"/>
                  <a:pt x="2282" y="746"/>
                  <a:pt x="2289" y="748"/>
                </a:cubicBezTo>
                <a:cubicBezTo>
                  <a:pt x="2286" y="733"/>
                  <a:pt x="2288" y="713"/>
                  <a:pt x="2273" y="712"/>
                </a:cubicBezTo>
                <a:cubicBezTo>
                  <a:pt x="2283" y="706"/>
                  <a:pt x="2284" y="715"/>
                  <a:pt x="2293" y="708"/>
                </a:cubicBezTo>
                <a:cubicBezTo>
                  <a:pt x="2295" y="694"/>
                  <a:pt x="2277" y="695"/>
                  <a:pt x="2286" y="684"/>
                </a:cubicBezTo>
                <a:cubicBezTo>
                  <a:pt x="2272" y="678"/>
                  <a:pt x="2286" y="705"/>
                  <a:pt x="2276" y="704"/>
                </a:cubicBezTo>
                <a:cubicBezTo>
                  <a:pt x="2275" y="688"/>
                  <a:pt x="2253" y="676"/>
                  <a:pt x="2246" y="680"/>
                </a:cubicBezTo>
                <a:cubicBezTo>
                  <a:pt x="2250" y="683"/>
                  <a:pt x="2244" y="691"/>
                  <a:pt x="2249" y="700"/>
                </a:cubicBezTo>
                <a:cubicBezTo>
                  <a:pt x="2244" y="711"/>
                  <a:pt x="2235" y="693"/>
                  <a:pt x="2232" y="704"/>
                </a:cubicBezTo>
                <a:cubicBezTo>
                  <a:pt x="2240" y="707"/>
                  <a:pt x="2241" y="717"/>
                  <a:pt x="2249" y="720"/>
                </a:cubicBezTo>
                <a:cubicBezTo>
                  <a:pt x="2248" y="714"/>
                  <a:pt x="2254" y="709"/>
                  <a:pt x="2256" y="716"/>
                </a:cubicBezTo>
                <a:cubicBezTo>
                  <a:pt x="2251" y="718"/>
                  <a:pt x="2255" y="721"/>
                  <a:pt x="2259" y="716"/>
                </a:cubicBezTo>
                <a:close/>
                <a:moveTo>
                  <a:pt x="2289" y="1365"/>
                </a:moveTo>
                <a:cubicBezTo>
                  <a:pt x="2287" y="1354"/>
                  <a:pt x="2294" y="1355"/>
                  <a:pt x="2293" y="1345"/>
                </a:cubicBezTo>
                <a:cubicBezTo>
                  <a:pt x="2280" y="1344"/>
                  <a:pt x="2275" y="1364"/>
                  <a:pt x="2289" y="1365"/>
                </a:cubicBezTo>
                <a:close/>
                <a:moveTo>
                  <a:pt x="2236" y="430"/>
                </a:moveTo>
                <a:cubicBezTo>
                  <a:pt x="2241" y="434"/>
                  <a:pt x="2244" y="441"/>
                  <a:pt x="2249" y="445"/>
                </a:cubicBezTo>
                <a:cubicBezTo>
                  <a:pt x="2258" y="435"/>
                  <a:pt x="2280" y="465"/>
                  <a:pt x="2289" y="453"/>
                </a:cubicBezTo>
                <a:cubicBezTo>
                  <a:pt x="2272" y="443"/>
                  <a:pt x="2246" y="426"/>
                  <a:pt x="2236" y="430"/>
                </a:cubicBezTo>
                <a:close/>
                <a:moveTo>
                  <a:pt x="2269" y="808"/>
                </a:moveTo>
                <a:cubicBezTo>
                  <a:pt x="2280" y="806"/>
                  <a:pt x="2283" y="817"/>
                  <a:pt x="2286" y="804"/>
                </a:cubicBezTo>
                <a:cubicBezTo>
                  <a:pt x="2280" y="793"/>
                  <a:pt x="2275" y="803"/>
                  <a:pt x="2269" y="796"/>
                </a:cubicBezTo>
                <a:cubicBezTo>
                  <a:pt x="2278" y="784"/>
                  <a:pt x="2261" y="776"/>
                  <a:pt x="2263" y="760"/>
                </a:cubicBezTo>
                <a:cubicBezTo>
                  <a:pt x="2236" y="761"/>
                  <a:pt x="2254" y="733"/>
                  <a:pt x="2229" y="732"/>
                </a:cubicBezTo>
                <a:cubicBezTo>
                  <a:pt x="2228" y="745"/>
                  <a:pt x="2238" y="745"/>
                  <a:pt x="2236" y="760"/>
                </a:cubicBezTo>
                <a:cubicBezTo>
                  <a:pt x="2280" y="774"/>
                  <a:pt x="2252" y="848"/>
                  <a:pt x="2286" y="875"/>
                </a:cubicBezTo>
                <a:cubicBezTo>
                  <a:pt x="2289" y="844"/>
                  <a:pt x="2276" y="823"/>
                  <a:pt x="2269" y="808"/>
                </a:cubicBezTo>
                <a:close/>
                <a:moveTo>
                  <a:pt x="2276" y="1182"/>
                </a:moveTo>
                <a:cubicBezTo>
                  <a:pt x="2276" y="1187"/>
                  <a:pt x="2277" y="1193"/>
                  <a:pt x="2273" y="1194"/>
                </a:cubicBezTo>
                <a:cubicBezTo>
                  <a:pt x="2265" y="1193"/>
                  <a:pt x="2262" y="1197"/>
                  <a:pt x="2263" y="1206"/>
                </a:cubicBezTo>
                <a:cubicBezTo>
                  <a:pt x="2280" y="1215"/>
                  <a:pt x="2275" y="1204"/>
                  <a:pt x="2289" y="1214"/>
                </a:cubicBezTo>
                <a:cubicBezTo>
                  <a:pt x="2284" y="1200"/>
                  <a:pt x="2295" y="1184"/>
                  <a:pt x="2276" y="1182"/>
                </a:cubicBezTo>
                <a:close/>
                <a:moveTo>
                  <a:pt x="2259" y="1504"/>
                </a:moveTo>
                <a:cubicBezTo>
                  <a:pt x="2271" y="1503"/>
                  <a:pt x="2274" y="1490"/>
                  <a:pt x="2283" y="1485"/>
                </a:cubicBezTo>
                <a:cubicBezTo>
                  <a:pt x="2271" y="1486"/>
                  <a:pt x="2264" y="1495"/>
                  <a:pt x="2259" y="1504"/>
                </a:cubicBezTo>
                <a:close/>
                <a:moveTo>
                  <a:pt x="2252" y="1457"/>
                </a:moveTo>
                <a:cubicBezTo>
                  <a:pt x="2257" y="1445"/>
                  <a:pt x="2264" y="1436"/>
                  <a:pt x="2269" y="1425"/>
                </a:cubicBezTo>
                <a:cubicBezTo>
                  <a:pt x="2265" y="1425"/>
                  <a:pt x="2260" y="1425"/>
                  <a:pt x="2256" y="1425"/>
                </a:cubicBezTo>
                <a:cubicBezTo>
                  <a:pt x="2252" y="1437"/>
                  <a:pt x="2250" y="1452"/>
                  <a:pt x="2242" y="1461"/>
                </a:cubicBezTo>
                <a:cubicBezTo>
                  <a:pt x="2250" y="1460"/>
                  <a:pt x="2255" y="1462"/>
                  <a:pt x="2256" y="1469"/>
                </a:cubicBezTo>
                <a:cubicBezTo>
                  <a:pt x="2247" y="1458"/>
                  <a:pt x="2240" y="1470"/>
                  <a:pt x="2236" y="1477"/>
                </a:cubicBezTo>
                <a:cubicBezTo>
                  <a:pt x="2237" y="1451"/>
                  <a:pt x="2226" y="1440"/>
                  <a:pt x="2242" y="1429"/>
                </a:cubicBezTo>
                <a:cubicBezTo>
                  <a:pt x="2241" y="1410"/>
                  <a:pt x="2236" y="1404"/>
                  <a:pt x="2236" y="1393"/>
                </a:cubicBezTo>
                <a:cubicBezTo>
                  <a:pt x="2230" y="1401"/>
                  <a:pt x="2228" y="1413"/>
                  <a:pt x="2219" y="1417"/>
                </a:cubicBezTo>
                <a:cubicBezTo>
                  <a:pt x="2217" y="1404"/>
                  <a:pt x="2226" y="1401"/>
                  <a:pt x="2219" y="1393"/>
                </a:cubicBezTo>
                <a:cubicBezTo>
                  <a:pt x="2207" y="1392"/>
                  <a:pt x="2208" y="1407"/>
                  <a:pt x="2202" y="1413"/>
                </a:cubicBezTo>
                <a:cubicBezTo>
                  <a:pt x="2206" y="1415"/>
                  <a:pt x="2210" y="1417"/>
                  <a:pt x="2212" y="1421"/>
                </a:cubicBezTo>
                <a:cubicBezTo>
                  <a:pt x="2205" y="1427"/>
                  <a:pt x="2195" y="1441"/>
                  <a:pt x="2209" y="1449"/>
                </a:cubicBezTo>
                <a:cubicBezTo>
                  <a:pt x="2202" y="1450"/>
                  <a:pt x="2201" y="1444"/>
                  <a:pt x="2195" y="1445"/>
                </a:cubicBezTo>
                <a:cubicBezTo>
                  <a:pt x="2194" y="1465"/>
                  <a:pt x="2186" y="1474"/>
                  <a:pt x="2182" y="1481"/>
                </a:cubicBezTo>
                <a:cubicBezTo>
                  <a:pt x="2195" y="1479"/>
                  <a:pt x="2205" y="1473"/>
                  <a:pt x="2212" y="1465"/>
                </a:cubicBezTo>
                <a:cubicBezTo>
                  <a:pt x="2209" y="1486"/>
                  <a:pt x="2234" y="1473"/>
                  <a:pt x="2239" y="1485"/>
                </a:cubicBezTo>
                <a:cubicBezTo>
                  <a:pt x="2229" y="1481"/>
                  <a:pt x="2233" y="1493"/>
                  <a:pt x="2232" y="1500"/>
                </a:cubicBezTo>
                <a:cubicBezTo>
                  <a:pt x="2251" y="1497"/>
                  <a:pt x="2256" y="1478"/>
                  <a:pt x="2269" y="1469"/>
                </a:cubicBezTo>
                <a:cubicBezTo>
                  <a:pt x="2265" y="1463"/>
                  <a:pt x="2253" y="1467"/>
                  <a:pt x="2252" y="1457"/>
                </a:cubicBezTo>
                <a:close/>
                <a:moveTo>
                  <a:pt x="2246" y="1393"/>
                </a:moveTo>
                <a:cubicBezTo>
                  <a:pt x="2248" y="1384"/>
                  <a:pt x="2253" y="1377"/>
                  <a:pt x="2252" y="1365"/>
                </a:cubicBezTo>
                <a:cubicBezTo>
                  <a:pt x="2244" y="1364"/>
                  <a:pt x="2240" y="1390"/>
                  <a:pt x="2246" y="1393"/>
                </a:cubicBezTo>
                <a:close/>
                <a:moveTo>
                  <a:pt x="2246" y="597"/>
                </a:moveTo>
                <a:cubicBezTo>
                  <a:pt x="2234" y="593"/>
                  <a:pt x="2241" y="609"/>
                  <a:pt x="2239" y="617"/>
                </a:cubicBezTo>
                <a:cubicBezTo>
                  <a:pt x="2251" y="615"/>
                  <a:pt x="2248" y="606"/>
                  <a:pt x="2246" y="597"/>
                </a:cubicBezTo>
                <a:close/>
                <a:moveTo>
                  <a:pt x="2239" y="537"/>
                </a:moveTo>
                <a:cubicBezTo>
                  <a:pt x="2232" y="510"/>
                  <a:pt x="2200" y="512"/>
                  <a:pt x="2199" y="477"/>
                </a:cubicBezTo>
                <a:cubicBezTo>
                  <a:pt x="2179" y="472"/>
                  <a:pt x="2166" y="457"/>
                  <a:pt x="2148" y="449"/>
                </a:cubicBezTo>
                <a:cubicBezTo>
                  <a:pt x="2141" y="479"/>
                  <a:pt x="2166" y="482"/>
                  <a:pt x="2178" y="497"/>
                </a:cubicBezTo>
                <a:cubicBezTo>
                  <a:pt x="2185" y="496"/>
                  <a:pt x="2177" y="491"/>
                  <a:pt x="2182" y="489"/>
                </a:cubicBezTo>
                <a:cubicBezTo>
                  <a:pt x="2186" y="493"/>
                  <a:pt x="2191" y="494"/>
                  <a:pt x="2199" y="493"/>
                </a:cubicBezTo>
                <a:cubicBezTo>
                  <a:pt x="2197" y="516"/>
                  <a:pt x="2218" y="510"/>
                  <a:pt x="2222" y="525"/>
                </a:cubicBezTo>
                <a:cubicBezTo>
                  <a:pt x="2212" y="530"/>
                  <a:pt x="2214" y="519"/>
                  <a:pt x="2209" y="517"/>
                </a:cubicBezTo>
                <a:cubicBezTo>
                  <a:pt x="2215" y="528"/>
                  <a:pt x="2222" y="560"/>
                  <a:pt x="2236" y="549"/>
                </a:cubicBezTo>
                <a:cubicBezTo>
                  <a:pt x="2232" y="546"/>
                  <a:pt x="2223" y="530"/>
                  <a:pt x="2229" y="529"/>
                </a:cubicBezTo>
                <a:cubicBezTo>
                  <a:pt x="2230" y="534"/>
                  <a:pt x="2233" y="537"/>
                  <a:pt x="2239" y="537"/>
                </a:cubicBezTo>
                <a:close/>
                <a:moveTo>
                  <a:pt x="2202" y="577"/>
                </a:moveTo>
                <a:cubicBezTo>
                  <a:pt x="2212" y="585"/>
                  <a:pt x="2211" y="606"/>
                  <a:pt x="2232" y="601"/>
                </a:cubicBezTo>
                <a:cubicBezTo>
                  <a:pt x="2233" y="591"/>
                  <a:pt x="2227" y="588"/>
                  <a:pt x="2226" y="581"/>
                </a:cubicBezTo>
                <a:cubicBezTo>
                  <a:pt x="2213" y="588"/>
                  <a:pt x="2205" y="569"/>
                  <a:pt x="2202" y="577"/>
                </a:cubicBezTo>
                <a:close/>
                <a:moveTo>
                  <a:pt x="2178" y="1811"/>
                </a:moveTo>
                <a:cubicBezTo>
                  <a:pt x="2189" y="1806"/>
                  <a:pt x="2201" y="1801"/>
                  <a:pt x="2205" y="1787"/>
                </a:cubicBezTo>
                <a:cubicBezTo>
                  <a:pt x="2190" y="1787"/>
                  <a:pt x="2189" y="1805"/>
                  <a:pt x="2178" y="1811"/>
                </a:cubicBezTo>
                <a:close/>
                <a:moveTo>
                  <a:pt x="2175" y="577"/>
                </a:moveTo>
                <a:cubicBezTo>
                  <a:pt x="2182" y="598"/>
                  <a:pt x="2179" y="620"/>
                  <a:pt x="2202" y="629"/>
                </a:cubicBezTo>
                <a:cubicBezTo>
                  <a:pt x="2201" y="602"/>
                  <a:pt x="2189" y="588"/>
                  <a:pt x="2175" y="577"/>
                </a:cubicBezTo>
                <a:close/>
                <a:moveTo>
                  <a:pt x="2178" y="1425"/>
                </a:moveTo>
                <a:cubicBezTo>
                  <a:pt x="2175" y="1421"/>
                  <a:pt x="2159" y="1413"/>
                  <a:pt x="2158" y="1421"/>
                </a:cubicBezTo>
                <a:cubicBezTo>
                  <a:pt x="2163" y="1429"/>
                  <a:pt x="2122" y="1482"/>
                  <a:pt x="2138" y="1445"/>
                </a:cubicBezTo>
                <a:cubicBezTo>
                  <a:pt x="2128" y="1447"/>
                  <a:pt x="2119" y="1451"/>
                  <a:pt x="2118" y="1465"/>
                </a:cubicBezTo>
                <a:cubicBezTo>
                  <a:pt x="2142" y="1466"/>
                  <a:pt x="2110" y="1481"/>
                  <a:pt x="2121" y="1489"/>
                </a:cubicBezTo>
                <a:cubicBezTo>
                  <a:pt x="2152" y="1467"/>
                  <a:pt x="2169" y="1444"/>
                  <a:pt x="2199" y="1429"/>
                </a:cubicBezTo>
                <a:cubicBezTo>
                  <a:pt x="2197" y="1421"/>
                  <a:pt x="2203" y="1403"/>
                  <a:pt x="2195" y="1401"/>
                </a:cubicBezTo>
                <a:cubicBezTo>
                  <a:pt x="2191" y="1418"/>
                  <a:pt x="2188" y="1413"/>
                  <a:pt x="2178" y="1425"/>
                </a:cubicBezTo>
                <a:close/>
                <a:moveTo>
                  <a:pt x="2162" y="1493"/>
                </a:moveTo>
                <a:cubicBezTo>
                  <a:pt x="2171" y="1492"/>
                  <a:pt x="2176" y="1486"/>
                  <a:pt x="2175" y="1473"/>
                </a:cubicBezTo>
                <a:cubicBezTo>
                  <a:pt x="2166" y="1474"/>
                  <a:pt x="2164" y="1483"/>
                  <a:pt x="2162" y="1493"/>
                </a:cubicBezTo>
                <a:close/>
                <a:moveTo>
                  <a:pt x="2128" y="541"/>
                </a:moveTo>
                <a:cubicBezTo>
                  <a:pt x="2120" y="544"/>
                  <a:pt x="2114" y="548"/>
                  <a:pt x="2115" y="561"/>
                </a:cubicBezTo>
                <a:cubicBezTo>
                  <a:pt x="2127" y="570"/>
                  <a:pt x="2146" y="593"/>
                  <a:pt x="2162" y="585"/>
                </a:cubicBezTo>
                <a:cubicBezTo>
                  <a:pt x="2152" y="569"/>
                  <a:pt x="2115" y="571"/>
                  <a:pt x="2128" y="541"/>
                </a:cubicBezTo>
                <a:close/>
                <a:moveTo>
                  <a:pt x="2108" y="1883"/>
                </a:moveTo>
                <a:cubicBezTo>
                  <a:pt x="2112" y="1893"/>
                  <a:pt x="2106" y="1895"/>
                  <a:pt x="2111" y="1899"/>
                </a:cubicBezTo>
                <a:cubicBezTo>
                  <a:pt x="2128" y="1883"/>
                  <a:pt x="2128" y="1869"/>
                  <a:pt x="2141" y="1855"/>
                </a:cubicBezTo>
                <a:cubicBezTo>
                  <a:pt x="2127" y="1860"/>
                  <a:pt x="2120" y="1875"/>
                  <a:pt x="2108" y="1883"/>
                </a:cubicBezTo>
                <a:close/>
                <a:moveTo>
                  <a:pt x="2104" y="477"/>
                </a:moveTo>
                <a:cubicBezTo>
                  <a:pt x="2100" y="441"/>
                  <a:pt x="2085" y="415"/>
                  <a:pt x="2057" y="406"/>
                </a:cubicBezTo>
                <a:cubicBezTo>
                  <a:pt x="2064" y="419"/>
                  <a:pt x="2045" y="422"/>
                  <a:pt x="2044" y="414"/>
                </a:cubicBezTo>
                <a:cubicBezTo>
                  <a:pt x="2046" y="414"/>
                  <a:pt x="2048" y="410"/>
                  <a:pt x="2044" y="410"/>
                </a:cubicBezTo>
                <a:cubicBezTo>
                  <a:pt x="2028" y="458"/>
                  <a:pt x="2089" y="457"/>
                  <a:pt x="2104" y="477"/>
                </a:cubicBezTo>
                <a:close/>
                <a:moveTo>
                  <a:pt x="2118" y="461"/>
                </a:moveTo>
                <a:cubicBezTo>
                  <a:pt x="2122" y="437"/>
                  <a:pt x="2110" y="410"/>
                  <a:pt x="2088" y="406"/>
                </a:cubicBezTo>
                <a:cubicBezTo>
                  <a:pt x="2101" y="420"/>
                  <a:pt x="2095" y="458"/>
                  <a:pt x="2118" y="461"/>
                </a:cubicBezTo>
                <a:close/>
                <a:moveTo>
                  <a:pt x="2067" y="310"/>
                </a:moveTo>
                <a:cubicBezTo>
                  <a:pt x="2077" y="326"/>
                  <a:pt x="2097" y="324"/>
                  <a:pt x="2111" y="334"/>
                </a:cubicBezTo>
                <a:cubicBezTo>
                  <a:pt x="2109" y="322"/>
                  <a:pt x="2123" y="329"/>
                  <a:pt x="2118" y="314"/>
                </a:cubicBezTo>
                <a:cubicBezTo>
                  <a:pt x="2101" y="314"/>
                  <a:pt x="2090" y="307"/>
                  <a:pt x="2081" y="298"/>
                </a:cubicBezTo>
                <a:cubicBezTo>
                  <a:pt x="2086" y="298"/>
                  <a:pt x="2083" y="287"/>
                  <a:pt x="2081" y="294"/>
                </a:cubicBezTo>
                <a:cubicBezTo>
                  <a:pt x="2078" y="301"/>
                  <a:pt x="2068" y="301"/>
                  <a:pt x="2067" y="310"/>
                </a:cubicBezTo>
                <a:close/>
                <a:moveTo>
                  <a:pt x="2091" y="525"/>
                </a:moveTo>
                <a:cubicBezTo>
                  <a:pt x="2101" y="521"/>
                  <a:pt x="2097" y="534"/>
                  <a:pt x="2098" y="541"/>
                </a:cubicBezTo>
                <a:cubicBezTo>
                  <a:pt x="2106" y="541"/>
                  <a:pt x="2111" y="535"/>
                  <a:pt x="2111" y="525"/>
                </a:cubicBezTo>
                <a:cubicBezTo>
                  <a:pt x="2109" y="522"/>
                  <a:pt x="2092" y="516"/>
                  <a:pt x="2091" y="525"/>
                </a:cubicBezTo>
                <a:close/>
                <a:moveTo>
                  <a:pt x="2081" y="1927"/>
                </a:moveTo>
                <a:cubicBezTo>
                  <a:pt x="2083" y="1927"/>
                  <a:pt x="2085" y="1927"/>
                  <a:pt x="2088" y="1927"/>
                </a:cubicBezTo>
                <a:cubicBezTo>
                  <a:pt x="2088" y="1929"/>
                  <a:pt x="2088" y="1931"/>
                  <a:pt x="2091" y="1930"/>
                </a:cubicBezTo>
                <a:cubicBezTo>
                  <a:pt x="2089" y="1914"/>
                  <a:pt x="2105" y="1921"/>
                  <a:pt x="2104" y="1907"/>
                </a:cubicBezTo>
                <a:cubicBezTo>
                  <a:pt x="2096" y="1913"/>
                  <a:pt x="2082" y="1911"/>
                  <a:pt x="2081" y="1927"/>
                </a:cubicBezTo>
                <a:close/>
                <a:moveTo>
                  <a:pt x="2057" y="1759"/>
                </a:moveTo>
                <a:cubicBezTo>
                  <a:pt x="2059" y="1749"/>
                  <a:pt x="2079" y="1740"/>
                  <a:pt x="2071" y="1731"/>
                </a:cubicBezTo>
                <a:cubicBezTo>
                  <a:pt x="2066" y="1738"/>
                  <a:pt x="2045" y="1745"/>
                  <a:pt x="2057" y="1759"/>
                </a:cubicBezTo>
                <a:close/>
                <a:moveTo>
                  <a:pt x="2067" y="513"/>
                </a:moveTo>
                <a:cubicBezTo>
                  <a:pt x="2061" y="512"/>
                  <a:pt x="2061" y="518"/>
                  <a:pt x="2057" y="521"/>
                </a:cubicBezTo>
                <a:cubicBezTo>
                  <a:pt x="2052" y="511"/>
                  <a:pt x="2038" y="510"/>
                  <a:pt x="2047" y="493"/>
                </a:cubicBezTo>
                <a:cubicBezTo>
                  <a:pt x="2038" y="489"/>
                  <a:pt x="2033" y="489"/>
                  <a:pt x="2024" y="493"/>
                </a:cubicBezTo>
                <a:cubicBezTo>
                  <a:pt x="2024" y="488"/>
                  <a:pt x="2029" y="485"/>
                  <a:pt x="2020" y="485"/>
                </a:cubicBezTo>
                <a:cubicBezTo>
                  <a:pt x="2019" y="515"/>
                  <a:pt x="2036" y="523"/>
                  <a:pt x="2040" y="545"/>
                </a:cubicBezTo>
                <a:cubicBezTo>
                  <a:pt x="2052" y="540"/>
                  <a:pt x="2053" y="536"/>
                  <a:pt x="2067" y="541"/>
                </a:cubicBezTo>
                <a:cubicBezTo>
                  <a:pt x="2055" y="523"/>
                  <a:pt x="2073" y="527"/>
                  <a:pt x="2067" y="513"/>
                </a:cubicBezTo>
                <a:close/>
                <a:moveTo>
                  <a:pt x="2027" y="441"/>
                </a:moveTo>
                <a:cubicBezTo>
                  <a:pt x="2035" y="427"/>
                  <a:pt x="2026" y="411"/>
                  <a:pt x="2010" y="406"/>
                </a:cubicBezTo>
                <a:cubicBezTo>
                  <a:pt x="2011" y="425"/>
                  <a:pt x="2022" y="407"/>
                  <a:pt x="2024" y="426"/>
                </a:cubicBezTo>
                <a:cubicBezTo>
                  <a:pt x="2003" y="443"/>
                  <a:pt x="2020" y="475"/>
                  <a:pt x="2040" y="477"/>
                </a:cubicBezTo>
                <a:cubicBezTo>
                  <a:pt x="2045" y="468"/>
                  <a:pt x="2032" y="462"/>
                  <a:pt x="2040" y="461"/>
                </a:cubicBezTo>
                <a:cubicBezTo>
                  <a:pt x="2050" y="470"/>
                  <a:pt x="2055" y="484"/>
                  <a:pt x="2067" y="489"/>
                </a:cubicBezTo>
                <a:cubicBezTo>
                  <a:pt x="2056" y="472"/>
                  <a:pt x="2040" y="444"/>
                  <a:pt x="2027" y="441"/>
                </a:cubicBezTo>
                <a:close/>
                <a:moveTo>
                  <a:pt x="2040" y="306"/>
                </a:moveTo>
                <a:cubicBezTo>
                  <a:pt x="2038" y="322"/>
                  <a:pt x="2057" y="331"/>
                  <a:pt x="2061" y="326"/>
                </a:cubicBezTo>
                <a:cubicBezTo>
                  <a:pt x="2050" y="324"/>
                  <a:pt x="2058" y="300"/>
                  <a:pt x="2040" y="306"/>
                </a:cubicBezTo>
                <a:close/>
                <a:moveTo>
                  <a:pt x="2040" y="334"/>
                </a:moveTo>
                <a:cubicBezTo>
                  <a:pt x="2039" y="346"/>
                  <a:pt x="2043" y="352"/>
                  <a:pt x="2054" y="350"/>
                </a:cubicBezTo>
                <a:cubicBezTo>
                  <a:pt x="2056" y="337"/>
                  <a:pt x="2045" y="339"/>
                  <a:pt x="2040" y="334"/>
                </a:cubicBezTo>
                <a:close/>
                <a:moveTo>
                  <a:pt x="2024" y="266"/>
                </a:moveTo>
                <a:cubicBezTo>
                  <a:pt x="2021" y="265"/>
                  <a:pt x="2020" y="263"/>
                  <a:pt x="2020" y="258"/>
                </a:cubicBezTo>
                <a:cubicBezTo>
                  <a:pt x="1999" y="254"/>
                  <a:pt x="1995" y="257"/>
                  <a:pt x="1980" y="266"/>
                </a:cubicBezTo>
                <a:cubicBezTo>
                  <a:pt x="1989" y="294"/>
                  <a:pt x="2017" y="268"/>
                  <a:pt x="2030" y="298"/>
                </a:cubicBezTo>
                <a:cubicBezTo>
                  <a:pt x="2030" y="283"/>
                  <a:pt x="2009" y="275"/>
                  <a:pt x="2024" y="266"/>
                </a:cubicBezTo>
                <a:close/>
                <a:moveTo>
                  <a:pt x="1970" y="1879"/>
                </a:moveTo>
                <a:cubicBezTo>
                  <a:pt x="1980" y="1860"/>
                  <a:pt x="2020" y="1855"/>
                  <a:pt x="2017" y="1835"/>
                </a:cubicBezTo>
                <a:cubicBezTo>
                  <a:pt x="2007" y="1838"/>
                  <a:pt x="1960" y="1849"/>
                  <a:pt x="1970" y="1879"/>
                </a:cubicBezTo>
                <a:close/>
                <a:moveTo>
                  <a:pt x="2010" y="1807"/>
                </a:moveTo>
                <a:cubicBezTo>
                  <a:pt x="2000" y="1809"/>
                  <a:pt x="1994" y="1814"/>
                  <a:pt x="1990" y="1823"/>
                </a:cubicBezTo>
                <a:cubicBezTo>
                  <a:pt x="2001" y="1823"/>
                  <a:pt x="2008" y="1818"/>
                  <a:pt x="2010" y="1807"/>
                </a:cubicBezTo>
                <a:close/>
                <a:moveTo>
                  <a:pt x="1956" y="310"/>
                </a:moveTo>
                <a:cubicBezTo>
                  <a:pt x="1965" y="305"/>
                  <a:pt x="1974" y="334"/>
                  <a:pt x="1997" y="326"/>
                </a:cubicBezTo>
                <a:cubicBezTo>
                  <a:pt x="1987" y="307"/>
                  <a:pt x="1973" y="293"/>
                  <a:pt x="1960" y="278"/>
                </a:cubicBezTo>
                <a:cubicBezTo>
                  <a:pt x="1957" y="292"/>
                  <a:pt x="1951" y="279"/>
                  <a:pt x="1940" y="282"/>
                </a:cubicBezTo>
                <a:cubicBezTo>
                  <a:pt x="1937" y="300"/>
                  <a:pt x="1957" y="291"/>
                  <a:pt x="1960" y="302"/>
                </a:cubicBezTo>
                <a:cubicBezTo>
                  <a:pt x="1956" y="303"/>
                  <a:pt x="1952" y="309"/>
                  <a:pt x="1956" y="310"/>
                </a:cubicBezTo>
                <a:close/>
                <a:moveTo>
                  <a:pt x="1970" y="2002"/>
                </a:moveTo>
                <a:cubicBezTo>
                  <a:pt x="1972" y="2003"/>
                  <a:pt x="1974" y="2006"/>
                  <a:pt x="1973" y="2010"/>
                </a:cubicBezTo>
                <a:cubicBezTo>
                  <a:pt x="1978" y="2001"/>
                  <a:pt x="1995" y="2007"/>
                  <a:pt x="1997" y="1994"/>
                </a:cubicBezTo>
                <a:cubicBezTo>
                  <a:pt x="1987" y="1999"/>
                  <a:pt x="1974" y="2000"/>
                  <a:pt x="1970" y="2002"/>
                </a:cubicBezTo>
                <a:close/>
                <a:moveTo>
                  <a:pt x="1980" y="1891"/>
                </a:moveTo>
                <a:cubicBezTo>
                  <a:pt x="1960" y="1897"/>
                  <a:pt x="1976" y="1892"/>
                  <a:pt x="1970" y="1883"/>
                </a:cubicBezTo>
                <a:cubicBezTo>
                  <a:pt x="1969" y="1887"/>
                  <a:pt x="1965" y="1887"/>
                  <a:pt x="1960" y="1887"/>
                </a:cubicBezTo>
                <a:cubicBezTo>
                  <a:pt x="1957" y="1915"/>
                  <a:pt x="1918" y="1901"/>
                  <a:pt x="1913" y="1927"/>
                </a:cubicBezTo>
                <a:cubicBezTo>
                  <a:pt x="1932" y="1911"/>
                  <a:pt x="1972" y="1919"/>
                  <a:pt x="1980" y="1891"/>
                </a:cubicBezTo>
                <a:close/>
                <a:moveTo>
                  <a:pt x="1990" y="1895"/>
                </a:moveTo>
                <a:cubicBezTo>
                  <a:pt x="1977" y="1902"/>
                  <a:pt x="1967" y="1912"/>
                  <a:pt x="1956" y="1923"/>
                </a:cubicBezTo>
                <a:cubicBezTo>
                  <a:pt x="1972" y="1918"/>
                  <a:pt x="1982" y="1908"/>
                  <a:pt x="1990" y="1895"/>
                </a:cubicBezTo>
                <a:close/>
                <a:moveTo>
                  <a:pt x="1919" y="2102"/>
                </a:moveTo>
                <a:cubicBezTo>
                  <a:pt x="1925" y="2126"/>
                  <a:pt x="1962" y="2117"/>
                  <a:pt x="1963" y="2094"/>
                </a:cubicBezTo>
                <a:cubicBezTo>
                  <a:pt x="1949" y="2097"/>
                  <a:pt x="1934" y="2099"/>
                  <a:pt x="1919" y="2102"/>
                </a:cubicBezTo>
                <a:close/>
                <a:moveTo>
                  <a:pt x="1903" y="1978"/>
                </a:moveTo>
                <a:cubicBezTo>
                  <a:pt x="1902" y="1993"/>
                  <a:pt x="1919" y="1992"/>
                  <a:pt x="1923" y="1982"/>
                </a:cubicBezTo>
                <a:cubicBezTo>
                  <a:pt x="1919" y="1978"/>
                  <a:pt x="1911" y="1978"/>
                  <a:pt x="1903" y="1978"/>
                </a:cubicBezTo>
                <a:close/>
                <a:moveTo>
                  <a:pt x="1899" y="2114"/>
                </a:moveTo>
                <a:cubicBezTo>
                  <a:pt x="1883" y="2113"/>
                  <a:pt x="1865" y="2131"/>
                  <a:pt x="1852" y="2122"/>
                </a:cubicBezTo>
                <a:cubicBezTo>
                  <a:pt x="1858" y="2123"/>
                  <a:pt x="1861" y="2116"/>
                  <a:pt x="1855" y="2114"/>
                </a:cubicBezTo>
                <a:cubicBezTo>
                  <a:pt x="1834" y="2133"/>
                  <a:pt x="1804" y="2117"/>
                  <a:pt x="1788" y="2141"/>
                </a:cubicBezTo>
                <a:cubicBezTo>
                  <a:pt x="1822" y="2125"/>
                  <a:pt x="1864" y="2145"/>
                  <a:pt x="1899" y="2114"/>
                </a:cubicBezTo>
                <a:close/>
                <a:moveTo>
                  <a:pt x="1818" y="2169"/>
                </a:moveTo>
                <a:cubicBezTo>
                  <a:pt x="1824" y="2182"/>
                  <a:pt x="1827" y="2178"/>
                  <a:pt x="1828" y="2189"/>
                </a:cubicBezTo>
                <a:cubicBezTo>
                  <a:pt x="1864" y="2183"/>
                  <a:pt x="1888" y="2165"/>
                  <a:pt x="1906" y="2138"/>
                </a:cubicBezTo>
                <a:cubicBezTo>
                  <a:pt x="1901" y="2138"/>
                  <a:pt x="1898" y="2136"/>
                  <a:pt x="1896" y="2134"/>
                </a:cubicBezTo>
                <a:cubicBezTo>
                  <a:pt x="1891" y="2136"/>
                  <a:pt x="1895" y="2149"/>
                  <a:pt x="1889" y="2149"/>
                </a:cubicBezTo>
                <a:cubicBezTo>
                  <a:pt x="1871" y="2144"/>
                  <a:pt x="1852" y="2143"/>
                  <a:pt x="1842" y="2138"/>
                </a:cubicBezTo>
                <a:cubicBezTo>
                  <a:pt x="1840" y="2161"/>
                  <a:pt x="1874" y="2150"/>
                  <a:pt x="1876" y="2157"/>
                </a:cubicBezTo>
                <a:cubicBezTo>
                  <a:pt x="1857" y="2171"/>
                  <a:pt x="1839" y="2170"/>
                  <a:pt x="1818" y="2169"/>
                </a:cubicBezTo>
                <a:close/>
                <a:moveTo>
                  <a:pt x="1704" y="215"/>
                </a:moveTo>
                <a:cubicBezTo>
                  <a:pt x="1704" y="209"/>
                  <a:pt x="1708" y="209"/>
                  <a:pt x="1707" y="203"/>
                </a:cubicBezTo>
                <a:cubicBezTo>
                  <a:pt x="1690" y="199"/>
                  <a:pt x="1678" y="188"/>
                  <a:pt x="1680" y="171"/>
                </a:cubicBezTo>
                <a:cubicBezTo>
                  <a:pt x="1668" y="171"/>
                  <a:pt x="1654" y="168"/>
                  <a:pt x="1650" y="179"/>
                </a:cubicBezTo>
                <a:cubicBezTo>
                  <a:pt x="1660" y="187"/>
                  <a:pt x="1680" y="183"/>
                  <a:pt x="1680" y="203"/>
                </a:cubicBezTo>
                <a:cubicBezTo>
                  <a:pt x="1676" y="203"/>
                  <a:pt x="1671" y="202"/>
                  <a:pt x="1670" y="207"/>
                </a:cubicBezTo>
                <a:cubicBezTo>
                  <a:pt x="1674" y="214"/>
                  <a:pt x="1672" y="228"/>
                  <a:pt x="1684" y="234"/>
                </a:cubicBezTo>
                <a:cubicBezTo>
                  <a:pt x="1684" y="230"/>
                  <a:pt x="1683" y="223"/>
                  <a:pt x="1687" y="222"/>
                </a:cubicBezTo>
                <a:cubicBezTo>
                  <a:pt x="1691" y="232"/>
                  <a:pt x="1698" y="239"/>
                  <a:pt x="1711" y="238"/>
                </a:cubicBezTo>
                <a:cubicBezTo>
                  <a:pt x="1711" y="223"/>
                  <a:pt x="1694" y="229"/>
                  <a:pt x="1691" y="218"/>
                </a:cubicBezTo>
                <a:cubicBezTo>
                  <a:pt x="1704" y="217"/>
                  <a:pt x="1687" y="208"/>
                  <a:pt x="1704" y="215"/>
                </a:cubicBezTo>
                <a:close/>
                <a:moveTo>
                  <a:pt x="1593" y="2157"/>
                </a:moveTo>
                <a:cubicBezTo>
                  <a:pt x="1618" y="2157"/>
                  <a:pt x="1659" y="2158"/>
                  <a:pt x="1674" y="2134"/>
                </a:cubicBezTo>
                <a:cubicBezTo>
                  <a:pt x="1654" y="2123"/>
                  <a:pt x="1612" y="2127"/>
                  <a:pt x="1593" y="2157"/>
                </a:cubicBezTo>
                <a:close/>
                <a:moveTo>
                  <a:pt x="1415" y="59"/>
                </a:moveTo>
                <a:cubicBezTo>
                  <a:pt x="1410" y="59"/>
                  <a:pt x="1407" y="61"/>
                  <a:pt x="1405" y="63"/>
                </a:cubicBezTo>
                <a:cubicBezTo>
                  <a:pt x="1405" y="66"/>
                  <a:pt x="1405" y="69"/>
                  <a:pt x="1405" y="71"/>
                </a:cubicBezTo>
                <a:cubicBezTo>
                  <a:pt x="1414" y="72"/>
                  <a:pt x="1419" y="78"/>
                  <a:pt x="1428" y="79"/>
                </a:cubicBezTo>
                <a:cubicBezTo>
                  <a:pt x="1430" y="64"/>
                  <a:pt x="1402" y="75"/>
                  <a:pt x="1415" y="59"/>
                </a:cubicBezTo>
                <a:close/>
                <a:moveTo>
                  <a:pt x="1341" y="2145"/>
                </a:moveTo>
                <a:cubicBezTo>
                  <a:pt x="1346" y="2150"/>
                  <a:pt x="1370" y="2153"/>
                  <a:pt x="1374" y="2145"/>
                </a:cubicBezTo>
                <a:cubicBezTo>
                  <a:pt x="1365" y="2146"/>
                  <a:pt x="1348" y="2134"/>
                  <a:pt x="1341" y="2145"/>
                </a:cubicBezTo>
                <a:close/>
                <a:moveTo>
                  <a:pt x="1287" y="2149"/>
                </a:moveTo>
                <a:cubicBezTo>
                  <a:pt x="1300" y="2152"/>
                  <a:pt x="1324" y="2166"/>
                  <a:pt x="1334" y="2149"/>
                </a:cubicBezTo>
                <a:cubicBezTo>
                  <a:pt x="1315" y="2155"/>
                  <a:pt x="1298" y="2139"/>
                  <a:pt x="1287" y="2149"/>
                </a:cubicBezTo>
                <a:close/>
                <a:moveTo>
                  <a:pt x="1196" y="2118"/>
                </a:moveTo>
                <a:cubicBezTo>
                  <a:pt x="1220" y="2127"/>
                  <a:pt x="1253" y="2144"/>
                  <a:pt x="1280" y="2138"/>
                </a:cubicBezTo>
                <a:cubicBezTo>
                  <a:pt x="1280" y="2132"/>
                  <a:pt x="1284" y="2132"/>
                  <a:pt x="1283" y="2126"/>
                </a:cubicBezTo>
                <a:cubicBezTo>
                  <a:pt x="1249" y="2131"/>
                  <a:pt x="1223" y="2107"/>
                  <a:pt x="1196" y="2118"/>
                </a:cubicBezTo>
                <a:close/>
                <a:moveTo>
                  <a:pt x="1253" y="2161"/>
                </a:moveTo>
                <a:cubicBezTo>
                  <a:pt x="1259" y="2161"/>
                  <a:pt x="1278" y="2174"/>
                  <a:pt x="1277" y="2157"/>
                </a:cubicBezTo>
                <a:cubicBezTo>
                  <a:pt x="1270" y="2160"/>
                  <a:pt x="1255" y="2153"/>
                  <a:pt x="1253" y="2161"/>
                </a:cubicBezTo>
                <a:close/>
                <a:moveTo>
                  <a:pt x="1172" y="163"/>
                </a:moveTo>
                <a:cubicBezTo>
                  <a:pt x="1184" y="155"/>
                  <a:pt x="1183" y="181"/>
                  <a:pt x="1189" y="167"/>
                </a:cubicBezTo>
                <a:cubicBezTo>
                  <a:pt x="1187" y="167"/>
                  <a:pt x="1185" y="166"/>
                  <a:pt x="1186" y="163"/>
                </a:cubicBezTo>
                <a:cubicBezTo>
                  <a:pt x="1188" y="162"/>
                  <a:pt x="1192" y="163"/>
                  <a:pt x="1193" y="159"/>
                </a:cubicBezTo>
                <a:cubicBezTo>
                  <a:pt x="1187" y="152"/>
                  <a:pt x="1175" y="155"/>
                  <a:pt x="1172" y="163"/>
                </a:cubicBezTo>
                <a:close/>
                <a:moveTo>
                  <a:pt x="1166" y="107"/>
                </a:moveTo>
                <a:cubicBezTo>
                  <a:pt x="1171" y="102"/>
                  <a:pt x="1177" y="106"/>
                  <a:pt x="1189" y="107"/>
                </a:cubicBezTo>
                <a:cubicBezTo>
                  <a:pt x="1194" y="92"/>
                  <a:pt x="1150" y="98"/>
                  <a:pt x="1166" y="107"/>
                </a:cubicBezTo>
                <a:close/>
                <a:moveTo>
                  <a:pt x="1007" y="1927"/>
                </a:moveTo>
                <a:cubicBezTo>
                  <a:pt x="1044" y="1955"/>
                  <a:pt x="1085" y="1978"/>
                  <a:pt x="1132" y="1994"/>
                </a:cubicBezTo>
                <a:cubicBezTo>
                  <a:pt x="1127" y="1980"/>
                  <a:pt x="1143" y="1992"/>
                  <a:pt x="1142" y="1982"/>
                </a:cubicBezTo>
                <a:cubicBezTo>
                  <a:pt x="1089" y="1979"/>
                  <a:pt x="1058" y="1929"/>
                  <a:pt x="1007" y="1927"/>
                </a:cubicBezTo>
                <a:close/>
                <a:moveTo>
                  <a:pt x="1058" y="167"/>
                </a:moveTo>
                <a:cubicBezTo>
                  <a:pt x="1057" y="172"/>
                  <a:pt x="1053" y="174"/>
                  <a:pt x="1055" y="183"/>
                </a:cubicBezTo>
                <a:cubicBezTo>
                  <a:pt x="1082" y="167"/>
                  <a:pt x="1110" y="177"/>
                  <a:pt x="1132" y="155"/>
                </a:cubicBezTo>
                <a:cubicBezTo>
                  <a:pt x="1112" y="151"/>
                  <a:pt x="1104" y="156"/>
                  <a:pt x="1088" y="151"/>
                </a:cubicBezTo>
                <a:cubicBezTo>
                  <a:pt x="1084" y="167"/>
                  <a:pt x="1068" y="179"/>
                  <a:pt x="1058" y="167"/>
                </a:cubicBezTo>
                <a:close/>
                <a:moveTo>
                  <a:pt x="1014" y="159"/>
                </a:moveTo>
                <a:cubicBezTo>
                  <a:pt x="1011" y="163"/>
                  <a:pt x="1010" y="169"/>
                  <a:pt x="1011" y="179"/>
                </a:cubicBezTo>
                <a:cubicBezTo>
                  <a:pt x="1024" y="176"/>
                  <a:pt x="1037" y="173"/>
                  <a:pt x="1041" y="159"/>
                </a:cubicBezTo>
                <a:cubicBezTo>
                  <a:pt x="1029" y="160"/>
                  <a:pt x="1025" y="165"/>
                  <a:pt x="1014" y="159"/>
                </a:cubicBezTo>
                <a:close/>
                <a:moveTo>
                  <a:pt x="984" y="222"/>
                </a:moveTo>
                <a:cubicBezTo>
                  <a:pt x="992" y="219"/>
                  <a:pt x="1003" y="219"/>
                  <a:pt x="1004" y="207"/>
                </a:cubicBezTo>
                <a:cubicBezTo>
                  <a:pt x="992" y="205"/>
                  <a:pt x="984" y="210"/>
                  <a:pt x="984" y="222"/>
                </a:cubicBezTo>
                <a:close/>
                <a:moveTo>
                  <a:pt x="900" y="2225"/>
                </a:moveTo>
                <a:cubicBezTo>
                  <a:pt x="928" y="2229"/>
                  <a:pt x="966" y="2263"/>
                  <a:pt x="981" y="2257"/>
                </a:cubicBezTo>
                <a:cubicBezTo>
                  <a:pt x="954" y="2248"/>
                  <a:pt x="933" y="2212"/>
                  <a:pt x="900" y="2225"/>
                </a:cubicBezTo>
                <a:close/>
                <a:moveTo>
                  <a:pt x="927" y="2130"/>
                </a:moveTo>
                <a:cubicBezTo>
                  <a:pt x="943" y="2140"/>
                  <a:pt x="957" y="2153"/>
                  <a:pt x="977" y="2157"/>
                </a:cubicBezTo>
                <a:cubicBezTo>
                  <a:pt x="972" y="2137"/>
                  <a:pt x="939" y="2128"/>
                  <a:pt x="927" y="2130"/>
                </a:cubicBezTo>
                <a:close/>
                <a:moveTo>
                  <a:pt x="944" y="282"/>
                </a:moveTo>
                <a:cubicBezTo>
                  <a:pt x="955" y="283"/>
                  <a:pt x="964" y="280"/>
                  <a:pt x="967" y="270"/>
                </a:cubicBezTo>
                <a:cubicBezTo>
                  <a:pt x="958" y="273"/>
                  <a:pt x="948" y="274"/>
                  <a:pt x="944" y="282"/>
                </a:cubicBezTo>
                <a:close/>
                <a:moveTo>
                  <a:pt x="923" y="246"/>
                </a:moveTo>
                <a:cubicBezTo>
                  <a:pt x="926" y="257"/>
                  <a:pt x="917" y="254"/>
                  <a:pt x="917" y="262"/>
                </a:cubicBezTo>
                <a:cubicBezTo>
                  <a:pt x="940" y="272"/>
                  <a:pt x="938" y="236"/>
                  <a:pt x="954" y="250"/>
                </a:cubicBezTo>
                <a:cubicBezTo>
                  <a:pt x="949" y="222"/>
                  <a:pt x="934" y="259"/>
                  <a:pt x="923" y="246"/>
                </a:cubicBezTo>
                <a:close/>
                <a:moveTo>
                  <a:pt x="728" y="493"/>
                </a:moveTo>
                <a:cubicBezTo>
                  <a:pt x="722" y="488"/>
                  <a:pt x="718" y="471"/>
                  <a:pt x="735" y="477"/>
                </a:cubicBezTo>
                <a:cubicBezTo>
                  <a:pt x="737" y="465"/>
                  <a:pt x="723" y="472"/>
                  <a:pt x="728" y="457"/>
                </a:cubicBezTo>
                <a:cubicBezTo>
                  <a:pt x="739" y="470"/>
                  <a:pt x="758" y="460"/>
                  <a:pt x="752" y="445"/>
                </a:cubicBezTo>
                <a:cubicBezTo>
                  <a:pt x="740" y="442"/>
                  <a:pt x="747" y="462"/>
                  <a:pt x="735" y="457"/>
                </a:cubicBezTo>
                <a:cubicBezTo>
                  <a:pt x="737" y="437"/>
                  <a:pt x="717" y="467"/>
                  <a:pt x="715" y="453"/>
                </a:cubicBezTo>
                <a:cubicBezTo>
                  <a:pt x="730" y="432"/>
                  <a:pt x="757" y="446"/>
                  <a:pt x="769" y="426"/>
                </a:cubicBezTo>
                <a:cubicBezTo>
                  <a:pt x="764" y="421"/>
                  <a:pt x="753" y="422"/>
                  <a:pt x="755" y="410"/>
                </a:cubicBezTo>
                <a:cubicBezTo>
                  <a:pt x="759" y="409"/>
                  <a:pt x="765" y="410"/>
                  <a:pt x="765" y="406"/>
                </a:cubicBezTo>
                <a:cubicBezTo>
                  <a:pt x="757" y="405"/>
                  <a:pt x="757" y="395"/>
                  <a:pt x="762" y="390"/>
                </a:cubicBezTo>
                <a:cubicBezTo>
                  <a:pt x="739" y="401"/>
                  <a:pt x="705" y="437"/>
                  <a:pt x="715" y="461"/>
                </a:cubicBezTo>
                <a:cubicBezTo>
                  <a:pt x="713" y="474"/>
                  <a:pt x="686" y="477"/>
                  <a:pt x="698" y="493"/>
                </a:cubicBezTo>
                <a:cubicBezTo>
                  <a:pt x="707" y="487"/>
                  <a:pt x="716" y="490"/>
                  <a:pt x="728" y="493"/>
                </a:cubicBezTo>
                <a:close/>
                <a:moveTo>
                  <a:pt x="624" y="593"/>
                </a:moveTo>
                <a:cubicBezTo>
                  <a:pt x="651" y="566"/>
                  <a:pt x="707" y="581"/>
                  <a:pt x="725" y="529"/>
                </a:cubicBezTo>
                <a:cubicBezTo>
                  <a:pt x="700" y="520"/>
                  <a:pt x="655" y="540"/>
                  <a:pt x="651" y="565"/>
                </a:cubicBezTo>
                <a:cubicBezTo>
                  <a:pt x="651" y="562"/>
                  <a:pt x="662" y="553"/>
                  <a:pt x="661" y="561"/>
                </a:cubicBezTo>
                <a:cubicBezTo>
                  <a:pt x="655" y="577"/>
                  <a:pt x="621" y="580"/>
                  <a:pt x="624" y="593"/>
                </a:cubicBezTo>
                <a:close/>
                <a:moveTo>
                  <a:pt x="678" y="378"/>
                </a:moveTo>
                <a:cubicBezTo>
                  <a:pt x="688" y="373"/>
                  <a:pt x="686" y="384"/>
                  <a:pt x="691" y="386"/>
                </a:cubicBezTo>
                <a:cubicBezTo>
                  <a:pt x="691" y="379"/>
                  <a:pt x="700" y="383"/>
                  <a:pt x="698" y="374"/>
                </a:cubicBezTo>
                <a:cubicBezTo>
                  <a:pt x="692" y="376"/>
                  <a:pt x="678" y="369"/>
                  <a:pt x="678" y="378"/>
                </a:cubicBezTo>
                <a:close/>
                <a:moveTo>
                  <a:pt x="624" y="577"/>
                </a:moveTo>
                <a:cubicBezTo>
                  <a:pt x="624" y="572"/>
                  <a:pt x="624" y="566"/>
                  <a:pt x="624" y="561"/>
                </a:cubicBezTo>
                <a:cubicBezTo>
                  <a:pt x="611" y="574"/>
                  <a:pt x="611" y="556"/>
                  <a:pt x="600" y="565"/>
                </a:cubicBezTo>
                <a:cubicBezTo>
                  <a:pt x="613" y="562"/>
                  <a:pt x="605" y="581"/>
                  <a:pt x="597" y="577"/>
                </a:cubicBezTo>
                <a:cubicBezTo>
                  <a:pt x="597" y="573"/>
                  <a:pt x="597" y="569"/>
                  <a:pt x="597" y="565"/>
                </a:cubicBezTo>
                <a:cubicBezTo>
                  <a:pt x="585" y="566"/>
                  <a:pt x="580" y="577"/>
                  <a:pt x="577" y="589"/>
                </a:cubicBezTo>
                <a:cubicBezTo>
                  <a:pt x="590" y="575"/>
                  <a:pt x="601" y="584"/>
                  <a:pt x="617" y="577"/>
                </a:cubicBezTo>
                <a:cubicBezTo>
                  <a:pt x="615" y="577"/>
                  <a:pt x="613" y="574"/>
                  <a:pt x="617" y="573"/>
                </a:cubicBezTo>
                <a:cubicBezTo>
                  <a:pt x="618" y="576"/>
                  <a:pt x="620" y="577"/>
                  <a:pt x="624" y="577"/>
                </a:cubicBezTo>
                <a:close/>
                <a:moveTo>
                  <a:pt x="597" y="541"/>
                </a:moveTo>
                <a:cubicBezTo>
                  <a:pt x="601" y="549"/>
                  <a:pt x="623" y="532"/>
                  <a:pt x="614" y="525"/>
                </a:cubicBezTo>
                <a:cubicBezTo>
                  <a:pt x="614" y="537"/>
                  <a:pt x="597" y="529"/>
                  <a:pt x="597" y="541"/>
                </a:cubicBezTo>
                <a:close/>
                <a:moveTo>
                  <a:pt x="617" y="1763"/>
                </a:moveTo>
                <a:cubicBezTo>
                  <a:pt x="611" y="1764"/>
                  <a:pt x="610" y="1759"/>
                  <a:pt x="604" y="1759"/>
                </a:cubicBezTo>
                <a:cubicBezTo>
                  <a:pt x="603" y="1771"/>
                  <a:pt x="613" y="1790"/>
                  <a:pt x="617" y="1783"/>
                </a:cubicBezTo>
                <a:cubicBezTo>
                  <a:pt x="607" y="1780"/>
                  <a:pt x="619" y="1770"/>
                  <a:pt x="617" y="1763"/>
                </a:cubicBezTo>
                <a:close/>
                <a:moveTo>
                  <a:pt x="590" y="609"/>
                </a:moveTo>
                <a:cubicBezTo>
                  <a:pt x="605" y="612"/>
                  <a:pt x="604" y="595"/>
                  <a:pt x="610" y="589"/>
                </a:cubicBezTo>
                <a:cubicBezTo>
                  <a:pt x="603" y="594"/>
                  <a:pt x="589" y="592"/>
                  <a:pt x="590" y="609"/>
                </a:cubicBezTo>
                <a:close/>
                <a:moveTo>
                  <a:pt x="570" y="553"/>
                </a:moveTo>
                <a:cubicBezTo>
                  <a:pt x="582" y="554"/>
                  <a:pt x="590" y="550"/>
                  <a:pt x="594" y="541"/>
                </a:cubicBezTo>
                <a:cubicBezTo>
                  <a:pt x="585" y="544"/>
                  <a:pt x="570" y="540"/>
                  <a:pt x="570" y="553"/>
                </a:cubicBezTo>
                <a:close/>
                <a:moveTo>
                  <a:pt x="560" y="1696"/>
                </a:moveTo>
                <a:cubicBezTo>
                  <a:pt x="563" y="1717"/>
                  <a:pt x="579" y="1744"/>
                  <a:pt x="590" y="1743"/>
                </a:cubicBezTo>
                <a:cubicBezTo>
                  <a:pt x="576" y="1732"/>
                  <a:pt x="573" y="1708"/>
                  <a:pt x="560" y="1696"/>
                </a:cubicBezTo>
                <a:close/>
                <a:moveTo>
                  <a:pt x="550" y="1166"/>
                </a:moveTo>
                <a:cubicBezTo>
                  <a:pt x="548" y="1171"/>
                  <a:pt x="543" y="1173"/>
                  <a:pt x="536" y="1174"/>
                </a:cubicBezTo>
                <a:cubicBezTo>
                  <a:pt x="537" y="1169"/>
                  <a:pt x="541" y="1168"/>
                  <a:pt x="540" y="1162"/>
                </a:cubicBezTo>
                <a:cubicBezTo>
                  <a:pt x="513" y="1171"/>
                  <a:pt x="528" y="1204"/>
                  <a:pt x="536" y="1222"/>
                </a:cubicBezTo>
                <a:cubicBezTo>
                  <a:pt x="546" y="1209"/>
                  <a:pt x="554" y="1195"/>
                  <a:pt x="560" y="1178"/>
                </a:cubicBezTo>
                <a:cubicBezTo>
                  <a:pt x="546" y="1180"/>
                  <a:pt x="563" y="1167"/>
                  <a:pt x="550" y="1166"/>
                </a:cubicBezTo>
                <a:close/>
                <a:moveTo>
                  <a:pt x="536" y="1704"/>
                </a:moveTo>
                <a:cubicBezTo>
                  <a:pt x="546" y="1710"/>
                  <a:pt x="549" y="1744"/>
                  <a:pt x="560" y="1735"/>
                </a:cubicBezTo>
                <a:cubicBezTo>
                  <a:pt x="551" y="1730"/>
                  <a:pt x="554" y="1710"/>
                  <a:pt x="550" y="1700"/>
                </a:cubicBezTo>
                <a:cubicBezTo>
                  <a:pt x="541" y="1705"/>
                  <a:pt x="539" y="1698"/>
                  <a:pt x="536" y="1704"/>
                </a:cubicBezTo>
                <a:close/>
                <a:moveTo>
                  <a:pt x="543" y="1668"/>
                </a:moveTo>
                <a:cubicBezTo>
                  <a:pt x="540" y="1674"/>
                  <a:pt x="542" y="1699"/>
                  <a:pt x="557" y="1696"/>
                </a:cubicBezTo>
                <a:cubicBezTo>
                  <a:pt x="557" y="1681"/>
                  <a:pt x="551" y="1673"/>
                  <a:pt x="543" y="1668"/>
                </a:cubicBezTo>
                <a:close/>
                <a:moveTo>
                  <a:pt x="520" y="1664"/>
                </a:moveTo>
                <a:cubicBezTo>
                  <a:pt x="519" y="1677"/>
                  <a:pt x="529" y="1700"/>
                  <a:pt x="536" y="1692"/>
                </a:cubicBezTo>
                <a:cubicBezTo>
                  <a:pt x="528" y="1685"/>
                  <a:pt x="527" y="1671"/>
                  <a:pt x="520" y="1664"/>
                </a:cubicBezTo>
                <a:close/>
                <a:moveTo>
                  <a:pt x="526" y="1114"/>
                </a:moveTo>
                <a:cubicBezTo>
                  <a:pt x="514" y="1110"/>
                  <a:pt x="517" y="1124"/>
                  <a:pt x="506" y="1122"/>
                </a:cubicBezTo>
                <a:cubicBezTo>
                  <a:pt x="506" y="1117"/>
                  <a:pt x="520" y="1110"/>
                  <a:pt x="509" y="1106"/>
                </a:cubicBezTo>
                <a:cubicBezTo>
                  <a:pt x="509" y="1111"/>
                  <a:pt x="505" y="1109"/>
                  <a:pt x="506" y="1102"/>
                </a:cubicBezTo>
                <a:cubicBezTo>
                  <a:pt x="501" y="1102"/>
                  <a:pt x="499" y="1104"/>
                  <a:pt x="496" y="1106"/>
                </a:cubicBezTo>
                <a:cubicBezTo>
                  <a:pt x="500" y="1101"/>
                  <a:pt x="498" y="1094"/>
                  <a:pt x="493" y="1090"/>
                </a:cubicBezTo>
                <a:cubicBezTo>
                  <a:pt x="482" y="1132"/>
                  <a:pt x="510" y="1152"/>
                  <a:pt x="499" y="1182"/>
                </a:cubicBezTo>
                <a:cubicBezTo>
                  <a:pt x="514" y="1179"/>
                  <a:pt x="502" y="1160"/>
                  <a:pt x="523" y="1158"/>
                </a:cubicBezTo>
                <a:cubicBezTo>
                  <a:pt x="517" y="1156"/>
                  <a:pt x="524" y="1153"/>
                  <a:pt x="523" y="1146"/>
                </a:cubicBezTo>
                <a:cubicBezTo>
                  <a:pt x="515" y="1141"/>
                  <a:pt x="507" y="1155"/>
                  <a:pt x="506" y="1146"/>
                </a:cubicBezTo>
                <a:cubicBezTo>
                  <a:pt x="510" y="1133"/>
                  <a:pt x="520" y="1125"/>
                  <a:pt x="526" y="1114"/>
                </a:cubicBezTo>
                <a:close/>
                <a:moveTo>
                  <a:pt x="496" y="1831"/>
                </a:moveTo>
                <a:cubicBezTo>
                  <a:pt x="503" y="1834"/>
                  <a:pt x="509" y="1857"/>
                  <a:pt x="516" y="1847"/>
                </a:cubicBezTo>
                <a:cubicBezTo>
                  <a:pt x="507" y="1847"/>
                  <a:pt x="505" y="1818"/>
                  <a:pt x="496" y="1831"/>
                </a:cubicBezTo>
                <a:close/>
                <a:moveTo>
                  <a:pt x="499" y="1047"/>
                </a:moveTo>
                <a:cubicBezTo>
                  <a:pt x="491" y="1058"/>
                  <a:pt x="493" y="1077"/>
                  <a:pt x="496" y="1086"/>
                </a:cubicBezTo>
                <a:cubicBezTo>
                  <a:pt x="498" y="1081"/>
                  <a:pt x="501" y="1076"/>
                  <a:pt x="503" y="1071"/>
                </a:cubicBezTo>
                <a:cubicBezTo>
                  <a:pt x="485" y="1073"/>
                  <a:pt x="513" y="1052"/>
                  <a:pt x="499" y="1047"/>
                </a:cubicBezTo>
                <a:close/>
                <a:moveTo>
                  <a:pt x="466" y="1719"/>
                </a:moveTo>
                <a:cubicBezTo>
                  <a:pt x="472" y="1732"/>
                  <a:pt x="479" y="1744"/>
                  <a:pt x="489" y="1751"/>
                </a:cubicBezTo>
                <a:cubicBezTo>
                  <a:pt x="488" y="1735"/>
                  <a:pt x="479" y="1708"/>
                  <a:pt x="466" y="1719"/>
                </a:cubicBezTo>
                <a:close/>
                <a:moveTo>
                  <a:pt x="469" y="1055"/>
                </a:moveTo>
                <a:cubicBezTo>
                  <a:pt x="464" y="1054"/>
                  <a:pt x="462" y="1056"/>
                  <a:pt x="459" y="1059"/>
                </a:cubicBezTo>
                <a:cubicBezTo>
                  <a:pt x="466" y="1078"/>
                  <a:pt x="463" y="1085"/>
                  <a:pt x="459" y="1106"/>
                </a:cubicBezTo>
                <a:cubicBezTo>
                  <a:pt x="481" y="1106"/>
                  <a:pt x="471" y="1072"/>
                  <a:pt x="469" y="1055"/>
                </a:cubicBezTo>
                <a:close/>
                <a:moveTo>
                  <a:pt x="452" y="1680"/>
                </a:moveTo>
                <a:cubicBezTo>
                  <a:pt x="454" y="1690"/>
                  <a:pt x="459" y="1698"/>
                  <a:pt x="466" y="1704"/>
                </a:cubicBezTo>
                <a:cubicBezTo>
                  <a:pt x="465" y="1691"/>
                  <a:pt x="461" y="1682"/>
                  <a:pt x="452" y="1680"/>
                </a:cubicBezTo>
                <a:close/>
                <a:moveTo>
                  <a:pt x="405" y="1405"/>
                </a:moveTo>
                <a:cubicBezTo>
                  <a:pt x="399" y="1427"/>
                  <a:pt x="412" y="1427"/>
                  <a:pt x="425" y="1433"/>
                </a:cubicBezTo>
                <a:cubicBezTo>
                  <a:pt x="429" y="1423"/>
                  <a:pt x="431" y="1410"/>
                  <a:pt x="439" y="1405"/>
                </a:cubicBezTo>
                <a:cubicBezTo>
                  <a:pt x="431" y="1397"/>
                  <a:pt x="413" y="1401"/>
                  <a:pt x="405" y="1405"/>
                </a:cubicBezTo>
                <a:close/>
                <a:moveTo>
                  <a:pt x="378" y="979"/>
                </a:moveTo>
                <a:cubicBezTo>
                  <a:pt x="384" y="979"/>
                  <a:pt x="380" y="990"/>
                  <a:pt x="385" y="991"/>
                </a:cubicBezTo>
                <a:cubicBezTo>
                  <a:pt x="392" y="982"/>
                  <a:pt x="402" y="976"/>
                  <a:pt x="402" y="959"/>
                </a:cubicBezTo>
                <a:cubicBezTo>
                  <a:pt x="387" y="966"/>
                  <a:pt x="388" y="967"/>
                  <a:pt x="378" y="979"/>
                </a:cubicBezTo>
                <a:close/>
                <a:moveTo>
                  <a:pt x="186" y="983"/>
                </a:moveTo>
                <a:cubicBezTo>
                  <a:pt x="191" y="966"/>
                  <a:pt x="204" y="937"/>
                  <a:pt x="193" y="915"/>
                </a:cubicBezTo>
                <a:cubicBezTo>
                  <a:pt x="190" y="935"/>
                  <a:pt x="176" y="961"/>
                  <a:pt x="186" y="983"/>
                </a:cubicBezTo>
                <a:close/>
                <a:moveTo>
                  <a:pt x="136" y="903"/>
                </a:moveTo>
                <a:cubicBezTo>
                  <a:pt x="148" y="906"/>
                  <a:pt x="146" y="892"/>
                  <a:pt x="146" y="879"/>
                </a:cubicBezTo>
                <a:cubicBezTo>
                  <a:pt x="136" y="879"/>
                  <a:pt x="136" y="891"/>
                  <a:pt x="136" y="903"/>
                </a:cubicBezTo>
                <a:close/>
                <a:moveTo>
                  <a:pt x="96" y="967"/>
                </a:moveTo>
                <a:cubicBezTo>
                  <a:pt x="96" y="999"/>
                  <a:pt x="89" y="1031"/>
                  <a:pt x="102" y="1055"/>
                </a:cubicBezTo>
                <a:cubicBezTo>
                  <a:pt x="116" y="1036"/>
                  <a:pt x="116" y="1016"/>
                  <a:pt x="116" y="987"/>
                </a:cubicBezTo>
                <a:cubicBezTo>
                  <a:pt x="104" y="989"/>
                  <a:pt x="103" y="979"/>
                  <a:pt x="96" y="967"/>
                </a:cubicBezTo>
                <a:close/>
                <a:moveTo>
                  <a:pt x="62" y="887"/>
                </a:moveTo>
                <a:cubicBezTo>
                  <a:pt x="65" y="920"/>
                  <a:pt x="55" y="926"/>
                  <a:pt x="48" y="939"/>
                </a:cubicBezTo>
                <a:cubicBezTo>
                  <a:pt x="51" y="945"/>
                  <a:pt x="57" y="948"/>
                  <a:pt x="65" y="947"/>
                </a:cubicBezTo>
                <a:cubicBezTo>
                  <a:pt x="67" y="929"/>
                  <a:pt x="79" y="894"/>
                  <a:pt x="62" y="887"/>
                </a:cubicBezTo>
                <a:close/>
                <a:moveTo>
                  <a:pt x="59" y="1011"/>
                </a:moveTo>
                <a:cubicBezTo>
                  <a:pt x="52" y="1022"/>
                  <a:pt x="56" y="1049"/>
                  <a:pt x="65" y="1055"/>
                </a:cubicBezTo>
                <a:cubicBezTo>
                  <a:pt x="75" y="1043"/>
                  <a:pt x="74" y="1015"/>
                  <a:pt x="59" y="10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20713" y="4919602"/>
            <a:ext cx="241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貂♀蝉</a:t>
            </a:r>
            <a:endParaRPr lang="zh-CN" altLang="en-US" sz="40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6584" y="8922757"/>
            <a:ext cx="580481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	</a:t>
            </a:r>
            <a:r>
              <a:rPr lang="zh-CN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舍身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报国的可敬女子，她为了挽救天下黎民，为了推翻权臣董卓的荒淫统治，受王允所托，上演了可歌可泣的连环计（连环美人计），周旋于两个男人之间，成功的离间了董卓和吕布，最终吕布将董卓杀死，结束了董卓专权的黑暗时期。</a:t>
            </a:r>
            <a:endParaRPr lang="zh-CN" altLang="en-US" sz="2800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38986" y="7240249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生卒：未知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438986" y="660007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籍贯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：未知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79907" y="5959891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所属势力：东汉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4542" y="8214871"/>
            <a:ext cx="6288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历史记载</a:t>
            </a:r>
            <a:endParaRPr lang="zh-CN" altLang="en-US" sz="28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709" y="188380"/>
            <a:ext cx="562734" cy="562734"/>
          </a:xfrm>
          <a:prstGeom prst="rect">
            <a:avLst/>
          </a:prstGeom>
        </p:spPr>
      </p:pic>
      <p:pic>
        <p:nvPicPr>
          <p:cNvPr id="2050" name="Picture 2" descr="http://www.e3ol.com/biography/pic/id/48/29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962" y="2451976"/>
            <a:ext cx="1636060" cy="163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295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604</TotalTime>
  <Words>404</Words>
  <Application>Microsoft Office PowerPoint</Application>
  <PresentationFormat>宽屏</PresentationFormat>
  <Paragraphs>116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等线 Light</vt:lpstr>
      <vt:lpstr>方正兰亭刊宋_GBK</vt:lpstr>
      <vt:lpstr>方正清刻本悦宋简体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Chu Megrez</dc:creator>
  <cp:lastModifiedBy>Chu Megrez</cp:lastModifiedBy>
  <cp:revision>98</cp:revision>
  <dcterms:created xsi:type="dcterms:W3CDTF">2017-11-16T12:36:07Z</dcterms:created>
  <dcterms:modified xsi:type="dcterms:W3CDTF">2017-11-18T12:16:19Z</dcterms:modified>
</cp:coreProperties>
</file>

<file path=docProps/thumbnail.jpeg>
</file>